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0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1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12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13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14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15.xml" ContentType="application/vnd.openxmlformats-officedocument.presentationml.notesSlide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  <p:sldMasterId id="2147483677" r:id="rId5"/>
  </p:sldMasterIdLst>
  <p:notesMasterIdLst>
    <p:notesMasterId r:id="rId25"/>
  </p:notesMasterIdLst>
  <p:sldIdLst>
    <p:sldId id="318" r:id="rId6"/>
    <p:sldId id="319" r:id="rId7"/>
    <p:sldId id="332" r:id="rId8"/>
    <p:sldId id="320" r:id="rId9"/>
    <p:sldId id="333" r:id="rId10"/>
    <p:sldId id="340" r:id="rId11"/>
    <p:sldId id="343" r:id="rId12"/>
    <p:sldId id="338" r:id="rId13"/>
    <p:sldId id="322" r:id="rId14"/>
    <p:sldId id="325" r:id="rId15"/>
    <p:sldId id="326" r:id="rId16"/>
    <p:sldId id="327" r:id="rId17"/>
    <p:sldId id="329" r:id="rId18"/>
    <p:sldId id="330" r:id="rId19"/>
    <p:sldId id="328" r:id="rId20"/>
    <p:sldId id="348" r:id="rId21"/>
    <p:sldId id="349" r:id="rId22"/>
    <p:sldId id="347" r:id="rId23"/>
    <p:sldId id="256" r:id="rId24"/>
  </p:sldIdLst>
  <p:sldSz cx="12192000" cy="6858000"/>
  <p:notesSz cx="6797675" cy="9926638"/>
  <p:custDataLst>
    <p:tags r:id="rId26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BD7"/>
    <a:srgbClr val="007E67"/>
    <a:srgbClr val="EA3E6B"/>
    <a:srgbClr val="DCF4E4"/>
    <a:srgbClr val="FFC971"/>
    <a:srgbClr val="93E5A8"/>
    <a:srgbClr val="FFFCD7"/>
    <a:srgbClr val="D6F5FC"/>
    <a:srgbClr val="40D167"/>
    <a:srgbClr val="1F3BD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7791B9E-892F-AE36-0FBB-D8729A2DDF71}" v="3" dt="2026-07-06T13:38:30.314"/>
  </p1510:revLst>
</p1510:revInfo>
</file>

<file path=ppt/tableStyles.xml><?xml version="1.0" encoding="utf-8"?>
<a:tblStyleLst xmlns:a="http://schemas.openxmlformats.org/drawingml/2006/main" def="{5C22544A-7EE6-4342-B048-85BDC9FD1C3A}">
  <a:tblStyle styleId="{912C8C85-51F0-491E-9774-3900AFEF0FD7}" styleName="Light Style 2 –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5C22544A-7EE6-4342-B048-85BDC9FD1C3A}" styleName="Medium Style 2 –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1" d="100"/>
          <a:sy n="71" d="100"/>
        </p:scale>
        <p:origin x="460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tags" Target="tags/tag1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microsoft.com/office/2015/10/relationships/revisionInfo" Target="revisionInfo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viewProps" Target="view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icardo Atlan" userId="b1cae2f3-d415-4960-8d58-dc829beb6b3b" providerId="ADAL" clId="{4A8748BD-1FB2-4E9F-A980-555AA09DEF0F}"/>
    <pc:docChg chg="custSel modSld sldOrd">
      <pc:chgData name="Ricardo Atlan" userId="b1cae2f3-d415-4960-8d58-dc829beb6b3b" providerId="ADAL" clId="{4A8748BD-1FB2-4E9F-A980-555AA09DEF0F}" dt="2026-07-03T09:38:48.399" v="97" actId="1035"/>
      <pc:docMkLst>
        <pc:docMk/>
      </pc:docMkLst>
      <pc:sldChg chg="modSp mod">
        <pc:chgData name="Ricardo Atlan" userId="b1cae2f3-d415-4960-8d58-dc829beb6b3b" providerId="ADAL" clId="{4A8748BD-1FB2-4E9F-A980-555AA09DEF0F}" dt="2026-07-03T09:38:48.399" v="97" actId="1035"/>
        <pc:sldMkLst>
          <pc:docMk/>
          <pc:sldMk cId="3190702933" sldId="256"/>
        </pc:sldMkLst>
        <pc:picChg chg="mod">
          <ac:chgData name="Ricardo Atlan" userId="b1cae2f3-d415-4960-8d58-dc829beb6b3b" providerId="ADAL" clId="{4A8748BD-1FB2-4E9F-A980-555AA09DEF0F}" dt="2026-07-03T09:38:48.399" v="97" actId="1035"/>
          <ac:picMkLst>
            <pc:docMk/>
            <pc:sldMk cId="3190702933" sldId="256"/>
            <ac:picMk id="6" creationId="{6D0963F2-AFC0-C354-DE39-E821823A94B6}"/>
          </ac:picMkLst>
        </pc:picChg>
      </pc:sldChg>
      <pc:sldChg chg="addSp modSp mod">
        <pc:chgData name="Ricardo Atlan" userId="b1cae2f3-d415-4960-8d58-dc829beb6b3b" providerId="ADAL" clId="{4A8748BD-1FB2-4E9F-A980-555AA09DEF0F}" dt="2026-07-02T20:31:49.492" v="5" actId="14100"/>
        <pc:sldMkLst>
          <pc:docMk/>
          <pc:sldMk cId="1816728453" sldId="318"/>
        </pc:sldMkLst>
        <pc:picChg chg="add mod">
          <ac:chgData name="Ricardo Atlan" userId="b1cae2f3-d415-4960-8d58-dc829beb6b3b" providerId="ADAL" clId="{4A8748BD-1FB2-4E9F-A980-555AA09DEF0F}" dt="2026-07-02T20:31:49.492" v="5" actId="14100"/>
          <ac:picMkLst>
            <pc:docMk/>
            <pc:sldMk cId="1816728453" sldId="318"/>
            <ac:picMk id="2" creationId="{D0323421-1857-8393-6EE4-0152C2EB5E2C}"/>
          </ac:picMkLst>
        </pc:picChg>
      </pc:sldChg>
      <pc:sldChg chg="modAnim">
        <pc:chgData name="Ricardo Atlan" userId="b1cae2f3-d415-4960-8d58-dc829beb6b3b" providerId="ADAL" clId="{4A8748BD-1FB2-4E9F-A980-555AA09DEF0F}" dt="2026-07-02T21:14:57.148" v="17"/>
        <pc:sldMkLst>
          <pc:docMk/>
          <pc:sldMk cId="2111608984" sldId="325"/>
        </pc:sldMkLst>
      </pc:sldChg>
      <pc:sldChg chg="addSp mod ord setBg">
        <pc:chgData name="Ricardo Atlan" userId="b1cae2f3-d415-4960-8d58-dc829beb6b3b" providerId="ADAL" clId="{4A8748BD-1FB2-4E9F-A980-555AA09DEF0F}" dt="2026-07-02T20:51:12.962" v="15"/>
        <pc:sldMkLst>
          <pc:docMk/>
          <pc:sldMk cId="1925147383" sldId="333"/>
        </pc:sldMkLst>
        <pc:spChg chg="add">
          <ac:chgData name="Ricardo Atlan" userId="b1cae2f3-d415-4960-8d58-dc829beb6b3b" providerId="ADAL" clId="{4A8748BD-1FB2-4E9F-A980-555AA09DEF0F}" dt="2026-07-02T20:38:23.946" v="6" actId="22"/>
          <ac:spMkLst>
            <pc:docMk/>
            <pc:sldMk cId="1925147383" sldId="333"/>
            <ac:spMk id="4" creationId="{D134F7C6-2209-864E-6D9C-35064927B5B2}"/>
          </ac:spMkLst>
        </pc:spChg>
      </pc:sldChg>
      <pc:sldChg chg="modSp mod">
        <pc:chgData name="Ricardo Atlan" userId="b1cae2f3-d415-4960-8d58-dc829beb6b3b" providerId="ADAL" clId="{4A8748BD-1FB2-4E9F-A980-555AA09DEF0F}" dt="2026-07-02T21:31:52.831" v="92" actId="20577"/>
        <pc:sldMkLst>
          <pc:docMk/>
          <pc:sldMk cId="225454080" sldId="348"/>
        </pc:sldMkLst>
        <pc:spChg chg="mod">
          <ac:chgData name="Ricardo Atlan" userId="b1cae2f3-d415-4960-8d58-dc829beb6b3b" providerId="ADAL" clId="{4A8748BD-1FB2-4E9F-A980-555AA09DEF0F}" dt="2026-07-02T21:31:52.831" v="92" actId="20577"/>
          <ac:spMkLst>
            <pc:docMk/>
            <pc:sldMk cId="225454080" sldId="348"/>
            <ac:spMk id="2" creationId="{BBB57271-626E-3B1A-DFD4-9E3D09ECA55A}"/>
          </ac:spMkLst>
        </pc:spChg>
      </pc:sldChg>
      <pc:sldChg chg="delSp modSp mod">
        <pc:chgData name="Ricardo Atlan" userId="b1cae2f3-d415-4960-8d58-dc829beb6b3b" providerId="ADAL" clId="{4A8748BD-1FB2-4E9F-A980-555AA09DEF0F}" dt="2026-07-02T21:32:01.631" v="94"/>
        <pc:sldMkLst>
          <pc:docMk/>
          <pc:sldMk cId="3368383738" sldId="349"/>
        </pc:sldMkLst>
        <pc:spChg chg="mod">
          <ac:chgData name="Ricardo Atlan" userId="b1cae2f3-d415-4960-8d58-dc829beb6b3b" providerId="ADAL" clId="{4A8748BD-1FB2-4E9F-A980-555AA09DEF0F}" dt="2026-07-02T21:32:01.631" v="94"/>
          <ac:spMkLst>
            <pc:docMk/>
            <pc:sldMk cId="3368383738" sldId="349"/>
            <ac:spMk id="2" creationId="{34F6A2AF-1D82-B205-F940-7A9A683EBF74}"/>
          </ac:spMkLst>
        </pc:spChg>
      </pc:sldChg>
    </pc:docChg>
  </pc:docChgLst>
  <pc:docChgLst>
    <pc:chgData name="Deeksha Gupta" userId="S::deeksha.gupta@bmet.ac.uk::9fde016c-4f09-47bb-aa1d-329fedf94ab0" providerId="AD" clId="Web-{B7791B9E-892F-AE36-0FBB-D8729A2DDF71}"/>
    <pc:docChg chg="delSld">
      <pc:chgData name="Deeksha Gupta" userId="S::deeksha.gupta@bmet.ac.uk::9fde016c-4f09-47bb-aa1d-329fedf94ab0" providerId="AD" clId="Web-{B7791B9E-892F-AE36-0FBB-D8729A2DDF71}" dt="2026-07-06T13:38:30.314" v="2"/>
      <pc:docMkLst>
        <pc:docMk/>
      </pc:docMkLst>
      <pc:sldChg chg="del">
        <pc:chgData name="Deeksha Gupta" userId="S::deeksha.gupta@bmet.ac.uk::9fde016c-4f09-47bb-aa1d-329fedf94ab0" providerId="AD" clId="Web-{B7791B9E-892F-AE36-0FBB-D8729A2DDF71}" dt="2026-07-06T13:38:30.314" v="2"/>
        <pc:sldMkLst>
          <pc:docMk/>
          <pc:sldMk cId="2523337336" sldId="321"/>
        </pc:sldMkLst>
      </pc:sldChg>
      <pc:sldChg chg="del">
        <pc:chgData name="Deeksha Gupta" userId="S::deeksha.gupta@bmet.ac.uk::9fde016c-4f09-47bb-aa1d-329fedf94ab0" providerId="AD" clId="Web-{B7791B9E-892F-AE36-0FBB-D8729A2DDF71}" dt="2026-07-06T13:38:29.642" v="1"/>
        <pc:sldMkLst>
          <pc:docMk/>
          <pc:sldMk cId="2937406830" sldId="336"/>
        </pc:sldMkLst>
      </pc:sldChg>
      <pc:sldChg chg="del">
        <pc:chgData name="Deeksha Gupta" userId="S::deeksha.gupta@bmet.ac.uk::9fde016c-4f09-47bb-aa1d-329fedf94ab0" providerId="AD" clId="Web-{B7791B9E-892F-AE36-0FBB-D8729A2DDF71}" dt="2026-07-06T13:38:12.282" v="0"/>
        <pc:sldMkLst>
          <pc:docMk/>
          <pc:sldMk cId="31563013" sldId="339"/>
        </pc:sldMkLst>
      </pc:sldChg>
    </pc:docChg>
  </pc:docChgLst>
  <pc:docChgLst>
    <pc:chgData name="Deeksha Gupta" userId="9fde016c-4f09-47bb-aa1d-329fedf94ab0" providerId="ADAL" clId="{CAC8F447-1D29-4B86-AC03-7252D9988AB3}"/>
    <pc:docChg chg="modSld">
      <pc:chgData name="Deeksha Gupta" userId="9fde016c-4f09-47bb-aa1d-329fedf94ab0" providerId="ADAL" clId="{CAC8F447-1D29-4B86-AC03-7252D9988AB3}" dt="2026-07-03T09:36:27.004" v="19" actId="1076"/>
      <pc:docMkLst>
        <pc:docMk/>
      </pc:docMkLst>
      <pc:sldChg chg="addSp modSp mod">
        <pc:chgData name="Deeksha Gupta" userId="9fde016c-4f09-47bb-aa1d-329fedf94ab0" providerId="ADAL" clId="{CAC8F447-1D29-4B86-AC03-7252D9988AB3}" dt="2026-07-03T09:35:26.091" v="18" actId="1076"/>
        <pc:sldMkLst>
          <pc:docMk/>
          <pc:sldMk cId="3190702933" sldId="256"/>
        </pc:sldMkLst>
        <pc:spChg chg="mod">
          <ac:chgData name="Deeksha Gupta" userId="9fde016c-4f09-47bb-aa1d-329fedf94ab0" providerId="ADAL" clId="{CAC8F447-1D29-4B86-AC03-7252D9988AB3}" dt="2026-07-03T09:35:11.693" v="13" actId="1076"/>
          <ac:spMkLst>
            <pc:docMk/>
            <pc:sldMk cId="3190702933" sldId="256"/>
            <ac:spMk id="3" creationId="{A101F52F-7872-C1DE-9B5F-CFA06CE89173}"/>
          </ac:spMkLst>
        </pc:spChg>
        <pc:picChg chg="add mod">
          <ac:chgData name="Deeksha Gupta" userId="9fde016c-4f09-47bb-aa1d-329fedf94ab0" providerId="ADAL" clId="{CAC8F447-1D29-4B86-AC03-7252D9988AB3}" dt="2026-07-03T09:35:26.091" v="18" actId="1076"/>
          <ac:picMkLst>
            <pc:docMk/>
            <pc:sldMk cId="3190702933" sldId="256"/>
            <ac:picMk id="6" creationId="{6D0963F2-AFC0-C354-DE39-E821823A94B6}"/>
          </ac:picMkLst>
        </pc:picChg>
      </pc:sldChg>
      <pc:sldChg chg="modSp mod">
        <pc:chgData name="Deeksha Gupta" userId="9fde016c-4f09-47bb-aa1d-329fedf94ab0" providerId="ADAL" clId="{CAC8F447-1D29-4B86-AC03-7252D9988AB3}" dt="2026-07-03T09:36:27.004" v="19" actId="1076"/>
        <pc:sldMkLst>
          <pc:docMk/>
          <pc:sldMk cId="1925147383" sldId="333"/>
        </pc:sldMkLst>
        <pc:spChg chg="mod">
          <ac:chgData name="Deeksha Gupta" userId="9fde016c-4f09-47bb-aa1d-329fedf94ab0" providerId="ADAL" clId="{CAC8F447-1D29-4B86-AC03-7252D9988AB3}" dt="2026-07-03T09:36:27.004" v="19" actId="1076"/>
          <ac:spMkLst>
            <pc:docMk/>
            <pc:sldMk cId="1925147383" sldId="333"/>
            <ac:spMk id="4" creationId="{D134F7C6-2209-864E-6D9C-35064927B5B2}"/>
          </ac:spMkLst>
        </pc:spChg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8A844A6-BA7A-4295-B177-BDDC99745D0F}" type="doc">
      <dgm:prSet loTypeId="urn:microsoft.com/office/officeart/2005/8/layout/vList5" loCatId="list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en-GB"/>
        </a:p>
      </dgm:t>
    </dgm:pt>
    <dgm:pt modelId="{5F4C62A4-A053-4A92-810A-52E076C00DA4}">
      <dgm:prSet phldrT="[Text]"/>
      <dgm:spPr>
        <a:xfrm>
          <a:off x="538822" y="1339"/>
          <a:ext cx="1634954" cy="585638"/>
        </a:xfrm>
      </dgm:spPr>
      <dgm:t>
        <a:bodyPr/>
        <a:lstStyle/>
        <a:p>
          <a:r>
            <a:rPr lang="en-GB"/>
            <a:t>Activate</a:t>
          </a:r>
        </a:p>
      </dgm:t>
    </dgm:pt>
    <dgm:pt modelId="{539D20F1-5884-4AAC-AF70-98D591FC8601}" type="parTrans" cxnId="{957A42D2-87D2-41CB-92E0-E9CBAED45202}">
      <dgm:prSet/>
      <dgm:spPr/>
      <dgm:t>
        <a:bodyPr/>
        <a:lstStyle/>
        <a:p>
          <a:endParaRPr lang="en-GB"/>
        </a:p>
      </dgm:t>
    </dgm:pt>
    <dgm:pt modelId="{4AB46614-6ED1-4D28-A213-F52D6846CFAC}" type="sibTrans" cxnId="{957A42D2-87D2-41CB-92E0-E9CBAED45202}">
      <dgm:prSet/>
      <dgm:spPr/>
      <dgm:t>
        <a:bodyPr/>
        <a:lstStyle/>
        <a:p>
          <a:endParaRPr lang="en-GB"/>
        </a:p>
      </dgm:t>
    </dgm:pt>
    <dgm:pt modelId="{5E8A91B5-A48A-4EB1-82F0-BEE14ABB4838}">
      <dgm:prSet phldrT="[Text]"/>
      <dgm:spPr>
        <a:xfrm rot="5400000">
          <a:off x="2853991" y="-620311"/>
          <a:ext cx="468510" cy="1828939"/>
        </a:xfrm>
      </dgm:spPr>
      <dgm:t>
        <a:bodyPr/>
        <a:lstStyle/>
        <a:p>
          <a:r>
            <a:rPr lang="en-GB"/>
            <a:t>Skills Check </a:t>
          </a:r>
        </a:p>
      </dgm:t>
    </dgm:pt>
    <dgm:pt modelId="{8D176129-654E-44F0-AF59-82DAD1A18CA5}" type="parTrans" cxnId="{66A980B8-3953-4D1B-992A-6F611AB0349D}">
      <dgm:prSet/>
      <dgm:spPr/>
      <dgm:t>
        <a:bodyPr/>
        <a:lstStyle/>
        <a:p>
          <a:endParaRPr lang="en-GB"/>
        </a:p>
      </dgm:t>
    </dgm:pt>
    <dgm:pt modelId="{52FC47E6-5D8E-4D20-ADE3-95F5789D893A}" type="sibTrans" cxnId="{66A980B8-3953-4D1B-992A-6F611AB0349D}">
      <dgm:prSet/>
      <dgm:spPr/>
      <dgm:t>
        <a:bodyPr/>
        <a:lstStyle/>
        <a:p>
          <a:endParaRPr lang="en-GB"/>
        </a:p>
      </dgm:t>
    </dgm:pt>
    <dgm:pt modelId="{FE3AD9AB-4126-4A19-9675-57E4FA85AD49}">
      <dgm:prSet phldrT="[Text]"/>
      <dgm:spPr>
        <a:xfrm rot="5400000">
          <a:off x="2853991" y="-620311"/>
          <a:ext cx="468510" cy="1828939"/>
        </a:xfrm>
      </dgm:spPr>
      <dgm:t>
        <a:bodyPr/>
        <a:lstStyle/>
        <a:p>
          <a:r>
            <a:rPr lang="en-GB"/>
            <a:t>Problem of the Day</a:t>
          </a:r>
        </a:p>
      </dgm:t>
    </dgm:pt>
    <dgm:pt modelId="{BB68633D-77B7-49C1-9354-0740BEF9CB7C}" type="parTrans" cxnId="{955B26F6-2CBC-413F-BA9C-C52E060E630F}">
      <dgm:prSet/>
      <dgm:spPr/>
      <dgm:t>
        <a:bodyPr/>
        <a:lstStyle/>
        <a:p>
          <a:endParaRPr lang="en-GB"/>
        </a:p>
      </dgm:t>
    </dgm:pt>
    <dgm:pt modelId="{387315EE-50A7-429E-9070-260916A4372F}" type="sibTrans" cxnId="{955B26F6-2CBC-413F-BA9C-C52E060E630F}">
      <dgm:prSet/>
      <dgm:spPr/>
      <dgm:t>
        <a:bodyPr/>
        <a:lstStyle/>
        <a:p>
          <a:endParaRPr lang="en-GB"/>
        </a:p>
      </dgm:t>
    </dgm:pt>
    <dgm:pt modelId="{719AFA40-4FF6-44F4-A797-EF06001656BA}">
      <dgm:prSet phldrT="[Text]"/>
      <dgm:spPr>
        <a:xfrm>
          <a:off x="538822" y="616260"/>
          <a:ext cx="1634954" cy="585638"/>
        </a:xfrm>
      </dgm:spPr>
      <dgm:t>
        <a:bodyPr/>
        <a:lstStyle/>
        <a:p>
          <a:r>
            <a:rPr lang="en-GB"/>
            <a:t>Model</a:t>
          </a:r>
        </a:p>
      </dgm:t>
    </dgm:pt>
    <dgm:pt modelId="{D991A666-CD0A-4F05-BDDB-2A9D2D3274CA}" type="parTrans" cxnId="{5B16E32B-7635-4D2F-AEF0-1A2D182BCC75}">
      <dgm:prSet/>
      <dgm:spPr/>
      <dgm:t>
        <a:bodyPr/>
        <a:lstStyle/>
        <a:p>
          <a:endParaRPr lang="en-GB"/>
        </a:p>
      </dgm:t>
    </dgm:pt>
    <dgm:pt modelId="{475AD87D-88AD-4422-A8D2-BE24BA0D8B52}" type="sibTrans" cxnId="{5B16E32B-7635-4D2F-AEF0-1A2D182BCC75}">
      <dgm:prSet/>
      <dgm:spPr/>
      <dgm:t>
        <a:bodyPr/>
        <a:lstStyle/>
        <a:p>
          <a:endParaRPr lang="en-GB"/>
        </a:p>
      </dgm:t>
    </dgm:pt>
    <dgm:pt modelId="{BDF81C0D-1A44-447A-A71A-A2477AEB428F}">
      <dgm:prSet phldrT="[Text]"/>
      <dgm:spPr>
        <a:xfrm rot="5400000">
          <a:off x="2853991" y="-5390"/>
          <a:ext cx="468510" cy="1828939"/>
        </a:xfrm>
      </dgm:spPr>
      <dgm:t>
        <a:bodyPr/>
        <a:lstStyle/>
        <a:p>
          <a:r>
            <a:rPr lang="en-GB"/>
            <a:t>Examples</a:t>
          </a:r>
        </a:p>
      </dgm:t>
    </dgm:pt>
    <dgm:pt modelId="{4C26A43B-BC40-4B68-BE9A-CDFCF3DF2A8D}" type="parTrans" cxnId="{9935848A-4858-4C83-BFD0-88B8D0B5A1AD}">
      <dgm:prSet/>
      <dgm:spPr/>
      <dgm:t>
        <a:bodyPr/>
        <a:lstStyle/>
        <a:p>
          <a:endParaRPr lang="en-GB"/>
        </a:p>
      </dgm:t>
    </dgm:pt>
    <dgm:pt modelId="{ECB61193-CD0D-4E8B-8802-3AC4EE43513E}" type="sibTrans" cxnId="{9935848A-4858-4C83-BFD0-88B8D0B5A1AD}">
      <dgm:prSet/>
      <dgm:spPr/>
      <dgm:t>
        <a:bodyPr/>
        <a:lstStyle/>
        <a:p>
          <a:endParaRPr lang="en-GB"/>
        </a:p>
      </dgm:t>
    </dgm:pt>
    <dgm:pt modelId="{F9B8C1A9-8F3B-487C-95F2-FB078F9DFADD}">
      <dgm:prSet phldrT="[Text]"/>
      <dgm:spPr>
        <a:xfrm>
          <a:off x="538822" y="1231180"/>
          <a:ext cx="1634954" cy="585638"/>
        </a:xfrm>
      </dgm:spPr>
      <dgm:t>
        <a:bodyPr/>
        <a:lstStyle/>
        <a:p>
          <a:r>
            <a:rPr lang="en-GB"/>
            <a:t> Practice</a:t>
          </a:r>
        </a:p>
      </dgm:t>
    </dgm:pt>
    <dgm:pt modelId="{0F18806D-0EB3-4DE4-890F-960975B45F78}" type="parTrans" cxnId="{EDB2307E-E506-40DF-84DF-B7208CECCEC4}">
      <dgm:prSet/>
      <dgm:spPr/>
      <dgm:t>
        <a:bodyPr/>
        <a:lstStyle/>
        <a:p>
          <a:endParaRPr lang="en-GB"/>
        </a:p>
      </dgm:t>
    </dgm:pt>
    <dgm:pt modelId="{CB0C5A0B-CF99-4D54-ADCD-506DFE528698}" type="sibTrans" cxnId="{EDB2307E-E506-40DF-84DF-B7208CECCEC4}">
      <dgm:prSet/>
      <dgm:spPr/>
      <dgm:t>
        <a:bodyPr/>
        <a:lstStyle/>
        <a:p>
          <a:endParaRPr lang="en-GB"/>
        </a:p>
      </dgm:t>
    </dgm:pt>
    <dgm:pt modelId="{691C15EC-6BA1-4321-A5AC-C56A713055B3}">
      <dgm:prSet phldrT="[Text]"/>
      <dgm:spPr>
        <a:xfrm rot="5400000">
          <a:off x="2853991" y="609530"/>
          <a:ext cx="468510" cy="1828939"/>
        </a:xfrm>
      </dgm:spPr>
      <dgm:t>
        <a:bodyPr/>
        <a:lstStyle/>
        <a:p>
          <a:r>
            <a:rPr lang="en-GB"/>
            <a:t>Practice Questions </a:t>
          </a:r>
        </a:p>
      </dgm:t>
    </dgm:pt>
    <dgm:pt modelId="{D27312A5-3408-4C50-B8A4-F7AB5B0F5F89}" type="parTrans" cxnId="{C59B4406-0023-4514-ADB1-625662BC7964}">
      <dgm:prSet/>
      <dgm:spPr/>
      <dgm:t>
        <a:bodyPr/>
        <a:lstStyle/>
        <a:p>
          <a:endParaRPr lang="en-GB"/>
        </a:p>
      </dgm:t>
    </dgm:pt>
    <dgm:pt modelId="{7C2C2AAF-4EF9-45FF-90E6-6B1A0C0545E1}" type="sibTrans" cxnId="{C59B4406-0023-4514-ADB1-625662BC7964}">
      <dgm:prSet/>
      <dgm:spPr/>
      <dgm:t>
        <a:bodyPr/>
        <a:lstStyle/>
        <a:p>
          <a:endParaRPr lang="en-GB"/>
        </a:p>
      </dgm:t>
    </dgm:pt>
    <dgm:pt modelId="{44525296-76EB-405D-9279-FB18FC74FFF7}">
      <dgm:prSet phldrT="[Text]"/>
      <dgm:spPr>
        <a:xfrm>
          <a:off x="538822" y="1846101"/>
          <a:ext cx="1634954" cy="585638"/>
        </a:xfrm>
      </dgm:spPr>
      <dgm:t>
        <a:bodyPr/>
        <a:lstStyle/>
        <a:p>
          <a:r>
            <a:rPr lang="en-GB"/>
            <a:t>Exam Practice</a:t>
          </a:r>
        </a:p>
      </dgm:t>
    </dgm:pt>
    <dgm:pt modelId="{DF28308C-60D3-4144-849E-3656E4865838}" type="parTrans" cxnId="{D17C5A61-E6FD-49D2-9CFA-1445FF6C52DD}">
      <dgm:prSet/>
      <dgm:spPr/>
      <dgm:t>
        <a:bodyPr/>
        <a:lstStyle/>
        <a:p>
          <a:endParaRPr lang="en-GB"/>
        </a:p>
      </dgm:t>
    </dgm:pt>
    <dgm:pt modelId="{E7B95513-7CFE-4FA5-A273-EEBB53E2B555}" type="sibTrans" cxnId="{D17C5A61-E6FD-49D2-9CFA-1445FF6C52DD}">
      <dgm:prSet/>
      <dgm:spPr/>
      <dgm:t>
        <a:bodyPr/>
        <a:lstStyle/>
        <a:p>
          <a:endParaRPr lang="en-GB"/>
        </a:p>
      </dgm:t>
    </dgm:pt>
    <dgm:pt modelId="{DAC6846A-81C3-46D6-953F-D1D73FE1ADFE}">
      <dgm:prSet phldrT="[Text]"/>
      <dgm:spPr>
        <a:xfrm rot="5400000">
          <a:off x="2853991" y="1224450"/>
          <a:ext cx="468510" cy="1828939"/>
        </a:xfrm>
      </dgm:spPr>
      <dgm:t>
        <a:bodyPr/>
        <a:lstStyle/>
        <a:p>
          <a:r>
            <a:rPr lang="en-GB"/>
            <a:t>Exam Questions</a:t>
          </a:r>
        </a:p>
      </dgm:t>
    </dgm:pt>
    <dgm:pt modelId="{3F824D91-6057-493B-B0BD-053B5C043738}" type="parTrans" cxnId="{2C7883E5-E085-4621-8A87-B3BC16C30DFD}">
      <dgm:prSet/>
      <dgm:spPr/>
      <dgm:t>
        <a:bodyPr/>
        <a:lstStyle/>
        <a:p>
          <a:endParaRPr lang="en-GB"/>
        </a:p>
      </dgm:t>
    </dgm:pt>
    <dgm:pt modelId="{EC2EFE82-36B2-4A6E-BF94-E696F013CDAF}" type="sibTrans" cxnId="{2C7883E5-E085-4621-8A87-B3BC16C30DFD}">
      <dgm:prSet/>
      <dgm:spPr/>
      <dgm:t>
        <a:bodyPr/>
        <a:lstStyle/>
        <a:p>
          <a:endParaRPr lang="en-GB"/>
        </a:p>
      </dgm:t>
    </dgm:pt>
    <dgm:pt modelId="{1AD8BAB0-8BB0-423A-AF97-59A3777D0BC2}">
      <dgm:prSet phldrT="[Text]"/>
      <dgm:spPr>
        <a:xfrm rot="5400000">
          <a:off x="2853991" y="-5390"/>
          <a:ext cx="468510" cy="1828939"/>
        </a:xfrm>
      </dgm:spPr>
      <dgm:t>
        <a:bodyPr/>
        <a:lstStyle/>
        <a:p>
          <a:r>
            <a:rPr lang="en-GB"/>
            <a:t>Discussion</a:t>
          </a:r>
        </a:p>
      </dgm:t>
    </dgm:pt>
    <dgm:pt modelId="{DDEE8AA1-ABE1-43F9-8E2C-911A13A14C6C}" type="parTrans" cxnId="{14220295-4233-4B40-82C2-191B69D4B003}">
      <dgm:prSet/>
      <dgm:spPr/>
      <dgm:t>
        <a:bodyPr/>
        <a:lstStyle/>
        <a:p>
          <a:endParaRPr lang="en-GB"/>
        </a:p>
      </dgm:t>
    </dgm:pt>
    <dgm:pt modelId="{4389F27E-3874-4F40-92E6-F6BDBC755AFF}" type="sibTrans" cxnId="{14220295-4233-4B40-82C2-191B69D4B003}">
      <dgm:prSet/>
      <dgm:spPr/>
      <dgm:t>
        <a:bodyPr/>
        <a:lstStyle/>
        <a:p>
          <a:endParaRPr lang="en-GB"/>
        </a:p>
      </dgm:t>
    </dgm:pt>
    <dgm:pt modelId="{E776DFAF-FE05-461E-A927-C79D060465E2}">
      <dgm:prSet phldrT="[Text]"/>
      <dgm:spPr>
        <a:xfrm>
          <a:off x="538822" y="2461021"/>
          <a:ext cx="1634954" cy="585638"/>
        </a:xfrm>
      </dgm:spPr>
      <dgm:t>
        <a:bodyPr/>
        <a:lstStyle/>
        <a:p>
          <a:r>
            <a:rPr lang="en-GB"/>
            <a:t>Reflect</a:t>
          </a:r>
        </a:p>
      </dgm:t>
    </dgm:pt>
    <dgm:pt modelId="{0B9B0A06-D8CA-4704-8A2E-1535D256CF35}" type="parTrans" cxnId="{48C45C3C-C2DA-4AEC-80F1-4161A74711EB}">
      <dgm:prSet/>
      <dgm:spPr/>
      <dgm:t>
        <a:bodyPr/>
        <a:lstStyle/>
        <a:p>
          <a:endParaRPr lang="en-GB"/>
        </a:p>
      </dgm:t>
    </dgm:pt>
    <dgm:pt modelId="{CD27B1F1-27DC-44A5-BE1D-36667ADDC3DD}" type="sibTrans" cxnId="{48C45C3C-C2DA-4AEC-80F1-4161A74711EB}">
      <dgm:prSet/>
      <dgm:spPr/>
      <dgm:t>
        <a:bodyPr/>
        <a:lstStyle/>
        <a:p>
          <a:endParaRPr lang="en-GB"/>
        </a:p>
      </dgm:t>
    </dgm:pt>
    <dgm:pt modelId="{FB6666E8-7700-4460-8C08-260BCFF08B4C}">
      <dgm:prSet phldrT="[Text]"/>
      <dgm:spPr>
        <a:xfrm rot="5400000">
          <a:off x="2853991" y="1839371"/>
          <a:ext cx="468510" cy="1828939"/>
        </a:xfrm>
      </dgm:spPr>
      <dgm:t>
        <a:bodyPr/>
        <a:lstStyle/>
        <a:p>
          <a:r>
            <a:rPr lang="en-GB"/>
            <a:t>Reviewing</a:t>
          </a:r>
        </a:p>
      </dgm:t>
    </dgm:pt>
    <dgm:pt modelId="{8320B31D-2862-40C8-94E3-55BF183A2307}" type="parTrans" cxnId="{01FC83E3-3D11-4AEB-A5E6-BA45EDD62A02}">
      <dgm:prSet/>
      <dgm:spPr/>
      <dgm:t>
        <a:bodyPr/>
        <a:lstStyle/>
        <a:p>
          <a:endParaRPr lang="en-GB"/>
        </a:p>
      </dgm:t>
    </dgm:pt>
    <dgm:pt modelId="{481E3C74-5377-458A-9AB5-70178FF6CCDC}" type="sibTrans" cxnId="{01FC83E3-3D11-4AEB-A5E6-BA45EDD62A02}">
      <dgm:prSet/>
      <dgm:spPr/>
      <dgm:t>
        <a:bodyPr/>
        <a:lstStyle/>
        <a:p>
          <a:endParaRPr lang="en-GB"/>
        </a:p>
      </dgm:t>
    </dgm:pt>
    <dgm:pt modelId="{561D2467-CADB-4293-B755-7D2786F5CBBA}">
      <dgm:prSet phldrT="[Text]"/>
      <dgm:spPr>
        <a:xfrm rot="5400000">
          <a:off x="2853991" y="1839371"/>
          <a:ext cx="468510" cy="1828939"/>
        </a:xfrm>
      </dgm:spPr>
      <dgm:t>
        <a:bodyPr/>
        <a:lstStyle/>
        <a:p>
          <a:r>
            <a:rPr lang="en-GB"/>
            <a:t>Reflections</a:t>
          </a:r>
        </a:p>
      </dgm:t>
    </dgm:pt>
    <dgm:pt modelId="{2B4C5EE4-AEEB-42B9-9519-B292F3C83CB0}" type="parTrans" cxnId="{C52F2FEF-FB92-4BF4-A113-B40FF97A5116}">
      <dgm:prSet/>
      <dgm:spPr/>
      <dgm:t>
        <a:bodyPr/>
        <a:lstStyle/>
        <a:p>
          <a:endParaRPr lang="en-GB"/>
        </a:p>
      </dgm:t>
    </dgm:pt>
    <dgm:pt modelId="{EB4546A2-2B47-438A-B472-E697F5A2E89D}" type="sibTrans" cxnId="{C52F2FEF-FB92-4BF4-A113-B40FF97A5116}">
      <dgm:prSet/>
      <dgm:spPr/>
      <dgm:t>
        <a:bodyPr/>
        <a:lstStyle/>
        <a:p>
          <a:endParaRPr lang="en-GB"/>
        </a:p>
      </dgm:t>
    </dgm:pt>
    <dgm:pt modelId="{855429DF-DB40-4288-898A-25C0C782DA5C}">
      <dgm:prSet/>
      <dgm:spPr/>
      <dgm:t>
        <a:bodyPr/>
        <a:lstStyle/>
        <a:p>
          <a:r>
            <a:rPr lang="en-GB"/>
            <a:t>Quiz</a:t>
          </a:r>
        </a:p>
      </dgm:t>
    </dgm:pt>
    <dgm:pt modelId="{FDAA2D3F-705A-42F7-9F29-14499BEEFC5E}" type="parTrans" cxnId="{F82D7457-68C3-4A4E-95F5-FBAA68CEAEE5}">
      <dgm:prSet/>
      <dgm:spPr/>
      <dgm:t>
        <a:bodyPr/>
        <a:lstStyle/>
        <a:p>
          <a:endParaRPr lang="en-GB"/>
        </a:p>
      </dgm:t>
    </dgm:pt>
    <dgm:pt modelId="{F0B8B32D-DA0E-4CBC-A7FD-6B6038C0DD38}" type="sibTrans" cxnId="{F82D7457-68C3-4A4E-95F5-FBAA68CEAEE5}">
      <dgm:prSet/>
      <dgm:spPr/>
      <dgm:t>
        <a:bodyPr/>
        <a:lstStyle/>
        <a:p>
          <a:endParaRPr lang="en-GB"/>
        </a:p>
      </dgm:t>
    </dgm:pt>
    <dgm:pt modelId="{6098B82C-2D08-4217-ACC2-ADE0FE958130}">
      <dgm:prSet/>
      <dgm:spPr/>
      <dgm:t>
        <a:bodyPr vert="horz"/>
        <a:lstStyle/>
        <a:p>
          <a:r>
            <a:rPr lang="en-GB"/>
            <a:t>Diversity &amp; Inclusion</a:t>
          </a:r>
        </a:p>
      </dgm:t>
    </dgm:pt>
    <dgm:pt modelId="{4E8B807F-B844-492F-91CC-2E1E57932921}" type="parTrans" cxnId="{929A20BE-2B38-4177-A733-3084AEE241DB}">
      <dgm:prSet/>
      <dgm:spPr/>
      <dgm:t>
        <a:bodyPr/>
        <a:lstStyle/>
        <a:p>
          <a:endParaRPr lang="en-GB"/>
        </a:p>
      </dgm:t>
    </dgm:pt>
    <dgm:pt modelId="{5203A524-FA22-4A60-9CC6-2EB1964030AF}" type="sibTrans" cxnId="{929A20BE-2B38-4177-A733-3084AEE241DB}">
      <dgm:prSet/>
      <dgm:spPr/>
      <dgm:t>
        <a:bodyPr/>
        <a:lstStyle/>
        <a:p>
          <a:endParaRPr lang="en-GB"/>
        </a:p>
      </dgm:t>
    </dgm:pt>
    <dgm:pt modelId="{9C0DB7CB-1631-4694-9245-6D7E3905144B}">
      <dgm:prSet/>
      <dgm:spPr/>
      <dgm:t>
        <a:bodyPr vert="horz"/>
        <a:lstStyle/>
        <a:p>
          <a:r>
            <a:rPr lang="en-GB"/>
            <a:t>Wider skills development</a:t>
          </a:r>
        </a:p>
      </dgm:t>
    </dgm:pt>
    <dgm:pt modelId="{1EA726F3-9AFE-4065-B998-36568CCEFD47}" type="parTrans" cxnId="{B8A67543-6068-4CC0-9BFB-F8E921AF0812}">
      <dgm:prSet/>
      <dgm:spPr/>
      <dgm:t>
        <a:bodyPr/>
        <a:lstStyle/>
        <a:p>
          <a:endParaRPr lang="en-GB"/>
        </a:p>
      </dgm:t>
    </dgm:pt>
    <dgm:pt modelId="{CCEA2C6D-6267-4F4F-8641-2E4276167E93}" type="sibTrans" cxnId="{B8A67543-6068-4CC0-9BFB-F8E921AF0812}">
      <dgm:prSet/>
      <dgm:spPr/>
      <dgm:t>
        <a:bodyPr/>
        <a:lstStyle/>
        <a:p>
          <a:endParaRPr lang="en-GB"/>
        </a:p>
      </dgm:t>
    </dgm:pt>
    <dgm:pt modelId="{CC39CAD2-48A7-45BF-AABC-68552FA2E331}" type="pres">
      <dgm:prSet presAssocID="{E8A844A6-BA7A-4295-B177-BDDC99745D0F}" presName="Name0" presStyleCnt="0">
        <dgm:presLayoutVars>
          <dgm:dir/>
          <dgm:animLvl val="lvl"/>
          <dgm:resizeHandles val="exact"/>
        </dgm:presLayoutVars>
      </dgm:prSet>
      <dgm:spPr/>
    </dgm:pt>
    <dgm:pt modelId="{67826714-E058-45CF-BF5A-481FAC9C9A97}" type="pres">
      <dgm:prSet presAssocID="{5F4C62A4-A053-4A92-810A-52E076C00DA4}" presName="linNode" presStyleCnt="0"/>
      <dgm:spPr/>
    </dgm:pt>
    <dgm:pt modelId="{B99650A9-C206-4291-A37C-2FB9DF917344}" type="pres">
      <dgm:prSet presAssocID="{5F4C62A4-A053-4A92-810A-52E076C00DA4}" presName="parentText" presStyleLbl="node1" presStyleIdx="0" presStyleCnt="6">
        <dgm:presLayoutVars>
          <dgm:chMax val="1"/>
          <dgm:bulletEnabled val="1"/>
        </dgm:presLayoutVars>
      </dgm:prSet>
      <dgm:spPr/>
    </dgm:pt>
    <dgm:pt modelId="{E7668FEA-EE98-4A0B-ACD2-8CAC23469F60}" type="pres">
      <dgm:prSet presAssocID="{5F4C62A4-A053-4A92-810A-52E076C00DA4}" presName="descendantText" presStyleLbl="alignAccFollowNode1" presStyleIdx="0" presStyleCnt="6">
        <dgm:presLayoutVars>
          <dgm:bulletEnabled val="1"/>
        </dgm:presLayoutVars>
      </dgm:prSet>
      <dgm:spPr/>
    </dgm:pt>
    <dgm:pt modelId="{1218E989-980C-41CA-8AC0-7D04E157D170}" type="pres">
      <dgm:prSet presAssocID="{4AB46614-6ED1-4D28-A213-F52D6846CFAC}" presName="sp" presStyleCnt="0"/>
      <dgm:spPr/>
    </dgm:pt>
    <dgm:pt modelId="{EDAED784-2EB8-4FD0-9CE6-4E73953157DD}" type="pres">
      <dgm:prSet presAssocID="{719AFA40-4FF6-44F4-A797-EF06001656BA}" presName="linNode" presStyleCnt="0"/>
      <dgm:spPr/>
    </dgm:pt>
    <dgm:pt modelId="{48C58F6E-08EC-4318-82D8-E627E02534AF}" type="pres">
      <dgm:prSet presAssocID="{719AFA40-4FF6-44F4-A797-EF06001656BA}" presName="parentText" presStyleLbl="node1" presStyleIdx="1" presStyleCnt="6">
        <dgm:presLayoutVars>
          <dgm:chMax val="1"/>
          <dgm:bulletEnabled val="1"/>
        </dgm:presLayoutVars>
      </dgm:prSet>
      <dgm:spPr/>
    </dgm:pt>
    <dgm:pt modelId="{62403E92-1CCE-4332-97BB-2F0271A498C1}" type="pres">
      <dgm:prSet presAssocID="{719AFA40-4FF6-44F4-A797-EF06001656BA}" presName="descendantText" presStyleLbl="alignAccFollowNode1" presStyleIdx="1" presStyleCnt="6">
        <dgm:presLayoutVars>
          <dgm:bulletEnabled val="1"/>
        </dgm:presLayoutVars>
      </dgm:prSet>
      <dgm:spPr/>
    </dgm:pt>
    <dgm:pt modelId="{0F7AC362-898B-4800-8200-49C43C2DDEEC}" type="pres">
      <dgm:prSet presAssocID="{475AD87D-88AD-4422-A8D2-BE24BA0D8B52}" presName="sp" presStyleCnt="0"/>
      <dgm:spPr/>
    </dgm:pt>
    <dgm:pt modelId="{F55E56E8-E0CE-4378-AE63-FB234822E36F}" type="pres">
      <dgm:prSet presAssocID="{F9B8C1A9-8F3B-487C-95F2-FB078F9DFADD}" presName="linNode" presStyleCnt="0"/>
      <dgm:spPr/>
    </dgm:pt>
    <dgm:pt modelId="{94CED8F0-C74A-4AE9-9DD2-14B69C26B482}" type="pres">
      <dgm:prSet presAssocID="{F9B8C1A9-8F3B-487C-95F2-FB078F9DFADD}" presName="parentText" presStyleLbl="node1" presStyleIdx="2" presStyleCnt="6">
        <dgm:presLayoutVars>
          <dgm:chMax val="1"/>
          <dgm:bulletEnabled val="1"/>
        </dgm:presLayoutVars>
      </dgm:prSet>
      <dgm:spPr/>
    </dgm:pt>
    <dgm:pt modelId="{96593AF4-17EE-4316-9BD9-4DF8854D31A3}" type="pres">
      <dgm:prSet presAssocID="{F9B8C1A9-8F3B-487C-95F2-FB078F9DFADD}" presName="descendantText" presStyleLbl="alignAccFollowNode1" presStyleIdx="2" presStyleCnt="6">
        <dgm:presLayoutVars>
          <dgm:bulletEnabled val="1"/>
        </dgm:presLayoutVars>
      </dgm:prSet>
      <dgm:spPr/>
    </dgm:pt>
    <dgm:pt modelId="{DB23BD4A-4863-42E6-ACB9-96E29247BBD9}" type="pres">
      <dgm:prSet presAssocID="{CB0C5A0B-CF99-4D54-ADCD-506DFE528698}" presName="sp" presStyleCnt="0"/>
      <dgm:spPr/>
    </dgm:pt>
    <dgm:pt modelId="{AE52144C-6AEF-4BA0-8A23-AF9D34EE34B0}" type="pres">
      <dgm:prSet presAssocID="{855429DF-DB40-4288-898A-25C0C782DA5C}" presName="linNode" presStyleCnt="0"/>
      <dgm:spPr/>
    </dgm:pt>
    <dgm:pt modelId="{A6C03898-28F8-4CB9-8A1D-E3D6C5130CF6}" type="pres">
      <dgm:prSet presAssocID="{855429DF-DB40-4288-898A-25C0C782DA5C}" presName="parentText" presStyleLbl="node1" presStyleIdx="3" presStyleCnt="6">
        <dgm:presLayoutVars>
          <dgm:chMax val="1"/>
          <dgm:bulletEnabled val="1"/>
        </dgm:presLayoutVars>
      </dgm:prSet>
      <dgm:spPr/>
    </dgm:pt>
    <dgm:pt modelId="{47CB0595-6FDB-4B6D-A2DA-350D1572BF63}" type="pres">
      <dgm:prSet presAssocID="{855429DF-DB40-4288-898A-25C0C782DA5C}" presName="descendantText" presStyleLbl="alignAccFollowNode1" presStyleIdx="3" presStyleCnt="6">
        <dgm:presLayoutVars>
          <dgm:bulletEnabled val="1"/>
        </dgm:presLayoutVars>
      </dgm:prSet>
      <dgm:spPr>
        <a:xfrm rot="5400000">
          <a:off x="3829156" y="916568"/>
          <a:ext cx="627928" cy="3899407"/>
        </a:xfrm>
      </dgm:spPr>
    </dgm:pt>
    <dgm:pt modelId="{3BB056D2-055F-4F50-B19E-A8E22CA6E5FA}" type="pres">
      <dgm:prSet presAssocID="{F0B8B32D-DA0E-4CBC-A7FD-6B6038C0DD38}" presName="sp" presStyleCnt="0"/>
      <dgm:spPr/>
    </dgm:pt>
    <dgm:pt modelId="{4479EC1D-C0C1-4D62-8743-CC2F18888A63}" type="pres">
      <dgm:prSet presAssocID="{44525296-76EB-405D-9279-FB18FC74FFF7}" presName="linNode" presStyleCnt="0"/>
      <dgm:spPr/>
    </dgm:pt>
    <dgm:pt modelId="{08F36663-2762-4276-81B5-8D4B45D4A36B}" type="pres">
      <dgm:prSet presAssocID="{44525296-76EB-405D-9279-FB18FC74FFF7}" presName="parentText" presStyleLbl="node1" presStyleIdx="4" presStyleCnt="6">
        <dgm:presLayoutVars>
          <dgm:chMax val="1"/>
          <dgm:bulletEnabled val="1"/>
        </dgm:presLayoutVars>
      </dgm:prSet>
      <dgm:spPr/>
    </dgm:pt>
    <dgm:pt modelId="{4BB6FF9F-B4EB-4BA7-91D4-FBF972EFD360}" type="pres">
      <dgm:prSet presAssocID="{44525296-76EB-405D-9279-FB18FC74FFF7}" presName="descendantText" presStyleLbl="alignAccFollowNode1" presStyleIdx="4" presStyleCnt="6">
        <dgm:presLayoutVars>
          <dgm:bulletEnabled val="1"/>
        </dgm:presLayoutVars>
      </dgm:prSet>
      <dgm:spPr/>
    </dgm:pt>
    <dgm:pt modelId="{993C0E3E-45DB-43E1-8E17-1E354E457F36}" type="pres">
      <dgm:prSet presAssocID="{E7B95513-7CFE-4FA5-A273-EEBB53E2B555}" presName="sp" presStyleCnt="0"/>
      <dgm:spPr/>
    </dgm:pt>
    <dgm:pt modelId="{9E331A5F-FFAE-40CD-881A-334B6529C242}" type="pres">
      <dgm:prSet presAssocID="{E776DFAF-FE05-461E-A927-C79D060465E2}" presName="linNode" presStyleCnt="0"/>
      <dgm:spPr/>
    </dgm:pt>
    <dgm:pt modelId="{2B5F23C7-E949-4585-A38D-02B896525206}" type="pres">
      <dgm:prSet presAssocID="{E776DFAF-FE05-461E-A927-C79D060465E2}" presName="parentText" presStyleLbl="node1" presStyleIdx="5" presStyleCnt="6">
        <dgm:presLayoutVars>
          <dgm:chMax val="1"/>
          <dgm:bulletEnabled val="1"/>
        </dgm:presLayoutVars>
      </dgm:prSet>
      <dgm:spPr/>
    </dgm:pt>
    <dgm:pt modelId="{5A87C437-44D3-4EF1-A3A5-D134D5B0D786}" type="pres">
      <dgm:prSet presAssocID="{E776DFAF-FE05-461E-A927-C79D060465E2}" presName="descendantText" presStyleLbl="alignAccFollowNode1" presStyleIdx="5" presStyleCnt="6">
        <dgm:presLayoutVars>
          <dgm:bulletEnabled val="1"/>
        </dgm:presLayoutVars>
      </dgm:prSet>
      <dgm:spPr/>
    </dgm:pt>
  </dgm:ptLst>
  <dgm:cxnLst>
    <dgm:cxn modelId="{C59B4406-0023-4514-ADB1-625662BC7964}" srcId="{F9B8C1A9-8F3B-487C-95F2-FB078F9DFADD}" destId="{691C15EC-6BA1-4321-A5AC-C56A713055B3}" srcOrd="0" destOrd="0" parTransId="{D27312A5-3408-4C50-B8A4-F7AB5B0F5F89}" sibTransId="{7C2C2AAF-4EF9-45FF-90E6-6B1A0C0545E1}"/>
    <dgm:cxn modelId="{4FA2B91B-C7A1-49EA-8BBE-52A25D6211BB}" type="presOf" srcId="{561D2467-CADB-4293-B755-7D2786F5CBBA}" destId="{5A87C437-44D3-4EF1-A3A5-D134D5B0D786}" srcOrd="0" destOrd="1" presId="urn:microsoft.com/office/officeart/2005/8/layout/vList5"/>
    <dgm:cxn modelId="{5B16E32B-7635-4D2F-AEF0-1A2D182BCC75}" srcId="{E8A844A6-BA7A-4295-B177-BDDC99745D0F}" destId="{719AFA40-4FF6-44F4-A797-EF06001656BA}" srcOrd="1" destOrd="0" parTransId="{D991A666-CD0A-4F05-BDDB-2A9D2D3274CA}" sibTransId="{475AD87D-88AD-4422-A8D2-BE24BA0D8B52}"/>
    <dgm:cxn modelId="{3ADC192F-E657-4EE2-A952-E47D4A22FA8B}" type="presOf" srcId="{6098B82C-2D08-4217-ACC2-ADE0FE958130}" destId="{47CB0595-6FDB-4B6D-A2DA-350D1572BF63}" srcOrd="0" destOrd="0" presId="urn:microsoft.com/office/officeart/2005/8/layout/vList5"/>
    <dgm:cxn modelId="{48C45C3C-C2DA-4AEC-80F1-4161A74711EB}" srcId="{E8A844A6-BA7A-4295-B177-BDDC99745D0F}" destId="{E776DFAF-FE05-461E-A927-C79D060465E2}" srcOrd="5" destOrd="0" parTransId="{0B9B0A06-D8CA-4704-8A2E-1535D256CF35}" sibTransId="{CD27B1F1-27DC-44A5-BE1D-36667ADDC3DD}"/>
    <dgm:cxn modelId="{D17C5A61-E6FD-49D2-9CFA-1445FF6C52DD}" srcId="{E8A844A6-BA7A-4295-B177-BDDC99745D0F}" destId="{44525296-76EB-405D-9279-FB18FC74FFF7}" srcOrd="4" destOrd="0" parTransId="{DF28308C-60D3-4144-849E-3656E4865838}" sibTransId="{E7B95513-7CFE-4FA5-A273-EEBB53E2B555}"/>
    <dgm:cxn modelId="{6CF16262-11EA-4AA9-B317-A39B77EFA6E6}" type="presOf" srcId="{FE3AD9AB-4126-4A19-9675-57E4FA85AD49}" destId="{E7668FEA-EE98-4A0B-ACD2-8CAC23469F60}" srcOrd="0" destOrd="1" presId="urn:microsoft.com/office/officeart/2005/8/layout/vList5"/>
    <dgm:cxn modelId="{B8A67543-6068-4CC0-9BFB-F8E921AF0812}" srcId="{855429DF-DB40-4288-898A-25C0C782DA5C}" destId="{9C0DB7CB-1631-4694-9245-6D7E3905144B}" srcOrd="1" destOrd="0" parTransId="{1EA726F3-9AFE-4065-B998-36568CCEFD47}" sibTransId="{CCEA2C6D-6267-4F4F-8641-2E4276167E93}"/>
    <dgm:cxn modelId="{42809664-F923-4E0B-A664-DD738611DC6D}" type="presOf" srcId="{E776DFAF-FE05-461E-A927-C79D060465E2}" destId="{2B5F23C7-E949-4585-A38D-02B896525206}" srcOrd="0" destOrd="0" presId="urn:microsoft.com/office/officeart/2005/8/layout/vList5"/>
    <dgm:cxn modelId="{31BFE166-3115-49CC-BB85-77FF8719619E}" type="presOf" srcId="{5F4C62A4-A053-4A92-810A-52E076C00DA4}" destId="{B99650A9-C206-4291-A37C-2FB9DF917344}" srcOrd="0" destOrd="0" presId="urn:microsoft.com/office/officeart/2005/8/layout/vList5"/>
    <dgm:cxn modelId="{A3CCD649-73D5-4D10-8AE7-7944AA8FD938}" type="presOf" srcId="{9C0DB7CB-1631-4694-9245-6D7E3905144B}" destId="{47CB0595-6FDB-4B6D-A2DA-350D1572BF63}" srcOrd="0" destOrd="1" presId="urn:microsoft.com/office/officeart/2005/8/layout/vList5"/>
    <dgm:cxn modelId="{CCC6FC4C-5B73-4DD4-93FA-0817D9A161DB}" type="presOf" srcId="{5E8A91B5-A48A-4EB1-82F0-BEE14ABB4838}" destId="{E7668FEA-EE98-4A0B-ACD2-8CAC23469F60}" srcOrd="0" destOrd="0" presId="urn:microsoft.com/office/officeart/2005/8/layout/vList5"/>
    <dgm:cxn modelId="{F82D7457-68C3-4A4E-95F5-FBAA68CEAEE5}" srcId="{E8A844A6-BA7A-4295-B177-BDDC99745D0F}" destId="{855429DF-DB40-4288-898A-25C0C782DA5C}" srcOrd="3" destOrd="0" parTransId="{FDAA2D3F-705A-42F7-9F29-14499BEEFC5E}" sibTransId="{F0B8B32D-DA0E-4CBC-A7FD-6B6038C0DD38}"/>
    <dgm:cxn modelId="{EDB2307E-E506-40DF-84DF-B7208CECCEC4}" srcId="{E8A844A6-BA7A-4295-B177-BDDC99745D0F}" destId="{F9B8C1A9-8F3B-487C-95F2-FB078F9DFADD}" srcOrd="2" destOrd="0" parTransId="{0F18806D-0EB3-4DE4-890F-960975B45F78}" sibTransId="{CB0C5A0B-CF99-4D54-ADCD-506DFE528698}"/>
    <dgm:cxn modelId="{E14A7C7E-B917-42CE-8FB1-1613DFE8BA68}" type="presOf" srcId="{FB6666E8-7700-4460-8C08-260BCFF08B4C}" destId="{5A87C437-44D3-4EF1-A3A5-D134D5B0D786}" srcOrd="0" destOrd="0" presId="urn:microsoft.com/office/officeart/2005/8/layout/vList5"/>
    <dgm:cxn modelId="{416D8E7E-D0D1-406F-88EB-A2F7E26D4C53}" type="presOf" srcId="{F9B8C1A9-8F3B-487C-95F2-FB078F9DFADD}" destId="{94CED8F0-C74A-4AE9-9DD2-14B69C26B482}" srcOrd="0" destOrd="0" presId="urn:microsoft.com/office/officeart/2005/8/layout/vList5"/>
    <dgm:cxn modelId="{9935848A-4858-4C83-BFD0-88B8D0B5A1AD}" srcId="{719AFA40-4FF6-44F4-A797-EF06001656BA}" destId="{BDF81C0D-1A44-447A-A71A-A2477AEB428F}" srcOrd="0" destOrd="0" parTransId="{4C26A43B-BC40-4B68-BE9A-CDFCF3DF2A8D}" sibTransId="{ECB61193-CD0D-4E8B-8802-3AC4EE43513E}"/>
    <dgm:cxn modelId="{273BE68A-99C1-41EA-9226-F80CAFCE3601}" type="presOf" srcId="{1AD8BAB0-8BB0-423A-AF97-59A3777D0BC2}" destId="{62403E92-1CCE-4332-97BB-2F0271A498C1}" srcOrd="0" destOrd="1" presId="urn:microsoft.com/office/officeart/2005/8/layout/vList5"/>
    <dgm:cxn modelId="{F08B4A8F-2C12-49B3-8829-C7E9163E9000}" type="presOf" srcId="{E8A844A6-BA7A-4295-B177-BDDC99745D0F}" destId="{CC39CAD2-48A7-45BF-AABC-68552FA2E331}" srcOrd="0" destOrd="0" presId="urn:microsoft.com/office/officeart/2005/8/layout/vList5"/>
    <dgm:cxn modelId="{14220295-4233-4B40-82C2-191B69D4B003}" srcId="{719AFA40-4FF6-44F4-A797-EF06001656BA}" destId="{1AD8BAB0-8BB0-423A-AF97-59A3777D0BC2}" srcOrd="1" destOrd="0" parTransId="{DDEE8AA1-ABE1-43F9-8E2C-911A13A14C6C}" sibTransId="{4389F27E-3874-4F40-92E6-F6BDBC755AFF}"/>
    <dgm:cxn modelId="{3E02D19F-EAA0-41E5-91D5-29A5D1EFA4DF}" type="presOf" srcId="{BDF81C0D-1A44-447A-A71A-A2477AEB428F}" destId="{62403E92-1CCE-4332-97BB-2F0271A498C1}" srcOrd="0" destOrd="0" presId="urn:microsoft.com/office/officeart/2005/8/layout/vList5"/>
    <dgm:cxn modelId="{66A980B8-3953-4D1B-992A-6F611AB0349D}" srcId="{5F4C62A4-A053-4A92-810A-52E076C00DA4}" destId="{5E8A91B5-A48A-4EB1-82F0-BEE14ABB4838}" srcOrd="0" destOrd="0" parTransId="{8D176129-654E-44F0-AF59-82DAD1A18CA5}" sibTransId="{52FC47E6-5D8E-4D20-ADE3-95F5789D893A}"/>
    <dgm:cxn modelId="{929A20BE-2B38-4177-A733-3084AEE241DB}" srcId="{855429DF-DB40-4288-898A-25C0C782DA5C}" destId="{6098B82C-2D08-4217-ACC2-ADE0FE958130}" srcOrd="0" destOrd="0" parTransId="{4E8B807F-B844-492F-91CC-2E1E57932921}" sibTransId="{5203A524-FA22-4A60-9CC6-2EB1964030AF}"/>
    <dgm:cxn modelId="{E3C166C2-FA96-4DD4-B4EF-C525598A1DD9}" type="presOf" srcId="{DAC6846A-81C3-46D6-953F-D1D73FE1ADFE}" destId="{4BB6FF9F-B4EB-4BA7-91D4-FBF972EFD360}" srcOrd="0" destOrd="0" presId="urn:microsoft.com/office/officeart/2005/8/layout/vList5"/>
    <dgm:cxn modelId="{957A42D2-87D2-41CB-92E0-E9CBAED45202}" srcId="{E8A844A6-BA7A-4295-B177-BDDC99745D0F}" destId="{5F4C62A4-A053-4A92-810A-52E076C00DA4}" srcOrd="0" destOrd="0" parTransId="{539D20F1-5884-4AAC-AF70-98D591FC8601}" sibTransId="{4AB46614-6ED1-4D28-A213-F52D6846CFAC}"/>
    <dgm:cxn modelId="{01FC83E3-3D11-4AEB-A5E6-BA45EDD62A02}" srcId="{E776DFAF-FE05-461E-A927-C79D060465E2}" destId="{FB6666E8-7700-4460-8C08-260BCFF08B4C}" srcOrd="0" destOrd="0" parTransId="{8320B31D-2862-40C8-94E3-55BF183A2307}" sibTransId="{481E3C74-5377-458A-9AB5-70178FF6CCDC}"/>
    <dgm:cxn modelId="{D5CFF0E3-B7A0-4144-AF15-953A32573703}" type="presOf" srcId="{719AFA40-4FF6-44F4-A797-EF06001656BA}" destId="{48C58F6E-08EC-4318-82D8-E627E02534AF}" srcOrd="0" destOrd="0" presId="urn:microsoft.com/office/officeart/2005/8/layout/vList5"/>
    <dgm:cxn modelId="{2C7883E5-E085-4621-8A87-B3BC16C30DFD}" srcId="{44525296-76EB-405D-9279-FB18FC74FFF7}" destId="{DAC6846A-81C3-46D6-953F-D1D73FE1ADFE}" srcOrd="0" destOrd="0" parTransId="{3F824D91-6057-493B-B0BD-053B5C043738}" sibTransId="{EC2EFE82-36B2-4A6E-BF94-E696F013CDAF}"/>
    <dgm:cxn modelId="{C52F2FEF-FB92-4BF4-A113-B40FF97A5116}" srcId="{E776DFAF-FE05-461E-A927-C79D060465E2}" destId="{561D2467-CADB-4293-B755-7D2786F5CBBA}" srcOrd="1" destOrd="0" parTransId="{2B4C5EE4-AEEB-42B9-9519-B292F3C83CB0}" sibTransId="{EB4546A2-2B47-438A-B472-E697F5A2E89D}"/>
    <dgm:cxn modelId="{7132A3F1-E77A-43F3-B65E-8D1A9CF10802}" type="presOf" srcId="{855429DF-DB40-4288-898A-25C0C782DA5C}" destId="{A6C03898-28F8-4CB9-8A1D-E3D6C5130CF6}" srcOrd="0" destOrd="0" presId="urn:microsoft.com/office/officeart/2005/8/layout/vList5"/>
    <dgm:cxn modelId="{10B982F2-BD89-401F-ABED-45DC7216C718}" type="presOf" srcId="{691C15EC-6BA1-4321-A5AC-C56A713055B3}" destId="{96593AF4-17EE-4316-9BD9-4DF8854D31A3}" srcOrd="0" destOrd="0" presId="urn:microsoft.com/office/officeart/2005/8/layout/vList5"/>
    <dgm:cxn modelId="{955B26F6-2CBC-413F-BA9C-C52E060E630F}" srcId="{5F4C62A4-A053-4A92-810A-52E076C00DA4}" destId="{FE3AD9AB-4126-4A19-9675-57E4FA85AD49}" srcOrd="1" destOrd="0" parTransId="{BB68633D-77B7-49C1-9354-0740BEF9CB7C}" sibTransId="{387315EE-50A7-429E-9070-260916A4372F}"/>
    <dgm:cxn modelId="{A1BB06F8-B305-468C-BF32-33B813A4B251}" type="presOf" srcId="{44525296-76EB-405D-9279-FB18FC74FFF7}" destId="{08F36663-2762-4276-81B5-8D4B45D4A36B}" srcOrd="0" destOrd="0" presId="urn:microsoft.com/office/officeart/2005/8/layout/vList5"/>
    <dgm:cxn modelId="{86C0F742-DDFD-41DD-B62A-944982129B34}" type="presParOf" srcId="{CC39CAD2-48A7-45BF-AABC-68552FA2E331}" destId="{67826714-E058-45CF-BF5A-481FAC9C9A97}" srcOrd="0" destOrd="0" presId="urn:microsoft.com/office/officeart/2005/8/layout/vList5"/>
    <dgm:cxn modelId="{86C92AEE-AB05-4C68-A5C5-87BBB5C3855A}" type="presParOf" srcId="{67826714-E058-45CF-BF5A-481FAC9C9A97}" destId="{B99650A9-C206-4291-A37C-2FB9DF917344}" srcOrd="0" destOrd="0" presId="urn:microsoft.com/office/officeart/2005/8/layout/vList5"/>
    <dgm:cxn modelId="{0D7D354A-4FD3-4745-A562-256B5CE72E9A}" type="presParOf" srcId="{67826714-E058-45CF-BF5A-481FAC9C9A97}" destId="{E7668FEA-EE98-4A0B-ACD2-8CAC23469F60}" srcOrd="1" destOrd="0" presId="urn:microsoft.com/office/officeart/2005/8/layout/vList5"/>
    <dgm:cxn modelId="{216C7005-2AA0-42C2-8B11-3F2B9F1ABCCD}" type="presParOf" srcId="{CC39CAD2-48A7-45BF-AABC-68552FA2E331}" destId="{1218E989-980C-41CA-8AC0-7D04E157D170}" srcOrd="1" destOrd="0" presId="urn:microsoft.com/office/officeart/2005/8/layout/vList5"/>
    <dgm:cxn modelId="{045F8FD1-478F-4B4A-821A-6306F5B634BA}" type="presParOf" srcId="{CC39CAD2-48A7-45BF-AABC-68552FA2E331}" destId="{EDAED784-2EB8-4FD0-9CE6-4E73953157DD}" srcOrd="2" destOrd="0" presId="urn:microsoft.com/office/officeart/2005/8/layout/vList5"/>
    <dgm:cxn modelId="{331C890F-50F9-40DA-A2A8-9D12AE93ECBA}" type="presParOf" srcId="{EDAED784-2EB8-4FD0-9CE6-4E73953157DD}" destId="{48C58F6E-08EC-4318-82D8-E627E02534AF}" srcOrd="0" destOrd="0" presId="urn:microsoft.com/office/officeart/2005/8/layout/vList5"/>
    <dgm:cxn modelId="{41F323A1-B4AB-4897-AA5D-D92503E0301B}" type="presParOf" srcId="{EDAED784-2EB8-4FD0-9CE6-4E73953157DD}" destId="{62403E92-1CCE-4332-97BB-2F0271A498C1}" srcOrd="1" destOrd="0" presId="urn:microsoft.com/office/officeart/2005/8/layout/vList5"/>
    <dgm:cxn modelId="{D24210E2-A4F2-4078-9F2B-4DAEC59ACA31}" type="presParOf" srcId="{CC39CAD2-48A7-45BF-AABC-68552FA2E331}" destId="{0F7AC362-898B-4800-8200-49C43C2DDEEC}" srcOrd="3" destOrd="0" presId="urn:microsoft.com/office/officeart/2005/8/layout/vList5"/>
    <dgm:cxn modelId="{300A8D33-46AB-4D7D-A30B-3D5F20FF06F4}" type="presParOf" srcId="{CC39CAD2-48A7-45BF-AABC-68552FA2E331}" destId="{F55E56E8-E0CE-4378-AE63-FB234822E36F}" srcOrd="4" destOrd="0" presId="urn:microsoft.com/office/officeart/2005/8/layout/vList5"/>
    <dgm:cxn modelId="{B2DB9A04-1BF5-4897-AF08-C4D55586E06A}" type="presParOf" srcId="{F55E56E8-E0CE-4378-AE63-FB234822E36F}" destId="{94CED8F0-C74A-4AE9-9DD2-14B69C26B482}" srcOrd="0" destOrd="0" presId="urn:microsoft.com/office/officeart/2005/8/layout/vList5"/>
    <dgm:cxn modelId="{D7F5A572-834A-400A-8DB1-FA827AF45749}" type="presParOf" srcId="{F55E56E8-E0CE-4378-AE63-FB234822E36F}" destId="{96593AF4-17EE-4316-9BD9-4DF8854D31A3}" srcOrd="1" destOrd="0" presId="urn:microsoft.com/office/officeart/2005/8/layout/vList5"/>
    <dgm:cxn modelId="{B42944CC-C349-4DB9-B7CC-31357896A53E}" type="presParOf" srcId="{CC39CAD2-48A7-45BF-AABC-68552FA2E331}" destId="{DB23BD4A-4863-42E6-ACB9-96E29247BBD9}" srcOrd="5" destOrd="0" presId="urn:microsoft.com/office/officeart/2005/8/layout/vList5"/>
    <dgm:cxn modelId="{5E9AB460-B9E6-4A20-BAAE-95D300E9B47C}" type="presParOf" srcId="{CC39CAD2-48A7-45BF-AABC-68552FA2E331}" destId="{AE52144C-6AEF-4BA0-8A23-AF9D34EE34B0}" srcOrd="6" destOrd="0" presId="urn:microsoft.com/office/officeart/2005/8/layout/vList5"/>
    <dgm:cxn modelId="{EA319A50-1E4D-43FF-B7A4-DB8359AC5906}" type="presParOf" srcId="{AE52144C-6AEF-4BA0-8A23-AF9D34EE34B0}" destId="{A6C03898-28F8-4CB9-8A1D-E3D6C5130CF6}" srcOrd="0" destOrd="0" presId="urn:microsoft.com/office/officeart/2005/8/layout/vList5"/>
    <dgm:cxn modelId="{212C7226-3F26-4859-ABF3-CBF735C365F0}" type="presParOf" srcId="{AE52144C-6AEF-4BA0-8A23-AF9D34EE34B0}" destId="{47CB0595-6FDB-4B6D-A2DA-350D1572BF63}" srcOrd="1" destOrd="0" presId="urn:microsoft.com/office/officeart/2005/8/layout/vList5"/>
    <dgm:cxn modelId="{A2AB1EE9-8B0C-49AF-897B-828897722834}" type="presParOf" srcId="{CC39CAD2-48A7-45BF-AABC-68552FA2E331}" destId="{3BB056D2-055F-4F50-B19E-A8E22CA6E5FA}" srcOrd="7" destOrd="0" presId="urn:microsoft.com/office/officeart/2005/8/layout/vList5"/>
    <dgm:cxn modelId="{A6101F88-40F0-4A36-9390-C847AA9DB4DC}" type="presParOf" srcId="{CC39CAD2-48A7-45BF-AABC-68552FA2E331}" destId="{4479EC1D-C0C1-4D62-8743-CC2F18888A63}" srcOrd="8" destOrd="0" presId="urn:microsoft.com/office/officeart/2005/8/layout/vList5"/>
    <dgm:cxn modelId="{F0B05B45-1084-47C8-AC24-F126DE46CEAB}" type="presParOf" srcId="{4479EC1D-C0C1-4D62-8743-CC2F18888A63}" destId="{08F36663-2762-4276-81B5-8D4B45D4A36B}" srcOrd="0" destOrd="0" presId="urn:microsoft.com/office/officeart/2005/8/layout/vList5"/>
    <dgm:cxn modelId="{F780FD90-7AC0-45B3-A62F-AC313F477192}" type="presParOf" srcId="{4479EC1D-C0C1-4D62-8743-CC2F18888A63}" destId="{4BB6FF9F-B4EB-4BA7-91D4-FBF972EFD360}" srcOrd="1" destOrd="0" presId="urn:microsoft.com/office/officeart/2005/8/layout/vList5"/>
    <dgm:cxn modelId="{09E60828-D0DF-4813-9F08-20549516261B}" type="presParOf" srcId="{CC39CAD2-48A7-45BF-AABC-68552FA2E331}" destId="{993C0E3E-45DB-43E1-8E17-1E354E457F36}" srcOrd="9" destOrd="0" presId="urn:microsoft.com/office/officeart/2005/8/layout/vList5"/>
    <dgm:cxn modelId="{F0CA6612-0931-4AAA-A84A-2B2A2349FADE}" type="presParOf" srcId="{CC39CAD2-48A7-45BF-AABC-68552FA2E331}" destId="{9E331A5F-FFAE-40CD-881A-334B6529C242}" srcOrd="10" destOrd="0" presId="urn:microsoft.com/office/officeart/2005/8/layout/vList5"/>
    <dgm:cxn modelId="{428D676D-55D4-4C99-A1E0-796B1E5EB4AC}" type="presParOf" srcId="{9E331A5F-FFAE-40CD-881A-334B6529C242}" destId="{2B5F23C7-E949-4585-A38D-02B896525206}" srcOrd="0" destOrd="0" presId="urn:microsoft.com/office/officeart/2005/8/layout/vList5"/>
    <dgm:cxn modelId="{55AE9728-16C5-48B7-A9BF-E96A550BA789}" type="presParOf" srcId="{9E331A5F-FFAE-40CD-881A-334B6529C242}" destId="{5A87C437-44D3-4EF1-A3A5-D134D5B0D786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8A844A6-BA7A-4295-B177-BDDC99745D0F}" type="doc">
      <dgm:prSet loTypeId="urn:microsoft.com/office/officeart/2005/8/layout/vList5" loCatId="list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en-GB"/>
        </a:p>
      </dgm:t>
    </dgm:pt>
    <dgm:pt modelId="{5F4C62A4-A053-4A92-810A-52E076C00DA4}">
      <dgm:prSet phldrT="[Text]" custT="1"/>
      <dgm:spPr>
        <a:xfrm>
          <a:off x="538822" y="1339"/>
          <a:ext cx="1634954" cy="585638"/>
        </a:xfrm>
      </dgm:spPr>
      <dgm:t>
        <a:bodyPr/>
        <a:lstStyle/>
        <a:p>
          <a:r>
            <a:rPr lang="en-GB" sz="2400"/>
            <a:t>Activate</a:t>
          </a:r>
        </a:p>
      </dgm:t>
    </dgm:pt>
    <dgm:pt modelId="{539D20F1-5884-4AAC-AF70-98D591FC8601}" type="parTrans" cxnId="{957A42D2-87D2-41CB-92E0-E9CBAED45202}">
      <dgm:prSet/>
      <dgm:spPr/>
      <dgm:t>
        <a:bodyPr/>
        <a:lstStyle/>
        <a:p>
          <a:endParaRPr lang="en-GB"/>
        </a:p>
      </dgm:t>
    </dgm:pt>
    <dgm:pt modelId="{4AB46614-6ED1-4D28-A213-F52D6846CFAC}" type="sibTrans" cxnId="{957A42D2-87D2-41CB-92E0-E9CBAED45202}">
      <dgm:prSet/>
      <dgm:spPr/>
      <dgm:t>
        <a:bodyPr/>
        <a:lstStyle/>
        <a:p>
          <a:endParaRPr lang="en-GB"/>
        </a:p>
      </dgm:t>
    </dgm:pt>
    <dgm:pt modelId="{5E8A91B5-A48A-4EB1-82F0-BEE14ABB4838}">
      <dgm:prSet phldrT="[Text]"/>
      <dgm:spPr>
        <a:xfrm rot="5400000">
          <a:off x="2853991" y="-620311"/>
          <a:ext cx="468510" cy="1828939"/>
        </a:xfrm>
      </dgm:spPr>
      <dgm:t>
        <a:bodyPr/>
        <a:lstStyle/>
        <a:p>
          <a:r>
            <a:rPr lang="en-GB"/>
            <a:t>Skills Check </a:t>
          </a:r>
        </a:p>
      </dgm:t>
    </dgm:pt>
    <dgm:pt modelId="{8D176129-654E-44F0-AF59-82DAD1A18CA5}" type="parTrans" cxnId="{66A980B8-3953-4D1B-992A-6F611AB0349D}">
      <dgm:prSet/>
      <dgm:spPr/>
      <dgm:t>
        <a:bodyPr/>
        <a:lstStyle/>
        <a:p>
          <a:endParaRPr lang="en-GB"/>
        </a:p>
      </dgm:t>
    </dgm:pt>
    <dgm:pt modelId="{52FC47E6-5D8E-4D20-ADE3-95F5789D893A}" type="sibTrans" cxnId="{66A980B8-3953-4D1B-992A-6F611AB0349D}">
      <dgm:prSet/>
      <dgm:spPr/>
      <dgm:t>
        <a:bodyPr/>
        <a:lstStyle/>
        <a:p>
          <a:endParaRPr lang="en-GB"/>
        </a:p>
      </dgm:t>
    </dgm:pt>
    <dgm:pt modelId="{FE3AD9AB-4126-4A19-9675-57E4FA85AD49}">
      <dgm:prSet phldrT="[Text]"/>
      <dgm:spPr>
        <a:xfrm rot="5400000">
          <a:off x="2853991" y="-620311"/>
          <a:ext cx="468510" cy="1828939"/>
        </a:xfrm>
      </dgm:spPr>
      <dgm:t>
        <a:bodyPr/>
        <a:lstStyle/>
        <a:p>
          <a:r>
            <a:rPr lang="en-GB"/>
            <a:t>Problem of the Day</a:t>
          </a:r>
        </a:p>
      </dgm:t>
    </dgm:pt>
    <dgm:pt modelId="{BB68633D-77B7-49C1-9354-0740BEF9CB7C}" type="parTrans" cxnId="{955B26F6-2CBC-413F-BA9C-C52E060E630F}">
      <dgm:prSet/>
      <dgm:spPr/>
      <dgm:t>
        <a:bodyPr/>
        <a:lstStyle/>
        <a:p>
          <a:endParaRPr lang="en-GB"/>
        </a:p>
      </dgm:t>
    </dgm:pt>
    <dgm:pt modelId="{387315EE-50A7-429E-9070-260916A4372F}" type="sibTrans" cxnId="{955B26F6-2CBC-413F-BA9C-C52E060E630F}">
      <dgm:prSet/>
      <dgm:spPr/>
      <dgm:t>
        <a:bodyPr/>
        <a:lstStyle/>
        <a:p>
          <a:endParaRPr lang="en-GB"/>
        </a:p>
      </dgm:t>
    </dgm:pt>
    <dgm:pt modelId="{CC39CAD2-48A7-45BF-AABC-68552FA2E331}" type="pres">
      <dgm:prSet presAssocID="{E8A844A6-BA7A-4295-B177-BDDC99745D0F}" presName="Name0" presStyleCnt="0">
        <dgm:presLayoutVars>
          <dgm:dir/>
          <dgm:animLvl val="lvl"/>
          <dgm:resizeHandles val="exact"/>
        </dgm:presLayoutVars>
      </dgm:prSet>
      <dgm:spPr/>
    </dgm:pt>
    <dgm:pt modelId="{67826714-E058-45CF-BF5A-481FAC9C9A97}" type="pres">
      <dgm:prSet presAssocID="{5F4C62A4-A053-4A92-810A-52E076C00DA4}" presName="linNode" presStyleCnt="0"/>
      <dgm:spPr/>
    </dgm:pt>
    <dgm:pt modelId="{B99650A9-C206-4291-A37C-2FB9DF917344}" type="pres">
      <dgm:prSet presAssocID="{5F4C62A4-A053-4A92-810A-52E076C00DA4}" presName="parentText" presStyleLbl="node1" presStyleIdx="0" presStyleCnt="1">
        <dgm:presLayoutVars>
          <dgm:chMax val="1"/>
          <dgm:bulletEnabled val="1"/>
        </dgm:presLayoutVars>
      </dgm:prSet>
      <dgm:spPr/>
    </dgm:pt>
    <dgm:pt modelId="{E7668FEA-EE98-4A0B-ACD2-8CAC23469F60}" type="pres">
      <dgm:prSet presAssocID="{5F4C62A4-A053-4A92-810A-52E076C00DA4}" presName="descendantText" presStyleLbl="alignAccFollowNode1" presStyleIdx="0" presStyleCnt="1">
        <dgm:presLayoutVars>
          <dgm:bulletEnabled val="1"/>
        </dgm:presLayoutVars>
      </dgm:prSet>
      <dgm:spPr/>
    </dgm:pt>
  </dgm:ptLst>
  <dgm:cxnLst>
    <dgm:cxn modelId="{6CF16262-11EA-4AA9-B317-A39B77EFA6E6}" type="presOf" srcId="{FE3AD9AB-4126-4A19-9675-57E4FA85AD49}" destId="{E7668FEA-EE98-4A0B-ACD2-8CAC23469F60}" srcOrd="0" destOrd="1" presId="urn:microsoft.com/office/officeart/2005/8/layout/vList5"/>
    <dgm:cxn modelId="{31BFE166-3115-49CC-BB85-77FF8719619E}" type="presOf" srcId="{5F4C62A4-A053-4A92-810A-52E076C00DA4}" destId="{B99650A9-C206-4291-A37C-2FB9DF917344}" srcOrd="0" destOrd="0" presId="urn:microsoft.com/office/officeart/2005/8/layout/vList5"/>
    <dgm:cxn modelId="{CCC6FC4C-5B73-4DD4-93FA-0817D9A161DB}" type="presOf" srcId="{5E8A91B5-A48A-4EB1-82F0-BEE14ABB4838}" destId="{E7668FEA-EE98-4A0B-ACD2-8CAC23469F60}" srcOrd="0" destOrd="0" presId="urn:microsoft.com/office/officeart/2005/8/layout/vList5"/>
    <dgm:cxn modelId="{F08B4A8F-2C12-49B3-8829-C7E9163E9000}" type="presOf" srcId="{E8A844A6-BA7A-4295-B177-BDDC99745D0F}" destId="{CC39CAD2-48A7-45BF-AABC-68552FA2E331}" srcOrd="0" destOrd="0" presId="urn:microsoft.com/office/officeart/2005/8/layout/vList5"/>
    <dgm:cxn modelId="{66A980B8-3953-4D1B-992A-6F611AB0349D}" srcId="{5F4C62A4-A053-4A92-810A-52E076C00DA4}" destId="{5E8A91B5-A48A-4EB1-82F0-BEE14ABB4838}" srcOrd="0" destOrd="0" parTransId="{8D176129-654E-44F0-AF59-82DAD1A18CA5}" sibTransId="{52FC47E6-5D8E-4D20-ADE3-95F5789D893A}"/>
    <dgm:cxn modelId="{957A42D2-87D2-41CB-92E0-E9CBAED45202}" srcId="{E8A844A6-BA7A-4295-B177-BDDC99745D0F}" destId="{5F4C62A4-A053-4A92-810A-52E076C00DA4}" srcOrd="0" destOrd="0" parTransId="{539D20F1-5884-4AAC-AF70-98D591FC8601}" sibTransId="{4AB46614-6ED1-4D28-A213-F52D6846CFAC}"/>
    <dgm:cxn modelId="{955B26F6-2CBC-413F-BA9C-C52E060E630F}" srcId="{5F4C62A4-A053-4A92-810A-52E076C00DA4}" destId="{FE3AD9AB-4126-4A19-9675-57E4FA85AD49}" srcOrd="1" destOrd="0" parTransId="{BB68633D-77B7-49C1-9354-0740BEF9CB7C}" sibTransId="{387315EE-50A7-429E-9070-260916A4372F}"/>
    <dgm:cxn modelId="{86C0F742-DDFD-41DD-B62A-944982129B34}" type="presParOf" srcId="{CC39CAD2-48A7-45BF-AABC-68552FA2E331}" destId="{67826714-E058-45CF-BF5A-481FAC9C9A97}" srcOrd="0" destOrd="0" presId="urn:microsoft.com/office/officeart/2005/8/layout/vList5"/>
    <dgm:cxn modelId="{86C92AEE-AB05-4C68-A5C5-87BBB5C3855A}" type="presParOf" srcId="{67826714-E058-45CF-BF5A-481FAC9C9A97}" destId="{B99650A9-C206-4291-A37C-2FB9DF917344}" srcOrd="0" destOrd="0" presId="urn:microsoft.com/office/officeart/2005/8/layout/vList5"/>
    <dgm:cxn modelId="{0D7D354A-4FD3-4745-A562-256B5CE72E9A}" type="presParOf" srcId="{67826714-E058-45CF-BF5A-481FAC9C9A97}" destId="{E7668FEA-EE98-4A0B-ACD2-8CAC23469F60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E8A844A6-BA7A-4295-B177-BDDC99745D0F}" type="doc">
      <dgm:prSet loTypeId="urn:microsoft.com/office/officeart/2005/8/layout/vList5" loCatId="list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en-GB"/>
        </a:p>
      </dgm:t>
    </dgm:pt>
    <dgm:pt modelId="{5F4C62A4-A053-4A92-810A-52E076C00DA4}">
      <dgm:prSet phldrT="[Text]" custT="1"/>
      <dgm:spPr>
        <a:xfrm>
          <a:off x="538822" y="1339"/>
          <a:ext cx="1634954" cy="585638"/>
        </a:xfrm>
      </dgm:spPr>
      <dgm:t>
        <a:bodyPr/>
        <a:lstStyle/>
        <a:p>
          <a:r>
            <a:rPr lang="en-GB" sz="2400"/>
            <a:t>Model</a:t>
          </a:r>
        </a:p>
      </dgm:t>
    </dgm:pt>
    <dgm:pt modelId="{539D20F1-5884-4AAC-AF70-98D591FC8601}" type="parTrans" cxnId="{957A42D2-87D2-41CB-92E0-E9CBAED45202}">
      <dgm:prSet/>
      <dgm:spPr/>
      <dgm:t>
        <a:bodyPr/>
        <a:lstStyle/>
        <a:p>
          <a:endParaRPr lang="en-GB"/>
        </a:p>
      </dgm:t>
    </dgm:pt>
    <dgm:pt modelId="{4AB46614-6ED1-4D28-A213-F52D6846CFAC}" type="sibTrans" cxnId="{957A42D2-87D2-41CB-92E0-E9CBAED45202}">
      <dgm:prSet/>
      <dgm:spPr/>
      <dgm:t>
        <a:bodyPr/>
        <a:lstStyle/>
        <a:p>
          <a:endParaRPr lang="en-GB"/>
        </a:p>
      </dgm:t>
    </dgm:pt>
    <dgm:pt modelId="{5E8A91B5-A48A-4EB1-82F0-BEE14ABB4838}">
      <dgm:prSet phldrT="[Text]"/>
      <dgm:spPr>
        <a:xfrm rot="5400000">
          <a:off x="2853991" y="-620311"/>
          <a:ext cx="468510" cy="1828939"/>
        </a:xfrm>
      </dgm:spPr>
      <dgm:t>
        <a:bodyPr/>
        <a:lstStyle/>
        <a:p>
          <a:r>
            <a:rPr lang="en-GB"/>
            <a:t>Examples </a:t>
          </a:r>
        </a:p>
      </dgm:t>
    </dgm:pt>
    <dgm:pt modelId="{8D176129-654E-44F0-AF59-82DAD1A18CA5}" type="parTrans" cxnId="{66A980B8-3953-4D1B-992A-6F611AB0349D}">
      <dgm:prSet/>
      <dgm:spPr/>
      <dgm:t>
        <a:bodyPr/>
        <a:lstStyle/>
        <a:p>
          <a:endParaRPr lang="en-GB"/>
        </a:p>
      </dgm:t>
    </dgm:pt>
    <dgm:pt modelId="{52FC47E6-5D8E-4D20-ADE3-95F5789D893A}" type="sibTrans" cxnId="{66A980B8-3953-4D1B-992A-6F611AB0349D}">
      <dgm:prSet/>
      <dgm:spPr/>
      <dgm:t>
        <a:bodyPr/>
        <a:lstStyle/>
        <a:p>
          <a:endParaRPr lang="en-GB"/>
        </a:p>
      </dgm:t>
    </dgm:pt>
    <dgm:pt modelId="{FE3AD9AB-4126-4A19-9675-57E4FA85AD49}">
      <dgm:prSet phldrT="[Text]"/>
      <dgm:spPr>
        <a:xfrm rot="5400000">
          <a:off x="2853991" y="-620311"/>
          <a:ext cx="468510" cy="1828939"/>
        </a:xfrm>
      </dgm:spPr>
      <dgm:t>
        <a:bodyPr/>
        <a:lstStyle/>
        <a:p>
          <a:r>
            <a:rPr lang="en-GB"/>
            <a:t>Discussion</a:t>
          </a:r>
        </a:p>
      </dgm:t>
    </dgm:pt>
    <dgm:pt modelId="{BB68633D-77B7-49C1-9354-0740BEF9CB7C}" type="parTrans" cxnId="{955B26F6-2CBC-413F-BA9C-C52E060E630F}">
      <dgm:prSet/>
      <dgm:spPr/>
      <dgm:t>
        <a:bodyPr/>
        <a:lstStyle/>
        <a:p>
          <a:endParaRPr lang="en-GB"/>
        </a:p>
      </dgm:t>
    </dgm:pt>
    <dgm:pt modelId="{387315EE-50A7-429E-9070-260916A4372F}" type="sibTrans" cxnId="{955B26F6-2CBC-413F-BA9C-C52E060E630F}">
      <dgm:prSet/>
      <dgm:spPr/>
      <dgm:t>
        <a:bodyPr/>
        <a:lstStyle/>
        <a:p>
          <a:endParaRPr lang="en-GB"/>
        </a:p>
      </dgm:t>
    </dgm:pt>
    <dgm:pt modelId="{CC39CAD2-48A7-45BF-AABC-68552FA2E331}" type="pres">
      <dgm:prSet presAssocID="{E8A844A6-BA7A-4295-B177-BDDC99745D0F}" presName="Name0" presStyleCnt="0">
        <dgm:presLayoutVars>
          <dgm:dir/>
          <dgm:animLvl val="lvl"/>
          <dgm:resizeHandles val="exact"/>
        </dgm:presLayoutVars>
      </dgm:prSet>
      <dgm:spPr/>
    </dgm:pt>
    <dgm:pt modelId="{67826714-E058-45CF-BF5A-481FAC9C9A97}" type="pres">
      <dgm:prSet presAssocID="{5F4C62A4-A053-4A92-810A-52E076C00DA4}" presName="linNode" presStyleCnt="0"/>
      <dgm:spPr/>
    </dgm:pt>
    <dgm:pt modelId="{B99650A9-C206-4291-A37C-2FB9DF917344}" type="pres">
      <dgm:prSet presAssocID="{5F4C62A4-A053-4A92-810A-52E076C00DA4}" presName="parentText" presStyleLbl="node1" presStyleIdx="0" presStyleCnt="1">
        <dgm:presLayoutVars>
          <dgm:chMax val="1"/>
          <dgm:bulletEnabled val="1"/>
        </dgm:presLayoutVars>
      </dgm:prSet>
      <dgm:spPr/>
    </dgm:pt>
    <dgm:pt modelId="{E7668FEA-EE98-4A0B-ACD2-8CAC23469F60}" type="pres">
      <dgm:prSet presAssocID="{5F4C62A4-A053-4A92-810A-52E076C00DA4}" presName="descendantText" presStyleLbl="alignAccFollowNode1" presStyleIdx="0" presStyleCnt="1">
        <dgm:presLayoutVars>
          <dgm:bulletEnabled val="1"/>
        </dgm:presLayoutVars>
      </dgm:prSet>
      <dgm:spPr/>
    </dgm:pt>
  </dgm:ptLst>
  <dgm:cxnLst>
    <dgm:cxn modelId="{6CF16262-11EA-4AA9-B317-A39B77EFA6E6}" type="presOf" srcId="{FE3AD9AB-4126-4A19-9675-57E4FA85AD49}" destId="{E7668FEA-EE98-4A0B-ACD2-8CAC23469F60}" srcOrd="0" destOrd="1" presId="urn:microsoft.com/office/officeart/2005/8/layout/vList5"/>
    <dgm:cxn modelId="{31BFE166-3115-49CC-BB85-77FF8719619E}" type="presOf" srcId="{5F4C62A4-A053-4A92-810A-52E076C00DA4}" destId="{B99650A9-C206-4291-A37C-2FB9DF917344}" srcOrd="0" destOrd="0" presId="urn:microsoft.com/office/officeart/2005/8/layout/vList5"/>
    <dgm:cxn modelId="{CCC6FC4C-5B73-4DD4-93FA-0817D9A161DB}" type="presOf" srcId="{5E8A91B5-A48A-4EB1-82F0-BEE14ABB4838}" destId="{E7668FEA-EE98-4A0B-ACD2-8CAC23469F60}" srcOrd="0" destOrd="0" presId="urn:microsoft.com/office/officeart/2005/8/layout/vList5"/>
    <dgm:cxn modelId="{F08B4A8F-2C12-49B3-8829-C7E9163E9000}" type="presOf" srcId="{E8A844A6-BA7A-4295-B177-BDDC99745D0F}" destId="{CC39CAD2-48A7-45BF-AABC-68552FA2E331}" srcOrd="0" destOrd="0" presId="urn:microsoft.com/office/officeart/2005/8/layout/vList5"/>
    <dgm:cxn modelId="{66A980B8-3953-4D1B-992A-6F611AB0349D}" srcId="{5F4C62A4-A053-4A92-810A-52E076C00DA4}" destId="{5E8A91B5-A48A-4EB1-82F0-BEE14ABB4838}" srcOrd="0" destOrd="0" parTransId="{8D176129-654E-44F0-AF59-82DAD1A18CA5}" sibTransId="{52FC47E6-5D8E-4D20-ADE3-95F5789D893A}"/>
    <dgm:cxn modelId="{957A42D2-87D2-41CB-92E0-E9CBAED45202}" srcId="{E8A844A6-BA7A-4295-B177-BDDC99745D0F}" destId="{5F4C62A4-A053-4A92-810A-52E076C00DA4}" srcOrd="0" destOrd="0" parTransId="{539D20F1-5884-4AAC-AF70-98D591FC8601}" sibTransId="{4AB46614-6ED1-4D28-A213-F52D6846CFAC}"/>
    <dgm:cxn modelId="{955B26F6-2CBC-413F-BA9C-C52E060E630F}" srcId="{5F4C62A4-A053-4A92-810A-52E076C00DA4}" destId="{FE3AD9AB-4126-4A19-9675-57E4FA85AD49}" srcOrd="1" destOrd="0" parTransId="{BB68633D-77B7-49C1-9354-0740BEF9CB7C}" sibTransId="{387315EE-50A7-429E-9070-260916A4372F}"/>
    <dgm:cxn modelId="{86C0F742-DDFD-41DD-B62A-944982129B34}" type="presParOf" srcId="{CC39CAD2-48A7-45BF-AABC-68552FA2E331}" destId="{67826714-E058-45CF-BF5A-481FAC9C9A97}" srcOrd="0" destOrd="0" presId="urn:microsoft.com/office/officeart/2005/8/layout/vList5"/>
    <dgm:cxn modelId="{86C92AEE-AB05-4C68-A5C5-87BBB5C3855A}" type="presParOf" srcId="{67826714-E058-45CF-BF5A-481FAC9C9A97}" destId="{B99650A9-C206-4291-A37C-2FB9DF917344}" srcOrd="0" destOrd="0" presId="urn:microsoft.com/office/officeart/2005/8/layout/vList5"/>
    <dgm:cxn modelId="{0D7D354A-4FD3-4745-A562-256B5CE72E9A}" type="presParOf" srcId="{67826714-E058-45CF-BF5A-481FAC9C9A97}" destId="{E7668FEA-EE98-4A0B-ACD2-8CAC23469F60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E8A844A6-BA7A-4295-B177-BDDC99745D0F}" type="doc">
      <dgm:prSet loTypeId="urn:microsoft.com/office/officeart/2005/8/layout/vList5" loCatId="list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en-GB"/>
        </a:p>
      </dgm:t>
    </dgm:pt>
    <dgm:pt modelId="{5F4C62A4-A053-4A92-810A-52E076C00DA4}">
      <dgm:prSet phldrT="[Text]" custT="1"/>
      <dgm:spPr>
        <a:xfrm>
          <a:off x="538822" y="1339"/>
          <a:ext cx="1634954" cy="585638"/>
        </a:xfrm>
      </dgm:spPr>
      <dgm:t>
        <a:bodyPr/>
        <a:lstStyle/>
        <a:p>
          <a:r>
            <a:rPr lang="en-GB" sz="2400"/>
            <a:t>Practice</a:t>
          </a:r>
        </a:p>
      </dgm:t>
    </dgm:pt>
    <dgm:pt modelId="{539D20F1-5884-4AAC-AF70-98D591FC8601}" type="parTrans" cxnId="{957A42D2-87D2-41CB-92E0-E9CBAED45202}">
      <dgm:prSet/>
      <dgm:spPr/>
      <dgm:t>
        <a:bodyPr/>
        <a:lstStyle/>
        <a:p>
          <a:endParaRPr lang="en-GB"/>
        </a:p>
      </dgm:t>
    </dgm:pt>
    <dgm:pt modelId="{4AB46614-6ED1-4D28-A213-F52D6846CFAC}" type="sibTrans" cxnId="{957A42D2-87D2-41CB-92E0-E9CBAED45202}">
      <dgm:prSet/>
      <dgm:spPr/>
      <dgm:t>
        <a:bodyPr/>
        <a:lstStyle/>
        <a:p>
          <a:endParaRPr lang="en-GB"/>
        </a:p>
      </dgm:t>
    </dgm:pt>
    <dgm:pt modelId="{5E8A91B5-A48A-4EB1-82F0-BEE14ABB4838}">
      <dgm:prSet phldrT="[Text]" custT="1"/>
      <dgm:spPr>
        <a:xfrm rot="5400000">
          <a:off x="2853991" y="-620311"/>
          <a:ext cx="468510" cy="1828939"/>
        </a:xfrm>
      </dgm:spPr>
      <dgm:t>
        <a:bodyPr/>
        <a:lstStyle/>
        <a:p>
          <a:r>
            <a:rPr lang="en-GB" sz="1700"/>
            <a:t>Practice Questions</a:t>
          </a:r>
        </a:p>
      </dgm:t>
    </dgm:pt>
    <dgm:pt modelId="{8D176129-654E-44F0-AF59-82DAD1A18CA5}" type="parTrans" cxnId="{66A980B8-3953-4D1B-992A-6F611AB0349D}">
      <dgm:prSet/>
      <dgm:spPr/>
      <dgm:t>
        <a:bodyPr/>
        <a:lstStyle/>
        <a:p>
          <a:endParaRPr lang="en-GB"/>
        </a:p>
      </dgm:t>
    </dgm:pt>
    <dgm:pt modelId="{52FC47E6-5D8E-4D20-ADE3-95F5789D893A}" type="sibTrans" cxnId="{66A980B8-3953-4D1B-992A-6F611AB0349D}">
      <dgm:prSet/>
      <dgm:spPr/>
      <dgm:t>
        <a:bodyPr/>
        <a:lstStyle/>
        <a:p>
          <a:endParaRPr lang="en-GB"/>
        </a:p>
      </dgm:t>
    </dgm:pt>
    <dgm:pt modelId="{CC39CAD2-48A7-45BF-AABC-68552FA2E331}" type="pres">
      <dgm:prSet presAssocID="{E8A844A6-BA7A-4295-B177-BDDC99745D0F}" presName="Name0" presStyleCnt="0">
        <dgm:presLayoutVars>
          <dgm:dir/>
          <dgm:animLvl val="lvl"/>
          <dgm:resizeHandles val="exact"/>
        </dgm:presLayoutVars>
      </dgm:prSet>
      <dgm:spPr/>
    </dgm:pt>
    <dgm:pt modelId="{67826714-E058-45CF-BF5A-481FAC9C9A97}" type="pres">
      <dgm:prSet presAssocID="{5F4C62A4-A053-4A92-810A-52E076C00DA4}" presName="linNode" presStyleCnt="0"/>
      <dgm:spPr/>
    </dgm:pt>
    <dgm:pt modelId="{B99650A9-C206-4291-A37C-2FB9DF917344}" type="pres">
      <dgm:prSet presAssocID="{5F4C62A4-A053-4A92-810A-52E076C00DA4}" presName="parentText" presStyleLbl="node1" presStyleIdx="0" presStyleCnt="1">
        <dgm:presLayoutVars>
          <dgm:chMax val="1"/>
          <dgm:bulletEnabled val="1"/>
        </dgm:presLayoutVars>
      </dgm:prSet>
      <dgm:spPr/>
    </dgm:pt>
    <dgm:pt modelId="{E7668FEA-EE98-4A0B-ACD2-8CAC23469F60}" type="pres">
      <dgm:prSet presAssocID="{5F4C62A4-A053-4A92-810A-52E076C00DA4}" presName="descendantText" presStyleLbl="alignAccFollowNode1" presStyleIdx="0" presStyleCnt="1">
        <dgm:presLayoutVars>
          <dgm:bulletEnabled val="1"/>
        </dgm:presLayoutVars>
      </dgm:prSet>
      <dgm:spPr/>
    </dgm:pt>
  </dgm:ptLst>
  <dgm:cxnLst>
    <dgm:cxn modelId="{31BFE166-3115-49CC-BB85-77FF8719619E}" type="presOf" srcId="{5F4C62A4-A053-4A92-810A-52E076C00DA4}" destId="{B99650A9-C206-4291-A37C-2FB9DF917344}" srcOrd="0" destOrd="0" presId="urn:microsoft.com/office/officeart/2005/8/layout/vList5"/>
    <dgm:cxn modelId="{CCC6FC4C-5B73-4DD4-93FA-0817D9A161DB}" type="presOf" srcId="{5E8A91B5-A48A-4EB1-82F0-BEE14ABB4838}" destId="{E7668FEA-EE98-4A0B-ACD2-8CAC23469F60}" srcOrd="0" destOrd="0" presId="urn:microsoft.com/office/officeart/2005/8/layout/vList5"/>
    <dgm:cxn modelId="{F08B4A8F-2C12-49B3-8829-C7E9163E9000}" type="presOf" srcId="{E8A844A6-BA7A-4295-B177-BDDC99745D0F}" destId="{CC39CAD2-48A7-45BF-AABC-68552FA2E331}" srcOrd="0" destOrd="0" presId="urn:microsoft.com/office/officeart/2005/8/layout/vList5"/>
    <dgm:cxn modelId="{66A980B8-3953-4D1B-992A-6F611AB0349D}" srcId="{5F4C62A4-A053-4A92-810A-52E076C00DA4}" destId="{5E8A91B5-A48A-4EB1-82F0-BEE14ABB4838}" srcOrd="0" destOrd="0" parTransId="{8D176129-654E-44F0-AF59-82DAD1A18CA5}" sibTransId="{52FC47E6-5D8E-4D20-ADE3-95F5789D893A}"/>
    <dgm:cxn modelId="{957A42D2-87D2-41CB-92E0-E9CBAED45202}" srcId="{E8A844A6-BA7A-4295-B177-BDDC99745D0F}" destId="{5F4C62A4-A053-4A92-810A-52E076C00DA4}" srcOrd="0" destOrd="0" parTransId="{539D20F1-5884-4AAC-AF70-98D591FC8601}" sibTransId="{4AB46614-6ED1-4D28-A213-F52D6846CFAC}"/>
    <dgm:cxn modelId="{86C0F742-DDFD-41DD-B62A-944982129B34}" type="presParOf" srcId="{CC39CAD2-48A7-45BF-AABC-68552FA2E331}" destId="{67826714-E058-45CF-BF5A-481FAC9C9A97}" srcOrd="0" destOrd="0" presId="urn:microsoft.com/office/officeart/2005/8/layout/vList5"/>
    <dgm:cxn modelId="{86C92AEE-AB05-4C68-A5C5-87BBB5C3855A}" type="presParOf" srcId="{67826714-E058-45CF-BF5A-481FAC9C9A97}" destId="{B99650A9-C206-4291-A37C-2FB9DF917344}" srcOrd="0" destOrd="0" presId="urn:microsoft.com/office/officeart/2005/8/layout/vList5"/>
    <dgm:cxn modelId="{0D7D354A-4FD3-4745-A562-256B5CE72E9A}" type="presParOf" srcId="{67826714-E058-45CF-BF5A-481FAC9C9A97}" destId="{E7668FEA-EE98-4A0B-ACD2-8CAC23469F60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E8A844A6-BA7A-4295-B177-BDDC99745D0F}" type="doc">
      <dgm:prSet loTypeId="urn:microsoft.com/office/officeart/2005/8/layout/vList5" loCatId="list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en-GB"/>
        </a:p>
      </dgm:t>
    </dgm:pt>
    <dgm:pt modelId="{5F4C62A4-A053-4A92-810A-52E076C00DA4}">
      <dgm:prSet phldrT="[Text]" custT="1"/>
      <dgm:spPr>
        <a:xfrm>
          <a:off x="538822" y="1339"/>
          <a:ext cx="1634954" cy="585638"/>
        </a:xfrm>
      </dgm:spPr>
      <dgm:t>
        <a:bodyPr/>
        <a:lstStyle/>
        <a:p>
          <a:r>
            <a:rPr lang="en-GB" sz="2400"/>
            <a:t>Quiz</a:t>
          </a:r>
        </a:p>
      </dgm:t>
    </dgm:pt>
    <dgm:pt modelId="{539D20F1-5884-4AAC-AF70-98D591FC8601}" type="parTrans" cxnId="{957A42D2-87D2-41CB-92E0-E9CBAED45202}">
      <dgm:prSet/>
      <dgm:spPr/>
      <dgm:t>
        <a:bodyPr/>
        <a:lstStyle/>
        <a:p>
          <a:endParaRPr lang="en-GB"/>
        </a:p>
      </dgm:t>
    </dgm:pt>
    <dgm:pt modelId="{4AB46614-6ED1-4D28-A213-F52D6846CFAC}" type="sibTrans" cxnId="{957A42D2-87D2-41CB-92E0-E9CBAED45202}">
      <dgm:prSet/>
      <dgm:spPr/>
      <dgm:t>
        <a:bodyPr/>
        <a:lstStyle/>
        <a:p>
          <a:endParaRPr lang="en-GB"/>
        </a:p>
      </dgm:t>
    </dgm:pt>
    <dgm:pt modelId="{5E8A91B5-A48A-4EB1-82F0-BEE14ABB4838}">
      <dgm:prSet phldrT="[Text]" custT="1"/>
      <dgm:spPr>
        <a:xfrm rot="5400000">
          <a:off x="2853991" y="-620311"/>
          <a:ext cx="468510" cy="1828939"/>
        </a:xfrm>
      </dgm:spPr>
      <dgm:t>
        <a:bodyPr/>
        <a:lstStyle/>
        <a:p>
          <a:r>
            <a:rPr lang="en-GB" sz="1700"/>
            <a:t>Diversity &amp; Inclusion</a:t>
          </a:r>
        </a:p>
      </dgm:t>
    </dgm:pt>
    <dgm:pt modelId="{8D176129-654E-44F0-AF59-82DAD1A18CA5}" type="parTrans" cxnId="{66A980B8-3953-4D1B-992A-6F611AB0349D}">
      <dgm:prSet/>
      <dgm:spPr/>
      <dgm:t>
        <a:bodyPr/>
        <a:lstStyle/>
        <a:p>
          <a:endParaRPr lang="en-GB"/>
        </a:p>
      </dgm:t>
    </dgm:pt>
    <dgm:pt modelId="{52FC47E6-5D8E-4D20-ADE3-95F5789D893A}" type="sibTrans" cxnId="{66A980B8-3953-4D1B-992A-6F611AB0349D}">
      <dgm:prSet/>
      <dgm:spPr/>
      <dgm:t>
        <a:bodyPr/>
        <a:lstStyle/>
        <a:p>
          <a:endParaRPr lang="en-GB"/>
        </a:p>
      </dgm:t>
    </dgm:pt>
    <dgm:pt modelId="{95B13272-5A24-4030-8575-7DE4CE5348EA}">
      <dgm:prSet phldrT="[Text]" custT="1"/>
      <dgm:spPr>
        <a:xfrm rot="5400000">
          <a:off x="2853991" y="-620311"/>
          <a:ext cx="468510" cy="1828939"/>
        </a:xfrm>
      </dgm:spPr>
      <dgm:t>
        <a:bodyPr/>
        <a:lstStyle/>
        <a:p>
          <a:r>
            <a:rPr lang="en-GB" sz="1700"/>
            <a:t>Wider skills development</a:t>
          </a:r>
        </a:p>
      </dgm:t>
    </dgm:pt>
    <dgm:pt modelId="{F7C2A015-33FE-4186-AF24-05B65CB87AC4}" type="parTrans" cxnId="{CD188E7A-8FE3-45AC-B6AB-9517A70DF10E}">
      <dgm:prSet/>
      <dgm:spPr/>
      <dgm:t>
        <a:bodyPr/>
        <a:lstStyle/>
        <a:p>
          <a:endParaRPr lang="en-GB"/>
        </a:p>
      </dgm:t>
    </dgm:pt>
    <dgm:pt modelId="{F7F30B7C-D25F-4036-A0D9-7E07B803BA18}" type="sibTrans" cxnId="{CD188E7A-8FE3-45AC-B6AB-9517A70DF10E}">
      <dgm:prSet/>
      <dgm:spPr/>
      <dgm:t>
        <a:bodyPr/>
        <a:lstStyle/>
        <a:p>
          <a:endParaRPr lang="en-GB"/>
        </a:p>
      </dgm:t>
    </dgm:pt>
    <dgm:pt modelId="{CC39CAD2-48A7-45BF-AABC-68552FA2E331}" type="pres">
      <dgm:prSet presAssocID="{E8A844A6-BA7A-4295-B177-BDDC99745D0F}" presName="Name0" presStyleCnt="0">
        <dgm:presLayoutVars>
          <dgm:dir/>
          <dgm:animLvl val="lvl"/>
          <dgm:resizeHandles val="exact"/>
        </dgm:presLayoutVars>
      </dgm:prSet>
      <dgm:spPr/>
    </dgm:pt>
    <dgm:pt modelId="{67826714-E058-45CF-BF5A-481FAC9C9A97}" type="pres">
      <dgm:prSet presAssocID="{5F4C62A4-A053-4A92-810A-52E076C00DA4}" presName="linNode" presStyleCnt="0"/>
      <dgm:spPr/>
    </dgm:pt>
    <dgm:pt modelId="{B99650A9-C206-4291-A37C-2FB9DF917344}" type="pres">
      <dgm:prSet presAssocID="{5F4C62A4-A053-4A92-810A-52E076C00DA4}" presName="parentText" presStyleLbl="node1" presStyleIdx="0" presStyleCnt="1">
        <dgm:presLayoutVars>
          <dgm:chMax val="1"/>
          <dgm:bulletEnabled val="1"/>
        </dgm:presLayoutVars>
      </dgm:prSet>
      <dgm:spPr/>
    </dgm:pt>
    <dgm:pt modelId="{E7668FEA-EE98-4A0B-ACD2-8CAC23469F60}" type="pres">
      <dgm:prSet presAssocID="{5F4C62A4-A053-4A92-810A-52E076C00DA4}" presName="descendantText" presStyleLbl="alignAccFollowNode1" presStyleIdx="0" presStyleCnt="1">
        <dgm:presLayoutVars>
          <dgm:bulletEnabled val="1"/>
        </dgm:presLayoutVars>
      </dgm:prSet>
      <dgm:spPr/>
    </dgm:pt>
  </dgm:ptLst>
  <dgm:cxnLst>
    <dgm:cxn modelId="{84019B2D-917A-41A2-9E62-6B5193A886D5}" type="presOf" srcId="{95B13272-5A24-4030-8575-7DE4CE5348EA}" destId="{E7668FEA-EE98-4A0B-ACD2-8CAC23469F60}" srcOrd="0" destOrd="1" presId="urn:microsoft.com/office/officeart/2005/8/layout/vList5"/>
    <dgm:cxn modelId="{31BFE166-3115-49CC-BB85-77FF8719619E}" type="presOf" srcId="{5F4C62A4-A053-4A92-810A-52E076C00DA4}" destId="{B99650A9-C206-4291-A37C-2FB9DF917344}" srcOrd="0" destOrd="0" presId="urn:microsoft.com/office/officeart/2005/8/layout/vList5"/>
    <dgm:cxn modelId="{CCC6FC4C-5B73-4DD4-93FA-0817D9A161DB}" type="presOf" srcId="{5E8A91B5-A48A-4EB1-82F0-BEE14ABB4838}" destId="{E7668FEA-EE98-4A0B-ACD2-8CAC23469F60}" srcOrd="0" destOrd="0" presId="urn:microsoft.com/office/officeart/2005/8/layout/vList5"/>
    <dgm:cxn modelId="{CD188E7A-8FE3-45AC-B6AB-9517A70DF10E}" srcId="{5F4C62A4-A053-4A92-810A-52E076C00DA4}" destId="{95B13272-5A24-4030-8575-7DE4CE5348EA}" srcOrd="1" destOrd="0" parTransId="{F7C2A015-33FE-4186-AF24-05B65CB87AC4}" sibTransId="{F7F30B7C-D25F-4036-A0D9-7E07B803BA18}"/>
    <dgm:cxn modelId="{F08B4A8F-2C12-49B3-8829-C7E9163E9000}" type="presOf" srcId="{E8A844A6-BA7A-4295-B177-BDDC99745D0F}" destId="{CC39CAD2-48A7-45BF-AABC-68552FA2E331}" srcOrd="0" destOrd="0" presId="urn:microsoft.com/office/officeart/2005/8/layout/vList5"/>
    <dgm:cxn modelId="{66A980B8-3953-4D1B-992A-6F611AB0349D}" srcId="{5F4C62A4-A053-4A92-810A-52E076C00DA4}" destId="{5E8A91B5-A48A-4EB1-82F0-BEE14ABB4838}" srcOrd="0" destOrd="0" parTransId="{8D176129-654E-44F0-AF59-82DAD1A18CA5}" sibTransId="{52FC47E6-5D8E-4D20-ADE3-95F5789D893A}"/>
    <dgm:cxn modelId="{957A42D2-87D2-41CB-92E0-E9CBAED45202}" srcId="{E8A844A6-BA7A-4295-B177-BDDC99745D0F}" destId="{5F4C62A4-A053-4A92-810A-52E076C00DA4}" srcOrd="0" destOrd="0" parTransId="{539D20F1-5884-4AAC-AF70-98D591FC8601}" sibTransId="{4AB46614-6ED1-4D28-A213-F52D6846CFAC}"/>
    <dgm:cxn modelId="{86C0F742-DDFD-41DD-B62A-944982129B34}" type="presParOf" srcId="{CC39CAD2-48A7-45BF-AABC-68552FA2E331}" destId="{67826714-E058-45CF-BF5A-481FAC9C9A97}" srcOrd="0" destOrd="0" presId="urn:microsoft.com/office/officeart/2005/8/layout/vList5"/>
    <dgm:cxn modelId="{86C92AEE-AB05-4C68-A5C5-87BBB5C3855A}" type="presParOf" srcId="{67826714-E058-45CF-BF5A-481FAC9C9A97}" destId="{B99650A9-C206-4291-A37C-2FB9DF917344}" srcOrd="0" destOrd="0" presId="urn:microsoft.com/office/officeart/2005/8/layout/vList5"/>
    <dgm:cxn modelId="{0D7D354A-4FD3-4745-A562-256B5CE72E9A}" type="presParOf" srcId="{67826714-E058-45CF-BF5A-481FAC9C9A97}" destId="{E7668FEA-EE98-4A0B-ACD2-8CAC23469F60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E8A844A6-BA7A-4295-B177-BDDC99745D0F}" type="doc">
      <dgm:prSet loTypeId="urn:microsoft.com/office/officeart/2005/8/layout/vList5" loCatId="list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en-GB"/>
        </a:p>
      </dgm:t>
    </dgm:pt>
    <dgm:pt modelId="{5F4C62A4-A053-4A92-810A-52E076C00DA4}">
      <dgm:prSet phldrT="[Text]" custT="1"/>
      <dgm:spPr>
        <a:xfrm>
          <a:off x="538822" y="1339"/>
          <a:ext cx="1634954" cy="585638"/>
        </a:xfrm>
      </dgm:spPr>
      <dgm:t>
        <a:bodyPr/>
        <a:lstStyle/>
        <a:p>
          <a:r>
            <a:rPr lang="en-GB" sz="2400"/>
            <a:t>Exam Practice</a:t>
          </a:r>
        </a:p>
      </dgm:t>
    </dgm:pt>
    <dgm:pt modelId="{539D20F1-5884-4AAC-AF70-98D591FC8601}" type="parTrans" cxnId="{957A42D2-87D2-41CB-92E0-E9CBAED45202}">
      <dgm:prSet/>
      <dgm:spPr/>
      <dgm:t>
        <a:bodyPr/>
        <a:lstStyle/>
        <a:p>
          <a:endParaRPr lang="en-GB"/>
        </a:p>
      </dgm:t>
    </dgm:pt>
    <dgm:pt modelId="{4AB46614-6ED1-4D28-A213-F52D6846CFAC}" type="sibTrans" cxnId="{957A42D2-87D2-41CB-92E0-E9CBAED45202}">
      <dgm:prSet/>
      <dgm:spPr/>
      <dgm:t>
        <a:bodyPr/>
        <a:lstStyle/>
        <a:p>
          <a:endParaRPr lang="en-GB"/>
        </a:p>
      </dgm:t>
    </dgm:pt>
    <dgm:pt modelId="{5E8A91B5-A48A-4EB1-82F0-BEE14ABB4838}">
      <dgm:prSet phldrT="[Text]" custT="1"/>
      <dgm:spPr>
        <a:xfrm rot="5400000">
          <a:off x="2853991" y="-620311"/>
          <a:ext cx="468510" cy="1828939"/>
        </a:xfrm>
      </dgm:spPr>
      <dgm:t>
        <a:bodyPr/>
        <a:lstStyle/>
        <a:p>
          <a:r>
            <a:rPr lang="en-GB" sz="1700"/>
            <a:t>Exam Questions</a:t>
          </a:r>
        </a:p>
      </dgm:t>
    </dgm:pt>
    <dgm:pt modelId="{8D176129-654E-44F0-AF59-82DAD1A18CA5}" type="parTrans" cxnId="{66A980B8-3953-4D1B-992A-6F611AB0349D}">
      <dgm:prSet/>
      <dgm:spPr/>
      <dgm:t>
        <a:bodyPr/>
        <a:lstStyle/>
        <a:p>
          <a:endParaRPr lang="en-GB"/>
        </a:p>
      </dgm:t>
    </dgm:pt>
    <dgm:pt modelId="{52FC47E6-5D8E-4D20-ADE3-95F5789D893A}" type="sibTrans" cxnId="{66A980B8-3953-4D1B-992A-6F611AB0349D}">
      <dgm:prSet/>
      <dgm:spPr/>
      <dgm:t>
        <a:bodyPr/>
        <a:lstStyle/>
        <a:p>
          <a:endParaRPr lang="en-GB"/>
        </a:p>
      </dgm:t>
    </dgm:pt>
    <dgm:pt modelId="{CC39CAD2-48A7-45BF-AABC-68552FA2E331}" type="pres">
      <dgm:prSet presAssocID="{E8A844A6-BA7A-4295-B177-BDDC99745D0F}" presName="Name0" presStyleCnt="0">
        <dgm:presLayoutVars>
          <dgm:dir/>
          <dgm:animLvl val="lvl"/>
          <dgm:resizeHandles val="exact"/>
        </dgm:presLayoutVars>
      </dgm:prSet>
      <dgm:spPr/>
    </dgm:pt>
    <dgm:pt modelId="{67826714-E058-45CF-BF5A-481FAC9C9A97}" type="pres">
      <dgm:prSet presAssocID="{5F4C62A4-A053-4A92-810A-52E076C00DA4}" presName="linNode" presStyleCnt="0"/>
      <dgm:spPr/>
    </dgm:pt>
    <dgm:pt modelId="{B99650A9-C206-4291-A37C-2FB9DF917344}" type="pres">
      <dgm:prSet presAssocID="{5F4C62A4-A053-4A92-810A-52E076C00DA4}" presName="parentText" presStyleLbl="node1" presStyleIdx="0" presStyleCnt="1">
        <dgm:presLayoutVars>
          <dgm:chMax val="1"/>
          <dgm:bulletEnabled val="1"/>
        </dgm:presLayoutVars>
      </dgm:prSet>
      <dgm:spPr/>
    </dgm:pt>
    <dgm:pt modelId="{E7668FEA-EE98-4A0B-ACD2-8CAC23469F60}" type="pres">
      <dgm:prSet presAssocID="{5F4C62A4-A053-4A92-810A-52E076C00DA4}" presName="descendantText" presStyleLbl="alignAccFollowNode1" presStyleIdx="0" presStyleCnt="1">
        <dgm:presLayoutVars>
          <dgm:bulletEnabled val="1"/>
        </dgm:presLayoutVars>
      </dgm:prSet>
      <dgm:spPr/>
    </dgm:pt>
  </dgm:ptLst>
  <dgm:cxnLst>
    <dgm:cxn modelId="{31BFE166-3115-49CC-BB85-77FF8719619E}" type="presOf" srcId="{5F4C62A4-A053-4A92-810A-52E076C00DA4}" destId="{B99650A9-C206-4291-A37C-2FB9DF917344}" srcOrd="0" destOrd="0" presId="urn:microsoft.com/office/officeart/2005/8/layout/vList5"/>
    <dgm:cxn modelId="{CCC6FC4C-5B73-4DD4-93FA-0817D9A161DB}" type="presOf" srcId="{5E8A91B5-A48A-4EB1-82F0-BEE14ABB4838}" destId="{E7668FEA-EE98-4A0B-ACD2-8CAC23469F60}" srcOrd="0" destOrd="0" presId="urn:microsoft.com/office/officeart/2005/8/layout/vList5"/>
    <dgm:cxn modelId="{F08B4A8F-2C12-49B3-8829-C7E9163E9000}" type="presOf" srcId="{E8A844A6-BA7A-4295-B177-BDDC99745D0F}" destId="{CC39CAD2-48A7-45BF-AABC-68552FA2E331}" srcOrd="0" destOrd="0" presId="urn:microsoft.com/office/officeart/2005/8/layout/vList5"/>
    <dgm:cxn modelId="{66A980B8-3953-4D1B-992A-6F611AB0349D}" srcId="{5F4C62A4-A053-4A92-810A-52E076C00DA4}" destId="{5E8A91B5-A48A-4EB1-82F0-BEE14ABB4838}" srcOrd="0" destOrd="0" parTransId="{8D176129-654E-44F0-AF59-82DAD1A18CA5}" sibTransId="{52FC47E6-5D8E-4D20-ADE3-95F5789D893A}"/>
    <dgm:cxn modelId="{957A42D2-87D2-41CB-92E0-E9CBAED45202}" srcId="{E8A844A6-BA7A-4295-B177-BDDC99745D0F}" destId="{5F4C62A4-A053-4A92-810A-52E076C00DA4}" srcOrd="0" destOrd="0" parTransId="{539D20F1-5884-4AAC-AF70-98D591FC8601}" sibTransId="{4AB46614-6ED1-4D28-A213-F52D6846CFAC}"/>
    <dgm:cxn modelId="{86C0F742-DDFD-41DD-B62A-944982129B34}" type="presParOf" srcId="{CC39CAD2-48A7-45BF-AABC-68552FA2E331}" destId="{67826714-E058-45CF-BF5A-481FAC9C9A97}" srcOrd="0" destOrd="0" presId="urn:microsoft.com/office/officeart/2005/8/layout/vList5"/>
    <dgm:cxn modelId="{86C92AEE-AB05-4C68-A5C5-87BBB5C3855A}" type="presParOf" srcId="{67826714-E058-45CF-BF5A-481FAC9C9A97}" destId="{B99650A9-C206-4291-A37C-2FB9DF917344}" srcOrd="0" destOrd="0" presId="urn:microsoft.com/office/officeart/2005/8/layout/vList5"/>
    <dgm:cxn modelId="{0D7D354A-4FD3-4745-A562-256B5CE72E9A}" type="presParOf" srcId="{67826714-E058-45CF-BF5A-481FAC9C9A97}" destId="{E7668FEA-EE98-4A0B-ACD2-8CAC23469F60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E8A844A6-BA7A-4295-B177-BDDC99745D0F}" type="doc">
      <dgm:prSet loTypeId="urn:microsoft.com/office/officeart/2005/8/layout/vList5" loCatId="list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en-GB"/>
        </a:p>
      </dgm:t>
    </dgm:pt>
    <dgm:pt modelId="{5F4C62A4-A053-4A92-810A-52E076C00DA4}">
      <dgm:prSet phldrT="[Text]" custT="1"/>
      <dgm:spPr>
        <a:xfrm>
          <a:off x="538822" y="1339"/>
          <a:ext cx="1634954" cy="585638"/>
        </a:xfrm>
      </dgm:spPr>
      <dgm:t>
        <a:bodyPr/>
        <a:lstStyle/>
        <a:p>
          <a:r>
            <a:rPr lang="en-GB" sz="2400"/>
            <a:t>Reflect</a:t>
          </a:r>
        </a:p>
      </dgm:t>
    </dgm:pt>
    <dgm:pt modelId="{539D20F1-5884-4AAC-AF70-98D591FC8601}" type="parTrans" cxnId="{957A42D2-87D2-41CB-92E0-E9CBAED45202}">
      <dgm:prSet/>
      <dgm:spPr/>
      <dgm:t>
        <a:bodyPr/>
        <a:lstStyle/>
        <a:p>
          <a:endParaRPr lang="en-GB"/>
        </a:p>
      </dgm:t>
    </dgm:pt>
    <dgm:pt modelId="{4AB46614-6ED1-4D28-A213-F52D6846CFAC}" type="sibTrans" cxnId="{957A42D2-87D2-41CB-92E0-E9CBAED45202}">
      <dgm:prSet/>
      <dgm:spPr/>
      <dgm:t>
        <a:bodyPr/>
        <a:lstStyle/>
        <a:p>
          <a:endParaRPr lang="en-GB"/>
        </a:p>
      </dgm:t>
    </dgm:pt>
    <dgm:pt modelId="{5E8A91B5-A48A-4EB1-82F0-BEE14ABB4838}">
      <dgm:prSet phldrT="[Text]" custT="1"/>
      <dgm:spPr>
        <a:xfrm rot="5400000">
          <a:off x="2853991" y="-620311"/>
          <a:ext cx="468510" cy="1828939"/>
        </a:xfrm>
      </dgm:spPr>
      <dgm:t>
        <a:bodyPr/>
        <a:lstStyle/>
        <a:p>
          <a:r>
            <a:rPr lang="en-GB" sz="1700"/>
            <a:t>Reviewing </a:t>
          </a:r>
        </a:p>
      </dgm:t>
    </dgm:pt>
    <dgm:pt modelId="{8D176129-654E-44F0-AF59-82DAD1A18CA5}" type="parTrans" cxnId="{66A980B8-3953-4D1B-992A-6F611AB0349D}">
      <dgm:prSet/>
      <dgm:spPr/>
      <dgm:t>
        <a:bodyPr/>
        <a:lstStyle/>
        <a:p>
          <a:endParaRPr lang="en-GB"/>
        </a:p>
      </dgm:t>
    </dgm:pt>
    <dgm:pt modelId="{52FC47E6-5D8E-4D20-ADE3-95F5789D893A}" type="sibTrans" cxnId="{66A980B8-3953-4D1B-992A-6F611AB0349D}">
      <dgm:prSet/>
      <dgm:spPr/>
      <dgm:t>
        <a:bodyPr/>
        <a:lstStyle/>
        <a:p>
          <a:endParaRPr lang="en-GB"/>
        </a:p>
      </dgm:t>
    </dgm:pt>
    <dgm:pt modelId="{212C826C-6C79-4F59-9780-AC278FBBE5CA}">
      <dgm:prSet phldrT="[Text]" custT="1"/>
      <dgm:spPr>
        <a:xfrm rot="5400000">
          <a:off x="2853991" y="-620311"/>
          <a:ext cx="468510" cy="1828939"/>
        </a:xfrm>
      </dgm:spPr>
      <dgm:t>
        <a:bodyPr/>
        <a:lstStyle/>
        <a:p>
          <a:r>
            <a:rPr lang="en-GB" sz="1700"/>
            <a:t>Reflections</a:t>
          </a:r>
        </a:p>
      </dgm:t>
    </dgm:pt>
    <dgm:pt modelId="{268110A9-7DBF-43E9-B0FF-111EC812A5B6}" type="parTrans" cxnId="{5F629C15-3E97-4B34-AF6F-67996DA522D7}">
      <dgm:prSet/>
      <dgm:spPr/>
      <dgm:t>
        <a:bodyPr/>
        <a:lstStyle/>
        <a:p>
          <a:endParaRPr lang="en-GB"/>
        </a:p>
      </dgm:t>
    </dgm:pt>
    <dgm:pt modelId="{5CFDA192-769A-4F25-A577-BFAB25E72BE5}" type="sibTrans" cxnId="{5F629C15-3E97-4B34-AF6F-67996DA522D7}">
      <dgm:prSet/>
      <dgm:spPr/>
      <dgm:t>
        <a:bodyPr/>
        <a:lstStyle/>
        <a:p>
          <a:endParaRPr lang="en-GB"/>
        </a:p>
      </dgm:t>
    </dgm:pt>
    <dgm:pt modelId="{CC39CAD2-48A7-45BF-AABC-68552FA2E331}" type="pres">
      <dgm:prSet presAssocID="{E8A844A6-BA7A-4295-B177-BDDC99745D0F}" presName="Name0" presStyleCnt="0">
        <dgm:presLayoutVars>
          <dgm:dir/>
          <dgm:animLvl val="lvl"/>
          <dgm:resizeHandles val="exact"/>
        </dgm:presLayoutVars>
      </dgm:prSet>
      <dgm:spPr/>
    </dgm:pt>
    <dgm:pt modelId="{67826714-E058-45CF-BF5A-481FAC9C9A97}" type="pres">
      <dgm:prSet presAssocID="{5F4C62A4-A053-4A92-810A-52E076C00DA4}" presName="linNode" presStyleCnt="0"/>
      <dgm:spPr/>
    </dgm:pt>
    <dgm:pt modelId="{B99650A9-C206-4291-A37C-2FB9DF917344}" type="pres">
      <dgm:prSet presAssocID="{5F4C62A4-A053-4A92-810A-52E076C00DA4}" presName="parentText" presStyleLbl="node1" presStyleIdx="0" presStyleCnt="1">
        <dgm:presLayoutVars>
          <dgm:chMax val="1"/>
          <dgm:bulletEnabled val="1"/>
        </dgm:presLayoutVars>
      </dgm:prSet>
      <dgm:spPr/>
    </dgm:pt>
    <dgm:pt modelId="{E7668FEA-EE98-4A0B-ACD2-8CAC23469F60}" type="pres">
      <dgm:prSet presAssocID="{5F4C62A4-A053-4A92-810A-52E076C00DA4}" presName="descendantText" presStyleLbl="alignAccFollowNode1" presStyleIdx="0" presStyleCnt="1">
        <dgm:presLayoutVars>
          <dgm:bulletEnabled val="1"/>
        </dgm:presLayoutVars>
      </dgm:prSet>
      <dgm:spPr/>
    </dgm:pt>
  </dgm:ptLst>
  <dgm:cxnLst>
    <dgm:cxn modelId="{5F629C15-3E97-4B34-AF6F-67996DA522D7}" srcId="{5F4C62A4-A053-4A92-810A-52E076C00DA4}" destId="{212C826C-6C79-4F59-9780-AC278FBBE5CA}" srcOrd="1" destOrd="0" parTransId="{268110A9-7DBF-43E9-B0FF-111EC812A5B6}" sibTransId="{5CFDA192-769A-4F25-A577-BFAB25E72BE5}"/>
    <dgm:cxn modelId="{FEF3801E-F2E3-45AD-AA75-DE9AD75EDF55}" type="presOf" srcId="{212C826C-6C79-4F59-9780-AC278FBBE5CA}" destId="{E7668FEA-EE98-4A0B-ACD2-8CAC23469F60}" srcOrd="0" destOrd="1" presId="urn:microsoft.com/office/officeart/2005/8/layout/vList5"/>
    <dgm:cxn modelId="{31BFE166-3115-49CC-BB85-77FF8719619E}" type="presOf" srcId="{5F4C62A4-A053-4A92-810A-52E076C00DA4}" destId="{B99650A9-C206-4291-A37C-2FB9DF917344}" srcOrd="0" destOrd="0" presId="urn:microsoft.com/office/officeart/2005/8/layout/vList5"/>
    <dgm:cxn modelId="{CCC6FC4C-5B73-4DD4-93FA-0817D9A161DB}" type="presOf" srcId="{5E8A91B5-A48A-4EB1-82F0-BEE14ABB4838}" destId="{E7668FEA-EE98-4A0B-ACD2-8CAC23469F60}" srcOrd="0" destOrd="0" presId="urn:microsoft.com/office/officeart/2005/8/layout/vList5"/>
    <dgm:cxn modelId="{F08B4A8F-2C12-49B3-8829-C7E9163E9000}" type="presOf" srcId="{E8A844A6-BA7A-4295-B177-BDDC99745D0F}" destId="{CC39CAD2-48A7-45BF-AABC-68552FA2E331}" srcOrd="0" destOrd="0" presId="urn:microsoft.com/office/officeart/2005/8/layout/vList5"/>
    <dgm:cxn modelId="{66A980B8-3953-4D1B-992A-6F611AB0349D}" srcId="{5F4C62A4-A053-4A92-810A-52E076C00DA4}" destId="{5E8A91B5-A48A-4EB1-82F0-BEE14ABB4838}" srcOrd="0" destOrd="0" parTransId="{8D176129-654E-44F0-AF59-82DAD1A18CA5}" sibTransId="{52FC47E6-5D8E-4D20-ADE3-95F5789D893A}"/>
    <dgm:cxn modelId="{957A42D2-87D2-41CB-92E0-E9CBAED45202}" srcId="{E8A844A6-BA7A-4295-B177-BDDC99745D0F}" destId="{5F4C62A4-A053-4A92-810A-52E076C00DA4}" srcOrd="0" destOrd="0" parTransId="{539D20F1-5884-4AAC-AF70-98D591FC8601}" sibTransId="{4AB46614-6ED1-4D28-A213-F52D6846CFAC}"/>
    <dgm:cxn modelId="{86C0F742-DDFD-41DD-B62A-944982129B34}" type="presParOf" srcId="{CC39CAD2-48A7-45BF-AABC-68552FA2E331}" destId="{67826714-E058-45CF-BF5A-481FAC9C9A97}" srcOrd="0" destOrd="0" presId="urn:microsoft.com/office/officeart/2005/8/layout/vList5"/>
    <dgm:cxn modelId="{86C92AEE-AB05-4C68-A5C5-87BBB5C3855A}" type="presParOf" srcId="{67826714-E058-45CF-BF5A-481FAC9C9A97}" destId="{B99650A9-C206-4291-A37C-2FB9DF917344}" srcOrd="0" destOrd="0" presId="urn:microsoft.com/office/officeart/2005/8/layout/vList5"/>
    <dgm:cxn modelId="{0D7D354A-4FD3-4745-A562-256B5CE72E9A}" type="presParOf" srcId="{67826714-E058-45CF-BF5A-481FAC9C9A97}" destId="{E7668FEA-EE98-4A0B-ACD2-8CAC23469F60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7668FEA-EE98-4A0B-ACD2-8CAC23469F60}">
      <dsp:nvSpPr>
        <dsp:cNvPr id="0" name=""/>
        <dsp:cNvSpPr/>
      </dsp:nvSpPr>
      <dsp:spPr>
        <a:xfrm rot="5400000">
          <a:off x="2974309" y="-1153619"/>
          <a:ext cx="627928" cy="3094845"/>
        </a:xfrm>
        <a:prstGeom prst="round2Same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32385" rIns="64770" bIns="32385" numCol="1" spcCol="1270" anchor="ctr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1700" kern="1200"/>
            <a:t>Skills Check </a:t>
          </a: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1700" kern="1200"/>
            <a:t>Problem of the Day</a:t>
          </a:r>
        </a:p>
      </dsp:txBody>
      <dsp:txXfrm rot="-5400000">
        <a:off x="1740851" y="110492"/>
        <a:ext cx="3064192" cy="566622"/>
      </dsp:txXfrm>
    </dsp:sp>
    <dsp:sp modelId="{B99650A9-C206-4291-A37C-2FB9DF917344}">
      <dsp:nvSpPr>
        <dsp:cNvPr id="0" name=""/>
        <dsp:cNvSpPr/>
      </dsp:nvSpPr>
      <dsp:spPr>
        <a:xfrm>
          <a:off x="0" y="1348"/>
          <a:ext cx="1740850" cy="784910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43815" rIns="87630" bIns="43815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300" kern="1200"/>
            <a:t>Activate</a:t>
          </a:r>
        </a:p>
      </dsp:txBody>
      <dsp:txXfrm>
        <a:off x="38316" y="39664"/>
        <a:ext cx="1664218" cy="708278"/>
      </dsp:txXfrm>
    </dsp:sp>
    <dsp:sp modelId="{62403E92-1CCE-4332-97BB-2F0271A498C1}">
      <dsp:nvSpPr>
        <dsp:cNvPr id="0" name=""/>
        <dsp:cNvSpPr/>
      </dsp:nvSpPr>
      <dsp:spPr>
        <a:xfrm rot="5400000">
          <a:off x="2974309" y="-329463"/>
          <a:ext cx="627928" cy="3094845"/>
        </a:xfrm>
        <a:prstGeom prst="round2Same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32385" rIns="64770" bIns="32385" numCol="1" spcCol="1270" anchor="ctr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1700" kern="1200"/>
            <a:t>Examples</a:t>
          </a: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1700" kern="1200"/>
            <a:t>Discussion</a:t>
          </a:r>
        </a:p>
      </dsp:txBody>
      <dsp:txXfrm rot="-5400000">
        <a:off x="1740851" y="934648"/>
        <a:ext cx="3064192" cy="566622"/>
      </dsp:txXfrm>
    </dsp:sp>
    <dsp:sp modelId="{48C58F6E-08EC-4318-82D8-E627E02534AF}">
      <dsp:nvSpPr>
        <dsp:cNvPr id="0" name=""/>
        <dsp:cNvSpPr/>
      </dsp:nvSpPr>
      <dsp:spPr>
        <a:xfrm>
          <a:off x="0" y="825504"/>
          <a:ext cx="1740850" cy="784910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43815" rIns="87630" bIns="43815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300" kern="1200"/>
            <a:t>Model</a:t>
          </a:r>
        </a:p>
      </dsp:txBody>
      <dsp:txXfrm>
        <a:off x="38316" y="863820"/>
        <a:ext cx="1664218" cy="708278"/>
      </dsp:txXfrm>
    </dsp:sp>
    <dsp:sp modelId="{96593AF4-17EE-4316-9BD9-4DF8854D31A3}">
      <dsp:nvSpPr>
        <dsp:cNvPr id="0" name=""/>
        <dsp:cNvSpPr/>
      </dsp:nvSpPr>
      <dsp:spPr>
        <a:xfrm rot="5400000">
          <a:off x="2974309" y="494693"/>
          <a:ext cx="627928" cy="3094845"/>
        </a:xfrm>
        <a:prstGeom prst="round2Same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32385" rIns="64770" bIns="32385" numCol="1" spcCol="1270" anchor="ctr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1700" kern="1200"/>
            <a:t>Practice Questions </a:t>
          </a:r>
        </a:p>
      </dsp:txBody>
      <dsp:txXfrm rot="-5400000">
        <a:off x="1740851" y="1758805"/>
        <a:ext cx="3064192" cy="566622"/>
      </dsp:txXfrm>
    </dsp:sp>
    <dsp:sp modelId="{94CED8F0-C74A-4AE9-9DD2-14B69C26B482}">
      <dsp:nvSpPr>
        <dsp:cNvPr id="0" name=""/>
        <dsp:cNvSpPr/>
      </dsp:nvSpPr>
      <dsp:spPr>
        <a:xfrm>
          <a:off x="0" y="1649660"/>
          <a:ext cx="1740850" cy="784910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43815" rIns="87630" bIns="43815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300" kern="1200"/>
            <a:t> Practice</a:t>
          </a:r>
        </a:p>
      </dsp:txBody>
      <dsp:txXfrm>
        <a:off x="38316" y="1687976"/>
        <a:ext cx="1664218" cy="708278"/>
      </dsp:txXfrm>
    </dsp:sp>
    <dsp:sp modelId="{47CB0595-6FDB-4B6D-A2DA-350D1572BF63}">
      <dsp:nvSpPr>
        <dsp:cNvPr id="0" name=""/>
        <dsp:cNvSpPr/>
      </dsp:nvSpPr>
      <dsp:spPr>
        <a:xfrm rot="5400000">
          <a:off x="2974309" y="1318849"/>
          <a:ext cx="627928" cy="3094845"/>
        </a:xfrm>
        <a:prstGeom prst="round2Same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32385" rIns="64770" bIns="32385" numCol="1" spcCol="1270" anchor="ctr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1700" kern="1200"/>
            <a:t>Diversity &amp; Inclusion</a:t>
          </a: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1700" kern="1200"/>
            <a:t>Wider skills development</a:t>
          </a:r>
        </a:p>
      </dsp:txBody>
      <dsp:txXfrm rot="-5400000">
        <a:off x="1740851" y="2582961"/>
        <a:ext cx="3064192" cy="566622"/>
      </dsp:txXfrm>
    </dsp:sp>
    <dsp:sp modelId="{A6C03898-28F8-4CB9-8A1D-E3D6C5130CF6}">
      <dsp:nvSpPr>
        <dsp:cNvPr id="0" name=""/>
        <dsp:cNvSpPr/>
      </dsp:nvSpPr>
      <dsp:spPr>
        <a:xfrm>
          <a:off x="0" y="2473816"/>
          <a:ext cx="1740850" cy="784910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43815" rIns="87630" bIns="43815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300" kern="1200"/>
            <a:t>Quiz</a:t>
          </a:r>
        </a:p>
      </dsp:txBody>
      <dsp:txXfrm>
        <a:off x="38316" y="2512132"/>
        <a:ext cx="1664218" cy="708278"/>
      </dsp:txXfrm>
    </dsp:sp>
    <dsp:sp modelId="{4BB6FF9F-B4EB-4BA7-91D4-FBF972EFD360}">
      <dsp:nvSpPr>
        <dsp:cNvPr id="0" name=""/>
        <dsp:cNvSpPr/>
      </dsp:nvSpPr>
      <dsp:spPr>
        <a:xfrm rot="5400000">
          <a:off x="2974309" y="2143005"/>
          <a:ext cx="627928" cy="3094845"/>
        </a:xfrm>
        <a:prstGeom prst="round2Same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32385" rIns="64770" bIns="32385" numCol="1" spcCol="1270" anchor="ctr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1700" kern="1200"/>
            <a:t>Exam Questions</a:t>
          </a:r>
        </a:p>
      </dsp:txBody>
      <dsp:txXfrm rot="-5400000">
        <a:off x="1740851" y="3407117"/>
        <a:ext cx="3064192" cy="566622"/>
      </dsp:txXfrm>
    </dsp:sp>
    <dsp:sp modelId="{08F36663-2762-4276-81B5-8D4B45D4A36B}">
      <dsp:nvSpPr>
        <dsp:cNvPr id="0" name=""/>
        <dsp:cNvSpPr/>
      </dsp:nvSpPr>
      <dsp:spPr>
        <a:xfrm>
          <a:off x="0" y="3297972"/>
          <a:ext cx="1740850" cy="784910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43815" rIns="87630" bIns="43815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300" kern="1200"/>
            <a:t>Exam Practice</a:t>
          </a:r>
        </a:p>
      </dsp:txBody>
      <dsp:txXfrm>
        <a:off x="38316" y="3336288"/>
        <a:ext cx="1664218" cy="708278"/>
      </dsp:txXfrm>
    </dsp:sp>
    <dsp:sp modelId="{5A87C437-44D3-4EF1-A3A5-D134D5B0D786}">
      <dsp:nvSpPr>
        <dsp:cNvPr id="0" name=""/>
        <dsp:cNvSpPr/>
      </dsp:nvSpPr>
      <dsp:spPr>
        <a:xfrm rot="5400000">
          <a:off x="2974309" y="2967161"/>
          <a:ext cx="627928" cy="3094845"/>
        </a:xfrm>
        <a:prstGeom prst="round2Same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32385" rIns="64770" bIns="32385" numCol="1" spcCol="1270" anchor="ctr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1700" kern="1200"/>
            <a:t>Reviewing</a:t>
          </a: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1700" kern="1200"/>
            <a:t>Reflections</a:t>
          </a:r>
        </a:p>
      </dsp:txBody>
      <dsp:txXfrm rot="-5400000">
        <a:off x="1740851" y="4231273"/>
        <a:ext cx="3064192" cy="566622"/>
      </dsp:txXfrm>
    </dsp:sp>
    <dsp:sp modelId="{2B5F23C7-E949-4585-A38D-02B896525206}">
      <dsp:nvSpPr>
        <dsp:cNvPr id="0" name=""/>
        <dsp:cNvSpPr/>
      </dsp:nvSpPr>
      <dsp:spPr>
        <a:xfrm>
          <a:off x="0" y="4122129"/>
          <a:ext cx="1740850" cy="784910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43815" rIns="87630" bIns="43815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300" kern="1200"/>
            <a:t>Reflect</a:t>
          </a:r>
        </a:p>
      </dsp:txBody>
      <dsp:txXfrm>
        <a:off x="38316" y="4160445"/>
        <a:ext cx="1664218" cy="70827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7668FEA-EE98-4A0B-ACD2-8CAC23469F60}">
      <dsp:nvSpPr>
        <dsp:cNvPr id="0" name=""/>
        <dsp:cNvSpPr/>
      </dsp:nvSpPr>
      <dsp:spPr>
        <a:xfrm rot="5400000">
          <a:off x="3041874" y="-1182027"/>
          <a:ext cx="640079" cy="3164154"/>
        </a:xfrm>
        <a:prstGeom prst="round2Same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32385" rIns="64770" bIns="32385" numCol="1" spcCol="1270" anchor="ctr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1700" kern="1200"/>
            <a:t>Skills Check </a:t>
          </a: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1700" kern="1200"/>
            <a:t>Problem of the Day</a:t>
          </a:r>
        </a:p>
      </dsp:txBody>
      <dsp:txXfrm rot="-5400000">
        <a:off x="1779837" y="111256"/>
        <a:ext cx="3132908" cy="577587"/>
      </dsp:txXfrm>
    </dsp:sp>
    <dsp:sp modelId="{B99650A9-C206-4291-A37C-2FB9DF917344}">
      <dsp:nvSpPr>
        <dsp:cNvPr id="0" name=""/>
        <dsp:cNvSpPr/>
      </dsp:nvSpPr>
      <dsp:spPr>
        <a:xfrm>
          <a:off x="0" y="0"/>
          <a:ext cx="1779836" cy="800099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/>
            <a:t>Activate</a:t>
          </a:r>
        </a:p>
      </dsp:txBody>
      <dsp:txXfrm>
        <a:off x="39058" y="39058"/>
        <a:ext cx="1701720" cy="721983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7668FEA-EE98-4A0B-ACD2-8CAC23469F60}">
      <dsp:nvSpPr>
        <dsp:cNvPr id="0" name=""/>
        <dsp:cNvSpPr/>
      </dsp:nvSpPr>
      <dsp:spPr>
        <a:xfrm rot="5400000">
          <a:off x="3041874" y="-1182027"/>
          <a:ext cx="640079" cy="3164154"/>
        </a:xfrm>
        <a:prstGeom prst="round2Same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32385" rIns="64770" bIns="32385" numCol="1" spcCol="1270" anchor="ctr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1700" kern="1200"/>
            <a:t>Examples </a:t>
          </a: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1700" kern="1200"/>
            <a:t>Discussion</a:t>
          </a:r>
        </a:p>
      </dsp:txBody>
      <dsp:txXfrm rot="-5400000">
        <a:off x="1779837" y="111256"/>
        <a:ext cx="3132908" cy="577587"/>
      </dsp:txXfrm>
    </dsp:sp>
    <dsp:sp modelId="{B99650A9-C206-4291-A37C-2FB9DF917344}">
      <dsp:nvSpPr>
        <dsp:cNvPr id="0" name=""/>
        <dsp:cNvSpPr/>
      </dsp:nvSpPr>
      <dsp:spPr>
        <a:xfrm>
          <a:off x="0" y="0"/>
          <a:ext cx="1779836" cy="800099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/>
            <a:t>Model</a:t>
          </a:r>
        </a:p>
      </dsp:txBody>
      <dsp:txXfrm>
        <a:off x="39058" y="39058"/>
        <a:ext cx="1701720" cy="721983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7668FEA-EE98-4A0B-ACD2-8CAC23469F60}">
      <dsp:nvSpPr>
        <dsp:cNvPr id="0" name=""/>
        <dsp:cNvSpPr/>
      </dsp:nvSpPr>
      <dsp:spPr>
        <a:xfrm rot="5400000">
          <a:off x="3041874" y="-1182027"/>
          <a:ext cx="640079" cy="3164154"/>
        </a:xfrm>
        <a:prstGeom prst="round2Same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1700" kern="1200"/>
            <a:t>Practice Questions</a:t>
          </a:r>
        </a:p>
      </dsp:txBody>
      <dsp:txXfrm rot="-5400000">
        <a:off x="1779837" y="111256"/>
        <a:ext cx="3132908" cy="577587"/>
      </dsp:txXfrm>
    </dsp:sp>
    <dsp:sp modelId="{B99650A9-C206-4291-A37C-2FB9DF917344}">
      <dsp:nvSpPr>
        <dsp:cNvPr id="0" name=""/>
        <dsp:cNvSpPr/>
      </dsp:nvSpPr>
      <dsp:spPr>
        <a:xfrm>
          <a:off x="0" y="0"/>
          <a:ext cx="1779836" cy="800099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/>
            <a:t>Practice</a:t>
          </a:r>
        </a:p>
      </dsp:txBody>
      <dsp:txXfrm>
        <a:off x="39058" y="39058"/>
        <a:ext cx="1701720" cy="721983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7668FEA-EE98-4A0B-ACD2-8CAC23469F60}">
      <dsp:nvSpPr>
        <dsp:cNvPr id="0" name=""/>
        <dsp:cNvSpPr/>
      </dsp:nvSpPr>
      <dsp:spPr>
        <a:xfrm rot="5400000">
          <a:off x="3042186" y="-1182027"/>
          <a:ext cx="639454" cy="3164154"/>
        </a:xfrm>
        <a:prstGeom prst="round2Same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1700" kern="1200"/>
            <a:t>Diversity &amp; Inclusion</a:t>
          </a: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1700" kern="1200"/>
            <a:t>Wider skills development</a:t>
          </a:r>
        </a:p>
      </dsp:txBody>
      <dsp:txXfrm rot="-5400000">
        <a:off x="1779836" y="111539"/>
        <a:ext cx="3132938" cy="577022"/>
      </dsp:txXfrm>
    </dsp:sp>
    <dsp:sp modelId="{B99650A9-C206-4291-A37C-2FB9DF917344}">
      <dsp:nvSpPr>
        <dsp:cNvPr id="0" name=""/>
        <dsp:cNvSpPr/>
      </dsp:nvSpPr>
      <dsp:spPr>
        <a:xfrm>
          <a:off x="0" y="390"/>
          <a:ext cx="1779836" cy="799317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/>
            <a:t>Quiz</a:t>
          </a:r>
        </a:p>
      </dsp:txBody>
      <dsp:txXfrm>
        <a:off x="39019" y="39409"/>
        <a:ext cx="1701798" cy="721279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7668FEA-EE98-4A0B-ACD2-8CAC23469F60}">
      <dsp:nvSpPr>
        <dsp:cNvPr id="0" name=""/>
        <dsp:cNvSpPr/>
      </dsp:nvSpPr>
      <dsp:spPr>
        <a:xfrm rot="5400000">
          <a:off x="3042186" y="-1182027"/>
          <a:ext cx="639454" cy="3164154"/>
        </a:xfrm>
        <a:prstGeom prst="round2Same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1700" kern="1200"/>
            <a:t>Exam Questions</a:t>
          </a:r>
        </a:p>
      </dsp:txBody>
      <dsp:txXfrm rot="-5400000">
        <a:off x="1779836" y="111539"/>
        <a:ext cx="3132938" cy="577022"/>
      </dsp:txXfrm>
    </dsp:sp>
    <dsp:sp modelId="{B99650A9-C206-4291-A37C-2FB9DF917344}">
      <dsp:nvSpPr>
        <dsp:cNvPr id="0" name=""/>
        <dsp:cNvSpPr/>
      </dsp:nvSpPr>
      <dsp:spPr>
        <a:xfrm>
          <a:off x="0" y="390"/>
          <a:ext cx="1779836" cy="799317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/>
            <a:t>Exam Practice</a:t>
          </a:r>
        </a:p>
      </dsp:txBody>
      <dsp:txXfrm>
        <a:off x="39019" y="39409"/>
        <a:ext cx="1701798" cy="721279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7668FEA-EE98-4A0B-ACD2-8CAC23469F60}">
      <dsp:nvSpPr>
        <dsp:cNvPr id="0" name=""/>
        <dsp:cNvSpPr/>
      </dsp:nvSpPr>
      <dsp:spPr>
        <a:xfrm rot="5400000">
          <a:off x="3042186" y="-1182027"/>
          <a:ext cx="639454" cy="3164154"/>
        </a:xfrm>
        <a:prstGeom prst="round2Same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1700" kern="1200"/>
            <a:t>Reviewing </a:t>
          </a: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1700" kern="1200"/>
            <a:t>Reflections</a:t>
          </a:r>
        </a:p>
      </dsp:txBody>
      <dsp:txXfrm rot="-5400000">
        <a:off x="1779836" y="111539"/>
        <a:ext cx="3132938" cy="577022"/>
      </dsp:txXfrm>
    </dsp:sp>
    <dsp:sp modelId="{B99650A9-C206-4291-A37C-2FB9DF917344}">
      <dsp:nvSpPr>
        <dsp:cNvPr id="0" name=""/>
        <dsp:cNvSpPr/>
      </dsp:nvSpPr>
      <dsp:spPr>
        <a:xfrm>
          <a:off x="0" y="390"/>
          <a:ext cx="1779836" cy="799317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/>
            <a:t>Reflect</a:t>
          </a:r>
        </a:p>
      </dsp:txBody>
      <dsp:txXfrm>
        <a:off x="39019" y="39409"/>
        <a:ext cx="1701798" cy="72127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B222841-1C1D-4AF8-A1DF-5348885F21CB}" type="datetimeFigureOut">
              <a:rPr lang="en-GB" smtClean="0"/>
              <a:t>14/07/2026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ADB217-A07B-4F09-88EC-5BB58965440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674299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Ric – Menti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ADB217-A07B-4F09-88EC-5BB58965440A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65237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ADB217-A07B-4F09-88EC-5BB58965440A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8575256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ADB217-A07B-4F09-88EC-5BB58965440A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2495299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ADB217-A07B-4F09-88EC-5BB58965440A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552108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ADB217-A07B-4F09-88EC-5BB58965440A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7862972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ADB217-A07B-4F09-88EC-5BB58965440A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098657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ADB217-A07B-4F09-88EC-5BB58965440A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5779488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C71A47-E984-0D49-5D48-8E6E176B86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36112DD-0FCC-8F01-8403-9E18C9DACC4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C96EE3A-93F2-85F4-F2D2-61BAFAAD324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F23A06A-2701-79C1-B7EF-D205329DA38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0ADB217-A07B-4F09-88EC-5BB58965440A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6749969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FDE8BC-D8E7-85B1-6825-BA8A74E9A8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5C3435E-D544-CEC2-9EBC-BAAD25FA0C5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49938CF-1482-005F-BCA8-E0AF4B80349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00E85EC-9B28-8B6B-BC60-9A43D0B4874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0ADB217-A07B-4F09-88EC-5BB58965440A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0983998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ADB217-A07B-4F09-88EC-5BB58965440A}" type="slidenum">
              <a:rPr lang="en-GB" smtClean="0"/>
              <a:t>18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635424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ADB217-A07B-4F09-88EC-5BB58965440A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6116346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ADB217-A07B-4F09-88EC-5BB58965440A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5493631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ADB217-A07B-4F09-88EC-5BB58965440A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0597727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ADB217-A07B-4F09-88EC-5BB58965440A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0673279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0E90E9A-5149-3EF7-1681-7D95A1A132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2ABB050-946C-30C7-C71E-B8006DB2D69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7E40062-447B-D07F-C126-20704EE1D0C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C017811-B1A0-21BA-9A07-53B2667CBEB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ADB217-A07B-4F09-88EC-5BB58965440A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8327977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8CBEF53-B6C9-5E23-CA76-AD2AF39E22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D9B7107-CB46-8C77-7AE9-3911D127444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82CD3D9-ABFA-1FAF-E72A-85F00331FD5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1EEB7BB-C0A5-1A41-0088-0C95B916CFA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ADB217-A07B-4F09-88EC-5BB58965440A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2231877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B63C887-B9CA-AC6E-EF31-CD6E0F9CDC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A9ECFCC-1C1B-019D-7EA5-5F4FF9CEEAE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004CC6C-62EB-4980-8EA4-A2999BFC446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ECE01DF-1F14-81EA-3A19-02AECF16EDA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ADB217-A07B-4F09-88EC-5BB58965440A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3898002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We don’t just teach maths content. We help students rewrite the story they tell about themselves.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ADB217-A07B-4F09-88EC-5BB58965440A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960648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GB"/>
            </a:p>
          </p:txBody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GB"/>
            </a:p>
          </p:txBody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GB"/>
            </a:p>
          </p:txBody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GB"/>
            </a:p>
          </p:txBody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GB"/>
            </a:p>
          </p:txBody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GB"/>
            </a:p>
          </p:txBody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GB"/>
            </a:p>
          </p:txBody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GB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8BB6B6-3765-4DDE-B851-20355FEDFF86}" type="datetimeFigureOut">
              <a:rPr lang="en-GB" smtClean="0"/>
              <a:t>14/07/2026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9F80AE-8C8E-41B6-ABB2-4E8F65074E8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472430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8BB6B6-3765-4DDE-B851-20355FEDFF86}" type="datetimeFigureOut">
              <a:rPr lang="en-GB" smtClean="0"/>
              <a:t>14/07/2026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9F80AE-8C8E-41B6-ABB2-4E8F65074E8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75430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8BB6B6-3765-4DDE-B851-20355FEDFF86}" type="datetimeFigureOut">
              <a:rPr lang="en-GB" smtClean="0"/>
              <a:t>14/07/2026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9F80AE-8C8E-41B6-ABB2-4E8F65074E89}" type="slidenum">
              <a:rPr lang="en-GB" smtClean="0"/>
              <a:t>‹#›</a:t>
            </a:fld>
            <a:endParaRPr lang="en-GB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0267668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8BB6B6-3765-4DDE-B851-20355FEDFF86}" type="datetimeFigureOut">
              <a:rPr lang="en-GB" smtClean="0"/>
              <a:t>14/07/2026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9F80AE-8C8E-41B6-ABB2-4E8F65074E8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2816901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8BB6B6-3765-4DDE-B851-20355FEDFF86}" type="datetimeFigureOut">
              <a:rPr lang="en-GB" smtClean="0"/>
              <a:t>14/07/2026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9F80AE-8C8E-41B6-ABB2-4E8F65074E89}" type="slidenum">
              <a:rPr lang="en-GB" smtClean="0"/>
              <a:t>‹#›</a:t>
            </a:fld>
            <a:endParaRPr lang="en-GB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49191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8BB6B6-3765-4DDE-B851-20355FEDFF86}" type="datetimeFigureOut">
              <a:rPr lang="en-GB" smtClean="0"/>
              <a:t>14/07/2026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9F80AE-8C8E-41B6-ABB2-4E8F65074E8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6276018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8BB6B6-3765-4DDE-B851-20355FEDFF86}" type="datetimeFigureOut">
              <a:rPr lang="en-GB" smtClean="0"/>
              <a:t>14/07/2026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9F80AE-8C8E-41B6-ABB2-4E8F65074E8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6637382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8BB6B6-3765-4DDE-B851-20355FEDFF86}" type="datetimeFigureOut">
              <a:rPr lang="en-GB" smtClean="0"/>
              <a:t>14/07/2026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9F80AE-8C8E-41B6-ABB2-4E8F65074E8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9313608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>
            <a:extLst>
              <a:ext uri="{FF2B5EF4-FFF2-40B4-BE49-F238E27FC236}">
                <a16:creationId xmlns:a16="http://schemas.microsoft.com/office/drawing/2014/main" id="{EB46B8FB-F6A2-5F47-A6CD-A7E17E69270F}"/>
              </a:ext>
            </a:extLst>
          </p:cNvPr>
          <p:cNvGrpSpPr/>
          <p:nvPr/>
        </p:nvGrpSpPr>
        <p:grpSpPr>
          <a:xfrm>
            <a:off x="6201388" y="0"/>
            <a:ext cx="5990612" cy="6858001"/>
            <a:chOff x="6201388" y="0"/>
            <a:chExt cx="5990612" cy="6858001"/>
          </a:xfrm>
        </p:grpSpPr>
        <p:sp>
          <p:nvSpPr>
            <p:cNvPr id="45" name="Oval 44">
              <a:extLst>
                <a:ext uri="{FF2B5EF4-FFF2-40B4-BE49-F238E27FC236}">
                  <a16:creationId xmlns:a16="http://schemas.microsoft.com/office/drawing/2014/main" id="{419BDE93-3EC2-4E4D-BC0B-417378F49EDA}"/>
                </a:ext>
              </a:extLst>
            </p:cNvPr>
            <p:cNvSpPr/>
            <p:nvPr/>
          </p:nvSpPr>
          <p:spPr>
            <a:xfrm>
              <a:off x="6201388" y="3549396"/>
              <a:ext cx="1130725" cy="1130724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>
              <a:extLst>
                <a:ext uri="{FF2B5EF4-FFF2-40B4-BE49-F238E27FC236}">
                  <a16:creationId xmlns:a16="http://schemas.microsoft.com/office/drawing/2014/main" id="{FE21F82F-1EE5-8240-97F8-387DF0253FCE}"/>
                </a:ext>
              </a:extLst>
            </p:cNvPr>
            <p:cNvSpPr/>
            <p:nvPr/>
          </p:nvSpPr>
          <p:spPr>
            <a:xfrm>
              <a:off x="6201389" y="1"/>
              <a:ext cx="1130725" cy="565575"/>
            </a:xfrm>
            <a:custGeom>
              <a:avLst/>
              <a:gdLst>
                <a:gd name="connsiteX0" fmla="*/ 21 w 1130725"/>
                <a:gd name="connsiteY0" fmla="*/ 0 h 565575"/>
                <a:gd name="connsiteX1" fmla="*/ 1130704 w 1130725"/>
                <a:gd name="connsiteY1" fmla="*/ 0 h 565575"/>
                <a:gd name="connsiteX2" fmla="*/ 1130725 w 1130725"/>
                <a:gd name="connsiteY2" fmla="*/ 213 h 565575"/>
                <a:gd name="connsiteX3" fmla="*/ 565362 w 1130725"/>
                <a:gd name="connsiteY3" fmla="*/ 565575 h 565575"/>
                <a:gd name="connsiteX4" fmla="*/ 0 w 1130725"/>
                <a:gd name="connsiteY4" fmla="*/ 213 h 565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0725" h="565575">
                  <a:moveTo>
                    <a:pt x="21" y="0"/>
                  </a:moveTo>
                  <a:lnTo>
                    <a:pt x="1130704" y="0"/>
                  </a:lnTo>
                  <a:lnTo>
                    <a:pt x="1130725" y="213"/>
                  </a:lnTo>
                  <a:cubicBezTo>
                    <a:pt x="1130725" y="312454"/>
                    <a:pt x="877604" y="565575"/>
                    <a:pt x="565362" y="565575"/>
                  </a:cubicBezTo>
                  <a:cubicBezTo>
                    <a:pt x="253121" y="565575"/>
                    <a:pt x="0" y="312454"/>
                    <a:pt x="0" y="213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49" name="Freeform 48">
              <a:extLst>
                <a:ext uri="{FF2B5EF4-FFF2-40B4-BE49-F238E27FC236}">
                  <a16:creationId xmlns:a16="http://schemas.microsoft.com/office/drawing/2014/main" id="{AE1903E3-6B5F-6B4C-9A1F-62628A050AEB}"/>
                </a:ext>
              </a:extLst>
            </p:cNvPr>
            <p:cNvSpPr/>
            <p:nvPr/>
          </p:nvSpPr>
          <p:spPr>
            <a:xfrm>
              <a:off x="7564255" y="6292426"/>
              <a:ext cx="1130723" cy="565575"/>
            </a:xfrm>
            <a:custGeom>
              <a:avLst/>
              <a:gdLst>
                <a:gd name="connsiteX0" fmla="*/ 565362 w 1130723"/>
                <a:gd name="connsiteY0" fmla="*/ 0 h 565575"/>
                <a:gd name="connsiteX1" fmla="*/ 1130723 w 1130723"/>
                <a:gd name="connsiteY1" fmla="*/ 565362 h 565575"/>
                <a:gd name="connsiteX2" fmla="*/ 1130702 w 1130723"/>
                <a:gd name="connsiteY2" fmla="*/ 565575 h 565575"/>
                <a:gd name="connsiteX3" fmla="*/ 21 w 1130723"/>
                <a:gd name="connsiteY3" fmla="*/ 565575 h 565575"/>
                <a:gd name="connsiteX4" fmla="*/ 0 w 1130723"/>
                <a:gd name="connsiteY4" fmla="*/ 565362 h 565575"/>
                <a:gd name="connsiteX5" fmla="*/ 565362 w 1130723"/>
                <a:gd name="connsiteY5" fmla="*/ 0 h 565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30723" h="565575">
                  <a:moveTo>
                    <a:pt x="565362" y="0"/>
                  </a:moveTo>
                  <a:cubicBezTo>
                    <a:pt x="877602" y="0"/>
                    <a:pt x="1130723" y="253121"/>
                    <a:pt x="1130723" y="565362"/>
                  </a:cubicBezTo>
                  <a:lnTo>
                    <a:pt x="1130702" y="565575"/>
                  </a:lnTo>
                  <a:lnTo>
                    <a:pt x="21" y="565575"/>
                  </a:lnTo>
                  <a:lnTo>
                    <a:pt x="0" y="565362"/>
                  </a:lnTo>
                  <a:cubicBezTo>
                    <a:pt x="0" y="253121"/>
                    <a:pt x="253120" y="0"/>
                    <a:pt x="565362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51" name="Oval 50">
              <a:extLst>
                <a:ext uri="{FF2B5EF4-FFF2-40B4-BE49-F238E27FC236}">
                  <a16:creationId xmlns:a16="http://schemas.microsoft.com/office/drawing/2014/main" id="{F7C55863-3B37-0743-B001-1A970033FBA8}"/>
                </a:ext>
              </a:extLst>
            </p:cNvPr>
            <p:cNvSpPr/>
            <p:nvPr/>
          </p:nvSpPr>
          <p:spPr>
            <a:xfrm>
              <a:off x="7564253" y="3549396"/>
              <a:ext cx="1130725" cy="1130724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Oval 59">
              <a:extLst>
                <a:ext uri="{FF2B5EF4-FFF2-40B4-BE49-F238E27FC236}">
                  <a16:creationId xmlns:a16="http://schemas.microsoft.com/office/drawing/2014/main" id="{932B4C24-3A58-924C-B79A-D961EF7C2C48}"/>
                </a:ext>
              </a:extLst>
            </p:cNvPr>
            <p:cNvSpPr/>
            <p:nvPr/>
          </p:nvSpPr>
          <p:spPr>
            <a:xfrm>
              <a:off x="7564253" y="2177881"/>
              <a:ext cx="1130725" cy="1130724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Oval 62">
              <a:extLst>
                <a:ext uri="{FF2B5EF4-FFF2-40B4-BE49-F238E27FC236}">
                  <a16:creationId xmlns:a16="http://schemas.microsoft.com/office/drawing/2014/main" id="{21EF52E0-D2CF-544F-93A6-4D7B45A0483A}"/>
                </a:ext>
              </a:extLst>
            </p:cNvPr>
            <p:cNvSpPr/>
            <p:nvPr/>
          </p:nvSpPr>
          <p:spPr>
            <a:xfrm>
              <a:off x="7564253" y="806366"/>
              <a:ext cx="1130725" cy="113072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>
              <a:extLst>
                <a:ext uri="{FF2B5EF4-FFF2-40B4-BE49-F238E27FC236}">
                  <a16:creationId xmlns:a16="http://schemas.microsoft.com/office/drawing/2014/main" id="{6966CFE5-1C8C-2E4F-9B2D-A8438F5A5322}"/>
                </a:ext>
              </a:extLst>
            </p:cNvPr>
            <p:cNvSpPr/>
            <p:nvPr/>
          </p:nvSpPr>
          <p:spPr>
            <a:xfrm>
              <a:off x="7564254" y="1"/>
              <a:ext cx="1130725" cy="565575"/>
            </a:xfrm>
            <a:custGeom>
              <a:avLst/>
              <a:gdLst>
                <a:gd name="connsiteX0" fmla="*/ 21 w 1130725"/>
                <a:gd name="connsiteY0" fmla="*/ 0 h 565575"/>
                <a:gd name="connsiteX1" fmla="*/ 1130704 w 1130725"/>
                <a:gd name="connsiteY1" fmla="*/ 0 h 565575"/>
                <a:gd name="connsiteX2" fmla="*/ 1130725 w 1130725"/>
                <a:gd name="connsiteY2" fmla="*/ 213 h 565575"/>
                <a:gd name="connsiteX3" fmla="*/ 565363 w 1130725"/>
                <a:gd name="connsiteY3" fmla="*/ 565575 h 565575"/>
                <a:gd name="connsiteX4" fmla="*/ 0 w 1130725"/>
                <a:gd name="connsiteY4" fmla="*/ 213 h 565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0725" h="565575">
                  <a:moveTo>
                    <a:pt x="21" y="0"/>
                  </a:moveTo>
                  <a:lnTo>
                    <a:pt x="1130704" y="0"/>
                  </a:lnTo>
                  <a:lnTo>
                    <a:pt x="1130725" y="213"/>
                  </a:lnTo>
                  <a:cubicBezTo>
                    <a:pt x="1130725" y="312454"/>
                    <a:pt x="877603" y="565575"/>
                    <a:pt x="565363" y="565575"/>
                  </a:cubicBezTo>
                  <a:cubicBezTo>
                    <a:pt x="253121" y="565575"/>
                    <a:pt x="0" y="312454"/>
                    <a:pt x="0" y="213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65" name="Freeform 64">
              <a:extLst>
                <a:ext uri="{FF2B5EF4-FFF2-40B4-BE49-F238E27FC236}">
                  <a16:creationId xmlns:a16="http://schemas.microsoft.com/office/drawing/2014/main" id="{9FD29EF3-A5B2-554A-A307-6BE1BCE8AF03}"/>
                </a:ext>
              </a:extLst>
            </p:cNvPr>
            <p:cNvSpPr/>
            <p:nvPr/>
          </p:nvSpPr>
          <p:spPr>
            <a:xfrm>
              <a:off x="8927118" y="6292426"/>
              <a:ext cx="1130724" cy="565575"/>
            </a:xfrm>
            <a:custGeom>
              <a:avLst/>
              <a:gdLst>
                <a:gd name="connsiteX0" fmla="*/ 565362 w 1130724"/>
                <a:gd name="connsiteY0" fmla="*/ 0 h 565575"/>
                <a:gd name="connsiteX1" fmla="*/ 1130724 w 1130724"/>
                <a:gd name="connsiteY1" fmla="*/ 565362 h 565575"/>
                <a:gd name="connsiteX2" fmla="*/ 1130703 w 1130724"/>
                <a:gd name="connsiteY2" fmla="*/ 565575 h 565575"/>
                <a:gd name="connsiteX3" fmla="*/ 22 w 1130724"/>
                <a:gd name="connsiteY3" fmla="*/ 565575 h 565575"/>
                <a:gd name="connsiteX4" fmla="*/ 0 w 1130724"/>
                <a:gd name="connsiteY4" fmla="*/ 565362 h 565575"/>
                <a:gd name="connsiteX5" fmla="*/ 565362 w 1130724"/>
                <a:gd name="connsiteY5" fmla="*/ 0 h 565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30724" h="565575">
                  <a:moveTo>
                    <a:pt x="565362" y="0"/>
                  </a:moveTo>
                  <a:cubicBezTo>
                    <a:pt x="877603" y="0"/>
                    <a:pt x="1130724" y="253121"/>
                    <a:pt x="1130724" y="565362"/>
                  </a:cubicBezTo>
                  <a:lnTo>
                    <a:pt x="1130703" y="565575"/>
                  </a:lnTo>
                  <a:lnTo>
                    <a:pt x="22" y="565575"/>
                  </a:lnTo>
                  <a:lnTo>
                    <a:pt x="0" y="565362"/>
                  </a:lnTo>
                  <a:cubicBezTo>
                    <a:pt x="0" y="253121"/>
                    <a:pt x="253121" y="0"/>
                    <a:pt x="56536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67" name="Oval 66">
              <a:extLst>
                <a:ext uri="{FF2B5EF4-FFF2-40B4-BE49-F238E27FC236}">
                  <a16:creationId xmlns:a16="http://schemas.microsoft.com/office/drawing/2014/main" id="{AC1ECAD8-0CF2-934D-AA1E-C108208CDE6F}"/>
                </a:ext>
              </a:extLst>
            </p:cNvPr>
            <p:cNvSpPr/>
            <p:nvPr/>
          </p:nvSpPr>
          <p:spPr>
            <a:xfrm>
              <a:off x="8927118" y="4920911"/>
              <a:ext cx="1130725" cy="1130724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Oval 67">
              <a:extLst>
                <a:ext uri="{FF2B5EF4-FFF2-40B4-BE49-F238E27FC236}">
                  <a16:creationId xmlns:a16="http://schemas.microsoft.com/office/drawing/2014/main" id="{DB14DED1-3A58-8C4D-902E-2A9F34043F61}"/>
                </a:ext>
              </a:extLst>
            </p:cNvPr>
            <p:cNvSpPr/>
            <p:nvPr/>
          </p:nvSpPr>
          <p:spPr>
            <a:xfrm>
              <a:off x="8927118" y="3549396"/>
              <a:ext cx="1130725" cy="113072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Oval 68">
              <a:extLst>
                <a:ext uri="{FF2B5EF4-FFF2-40B4-BE49-F238E27FC236}">
                  <a16:creationId xmlns:a16="http://schemas.microsoft.com/office/drawing/2014/main" id="{65D65157-5719-0341-A807-A8956595FB4C}"/>
                </a:ext>
              </a:extLst>
            </p:cNvPr>
            <p:cNvSpPr/>
            <p:nvPr/>
          </p:nvSpPr>
          <p:spPr>
            <a:xfrm>
              <a:off x="8927118" y="2177881"/>
              <a:ext cx="1130725" cy="113072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Oval 69">
              <a:extLst>
                <a:ext uri="{FF2B5EF4-FFF2-40B4-BE49-F238E27FC236}">
                  <a16:creationId xmlns:a16="http://schemas.microsoft.com/office/drawing/2014/main" id="{A7F23F74-B777-2A4C-8EF9-E798880D5942}"/>
                </a:ext>
              </a:extLst>
            </p:cNvPr>
            <p:cNvSpPr/>
            <p:nvPr/>
          </p:nvSpPr>
          <p:spPr>
            <a:xfrm>
              <a:off x="8927118" y="806366"/>
              <a:ext cx="1130725" cy="1130724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>
              <a:extLst>
                <a:ext uri="{FF2B5EF4-FFF2-40B4-BE49-F238E27FC236}">
                  <a16:creationId xmlns:a16="http://schemas.microsoft.com/office/drawing/2014/main" id="{E3B9A050-0AE1-1D4B-A2AC-6EEF64B106D9}"/>
                </a:ext>
              </a:extLst>
            </p:cNvPr>
            <p:cNvSpPr/>
            <p:nvPr/>
          </p:nvSpPr>
          <p:spPr>
            <a:xfrm>
              <a:off x="8927117" y="0"/>
              <a:ext cx="1130726" cy="565576"/>
            </a:xfrm>
            <a:custGeom>
              <a:avLst/>
              <a:gdLst>
                <a:gd name="connsiteX0" fmla="*/ 22 w 1130726"/>
                <a:gd name="connsiteY0" fmla="*/ 0 h 565576"/>
                <a:gd name="connsiteX1" fmla="*/ 1130704 w 1130726"/>
                <a:gd name="connsiteY1" fmla="*/ 0 h 565576"/>
                <a:gd name="connsiteX2" fmla="*/ 1130726 w 1130726"/>
                <a:gd name="connsiteY2" fmla="*/ 214 h 565576"/>
                <a:gd name="connsiteX3" fmla="*/ 565363 w 1130726"/>
                <a:gd name="connsiteY3" fmla="*/ 565576 h 565576"/>
                <a:gd name="connsiteX4" fmla="*/ 0 w 1130726"/>
                <a:gd name="connsiteY4" fmla="*/ 214 h 565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0726" h="565576">
                  <a:moveTo>
                    <a:pt x="22" y="0"/>
                  </a:moveTo>
                  <a:lnTo>
                    <a:pt x="1130704" y="0"/>
                  </a:lnTo>
                  <a:lnTo>
                    <a:pt x="1130726" y="214"/>
                  </a:lnTo>
                  <a:cubicBezTo>
                    <a:pt x="1130726" y="312455"/>
                    <a:pt x="877604" y="565576"/>
                    <a:pt x="565363" y="565576"/>
                  </a:cubicBezTo>
                  <a:cubicBezTo>
                    <a:pt x="253122" y="565576"/>
                    <a:pt x="0" y="312455"/>
                    <a:pt x="0" y="21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72" name="Freeform 71">
              <a:extLst>
                <a:ext uri="{FF2B5EF4-FFF2-40B4-BE49-F238E27FC236}">
                  <a16:creationId xmlns:a16="http://schemas.microsoft.com/office/drawing/2014/main" id="{C424FE38-F803-8D47-BF56-1B18EC2B1F03}"/>
                </a:ext>
              </a:extLst>
            </p:cNvPr>
            <p:cNvSpPr/>
            <p:nvPr/>
          </p:nvSpPr>
          <p:spPr>
            <a:xfrm>
              <a:off x="10289984" y="6292426"/>
              <a:ext cx="1130724" cy="565575"/>
            </a:xfrm>
            <a:custGeom>
              <a:avLst/>
              <a:gdLst>
                <a:gd name="connsiteX0" fmla="*/ 565362 w 1130724"/>
                <a:gd name="connsiteY0" fmla="*/ 0 h 565575"/>
                <a:gd name="connsiteX1" fmla="*/ 1130724 w 1130724"/>
                <a:gd name="connsiteY1" fmla="*/ 565362 h 565575"/>
                <a:gd name="connsiteX2" fmla="*/ 1130703 w 1130724"/>
                <a:gd name="connsiteY2" fmla="*/ 565575 h 565575"/>
                <a:gd name="connsiteX3" fmla="*/ 21 w 1130724"/>
                <a:gd name="connsiteY3" fmla="*/ 565575 h 565575"/>
                <a:gd name="connsiteX4" fmla="*/ 0 w 1130724"/>
                <a:gd name="connsiteY4" fmla="*/ 565362 h 565575"/>
                <a:gd name="connsiteX5" fmla="*/ 565362 w 1130724"/>
                <a:gd name="connsiteY5" fmla="*/ 0 h 565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30724" h="565575">
                  <a:moveTo>
                    <a:pt x="565362" y="0"/>
                  </a:moveTo>
                  <a:cubicBezTo>
                    <a:pt x="877603" y="0"/>
                    <a:pt x="1130724" y="253121"/>
                    <a:pt x="1130724" y="565362"/>
                  </a:cubicBezTo>
                  <a:lnTo>
                    <a:pt x="1130703" y="565575"/>
                  </a:lnTo>
                  <a:lnTo>
                    <a:pt x="21" y="565575"/>
                  </a:lnTo>
                  <a:lnTo>
                    <a:pt x="0" y="565362"/>
                  </a:lnTo>
                  <a:cubicBezTo>
                    <a:pt x="0" y="253121"/>
                    <a:pt x="253121" y="0"/>
                    <a:pt x="565362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73" name="Oval 72">
              <a:extLst>
                <a:ext uri="{FF2B5EF4-FFF2-40B4-BE49-F238E27FC236}">
                  <a16:creationId xmlns:a16="http://schemas.microsoft.com/office/drawing/2014/main" id="{E37187F2-9212-0641-97D0-1ACD50B748A8}"/>
                </a:ext>
              </a:extLst>
            </p:cNvPr>
            <p:cNvSpPr/>
            <p:nvPr/>
          </p:nvSpPr>
          <p:spPr>
            <a:xfrm>
              <a:off x="10289984" y="4920911"/>
              <a:ext cx="1130725" cy="113072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Oval 73">
              <a:extLst>
                <a:ext uri="{FF2B5EF4-FFF2-40B4-BE49-F238E27FC236}">
                  <a16:creationId xmlns:a16="http://schemas.microsoft.com/office/drawing/2014/main" id="{C760C651-2AC4-564E-BEAA-AB7FAFE7F79F}"/>
                </a:ext>
              </a:extLst>
            </p:cNvPr>
            <p:cNvSpPr/>
            <p:nvPr/>
          </p:nvSpPr>
          <p:spPr>
            <a:xfrm>
              <a:off x="10289984" y="3549396"/>
              <a:ext cx="1130725" cy="1130724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Oval 74">
              <a:extLst>
                <a:ext uri="{FF2B5EF4-FFF2-40B4-BE49-F238E27FC236}">
                  <a16:creationId xmlns:a16="http://schemas.microsoft.com/office/drawing/2014/main" id="{58B0A1B8-5BA3-3548-9511-B4904D05264B}"/>
                </a:ext>
              </a:extLst>
            </p:cNvPr>
            <p:cNvSpPr/>
            <p:nvPr/>
          </p:nvSpPr>
          <p:spPr>
            <a:xfrm>
              <a:off x="10289984" y="806366"/>
              <a:ext cx="1130725" cy="1130724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>
              <a:extLst>
                <a:ext uri="{FF2B5EF4-FFF2-40B4-BE49-F238E27FC236}">
                  <a16:creationId xmlns:a16="http://schemas.microsoft.com/office/drawing/2014/main" id="{424CD779-EE9A-214D-9488-767327E373AA}"/>
                </a:ext>
              </a:extLst>
            </p:cNvPr>
            <p:cNvSpPr/>
            <p:nvPr/>
          </p:nvSpPr>
          <p:spPr>
            <a:xfrm>
              <a:off x="10289983" y="0"/>
              <a:ext cx="1130726" cy="565576"/>
            </a:xfrm>
            <a:custGeom>
              <a:avLst/>
              <a:gdLst>
                <a:gd name="connsiteX0" fmla="*/ 21 w 1130726"/>
                <a:gd name="connsiteY0" fmla="*/ 0 h 565576"/>
                <a:gd name="connsiteX1" fmla="*/ 1130704 w 1130726"/>
                <a:gd name="connsiteY1" fmla="*/ 0 h 565576"/>
                <a:gd name="connsiteX2" fmla="*/ 1130726 w 1130726"/>
                <a:gd name="connsiteY2" fmla="*/ 214 h 565576"/>
                <a:gd name="connsiteX3" fmla="*/ 565363 w 1130726"/>
                <a:gd name="connsiteY3" fmla="*/ 565576 h 565576"/>
                <a:gd name="connsiteX4" fmla="*/ 0 w 1130726"/>
                <a:gd name="connsiteY4" fmla="*/ 214 h 565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0726" h="565576">
                  <a:moveTo>
                    <a:pt x="21" y="0"/>
                  </a:moveTo>
                  <a:lnTo>
                    <a:pt x="1130704" y="0"/>
                  </a:lnTo>
                  <a:lnTo>
                    <a:pt x="1130726" y="214"/>
                  </a:lnTo>
                  <a:cubicBezTo>
                    <a:pt x="1130726" y="312455"/>
                    <a:pt x="877604" y="565576"/>
                    <a:pt x="565363" y="565576"/>
                  </a:cubicBezTo>
                  <a:cubicBezTo>
                    <a:pt x="253122" y="565576"/>
                    <a:pt x="0" y="312455"/>
                    <a:pt x="0" y="214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77" name="Freeform 76">
              <a:extLst>
                <a:ext uri="{FF2B5EF4-FFF2-40B4-BE49-F238E27FC236}">
                  <a16:creationId xmlns:a16="http://schemas.microsoft.com/office/drawing/2014/main" id="{630D08C6-9EFB-8540-875F-2A55DED2AAE3}"/>
                </a:ext>
              </a:extLst>
            </p:cNvPr>
            <p:cNvSpPr/>
            <p:nvPr/>
          </p:nvSpPr>
          <p:spPr>
            <a:xfrm>
              <a:off x="11652854" y="6295069"/>
              <a:ext cx="539146" cy="562931"/>
            </a:xfrm>
            <a:custGeom>
              <a:avLst/>
              <a:gdLst>
                <a:gd name="connsiteX0" fmla="*/ 539146 w 539146"/>
                <a:gd name="connsiteY0" fmla="*/ 0 h 562931"/>
                <a:gd name="connsiteX1" fmla="*/ 539146 w 539146"/>
                <a:gd name="connsiteY1" fmla="*/ 562931 h 562931"/>
                <a:gd name="connsiteX2" fmla="*/ 21 w 539146"/>
                <a:gd name="connsiteY2" fmla="*/ 562931 h 562931"/>
                <a:gd name="connsiteX3" fmla="*/ 0 w 539146"/>
                <a:gd name="connsiteY3" fmla="*/ 562719 h 562931"/>
                <a:gd name="connsiteX4" fmla="*/ 451422 w 539146"/>
                <a:gd name="connsiteY4" fmla="*/ 8843 h 5629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9146" h="562931">
                  <a:moveTo>
                    <a:pt x="539146" y="0"/>
                  </a:moveTo>
                  <a:lnTo>
                    <a:pt x="539146" y="562931"/>
                  </a:lnTo>
                  <a:lnTo>
                    <a:pt x="21" y="562931"/>
                  </a:lnTo>
                  <a:lnTo>
                    <a:pt x="0" y="562719"/>
                  </a:lnTo>
                  <a:cubicBezTo>
                    <a:pt x="0" y="289508"/>
                    <a:pt x="193796" y="61561"/>
                    <a:pt x="451422" y="8843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78" name="Freeform 77">
              <a:extLst>
                <a:ext uri="{FF2B5EF4-FFF2-40B4-BE49-F238E27FC236}">
                  <a16:creationId xmlns:a16="http://schemas.microsoft.com/office/drawing/2014/main" id="{D7E8DA86-1294-4641-9C52-6E153150641C}"/>
                </a:ext>
              </a:extLst>
            </p:cNvPr>
            <p:cNvSpPr/>
            <p:nvPr/>
          </p:nvSpPr>
          <p:spPr>
            <a:xfrm>
              <a:off x="11652853" y="4923555"/>
              <a:ext cx="539147" cy="1125439"/>
            </a:xfrm>
            <a:custGeom>
              <a:avLst/>
              <a:gdLst>
                <a:gd name="connsiteX0" fmla="*/ 539147 w 539147"/>
                <a:gd name="connsiteY0" fmla="*/ 0 h 1125439"/>
                <a:gd name="connsiteX1" fmla="*/ 539147 w 539147"/>
                <a:gd name="connsiteY1" fmla="*/ 1125439 h 1125439"/>
                <a:gd name="connsiteX2" fmla="*/ 451423 w 539147"/>
                <a:gd name="connsiteY2" fmla="*/ 1116595 h 1125439"/>
                <a:gd name="connsiteX3" fmla="*/ 0 w 539147"/>
                <a:gd name="connsiteY3" fmla="*/ 562719 h 1125439"/>
                <a:gd name="connsiteX4" fmla="*/ 451423 w 539147"/>
                <a:gd name="connsiteY4" fmla="*/ 8843 h 1125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9147" h="1125439">
                  <a:moveTo>
                    <a:pt x="539147" y="0"/>
                  </a:moveTo>
                  <a:lnTo>
                    <a:pt x="539147" y="1125439"/>
                  </a:lnTo>
                  <a:lnTo>
                    <a:pt x="451423" y="1116595"/>
                  </a:lnTo>
                  <a:cubicBezTo>
                    <a:pt x="193797" y="1063877"/>
                    <a:pt x="0" y="835930"/>
                    <a:pt x="0" y="562719"/>
                  </a:cubicBezTo>
                  <a:cubicBezTo>
                    <a:pt x="0" y="289508"/>
                    <a:pt x="193797" y="61561"/>
                    <a:pt x="451423" y="884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79" name="Freeform 78">
              <a:extLst>
                <a:ext uri="{FF2B5EF4-FFF2-40B4-BE49-F238E27FC236}">
                  <a16:creationId xmlns:a16="http://schemas.microsoft.com/office/drawing/2014/main" id="{011063C9-2A43-3348-A018-F27FACAA778D}"/>
                </a:ext>
              </a:extLst>
            </p:cNvPr>
            <p:cNvSpPr/>
            <p:nvPr/>
          </p:nvSpPr>
          <p:spPr>
            <a:xfrm>
              <a:off x="11652853" y="3552039"/>
              <a:ext cx="539147" cy="1125438"/>
            </a:xfrm>
            <a:custGeom>
              <a:avLst/>
              <a:gdLst>
                <a:gd name="connsiteX0" fmla="*/ 539147 w 539147"/>
                <a:gd name="connsiteY0" fmla="*/ 0 h 1125438"/>
                <a:gd name="connsiteX1" fmla="*/ 539147 w 539147"/>
                <a:gd name="connsiteY1" fmla="*/ 1125438 h 1125438"/>
                <a:gd name="connsiteX2" fmla="*/ 451423 w 539147"/>
                <a:gd name="connsiteY2" fmla="*/ 1116595 h 1125438"/>
                <a:gd name="connsiteX3" fmla="*/ 0 w 539147"/>
                <a:gd name="connsiteY3" fmla="*/ 562719 h 1125438"/>
                <a:gd name="connsiteX4" fmla="*/ 451423 w 539147"/>
                <a:gd name="connsiteY4" fmla="*/ 8843 h 1125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9147" h="1125438">
                  <a:moveTo>
                    <a:pt x="539147" y="0"/>
                  </a:moveTo>
                  <a:lnTo>
                    <a:pt x="539147" y="1125438"/>
                  </a:lnTo>
                  <a:lnTo>
                    <a:pt x="451423" y="1116595"/>
                  </a:lnTo>
                  <a:cubicBezTo>
                    <a:pt x="193797" y="1063877"/>
                    <a:pt x="0" y="835930"/>
                    <a:pt x="0" y="562719"/>
                  </a:cubicBezTo>
                  <a:cubicBezTo>
                    <a:pt x="0" y="289508"/>
                    <a:pt x="193797" y="61561"/>
                    <a:pt x="451423" y="8843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80" name="Freeform 79">
              <a:extLst>
                <a:ext uri="{FF2B5EF4-FFF2-40B4-BE49-F238E27FC236}">
                  <a16:creationId xmlns:a16="http://schemas.microsoft.com/office/drawing/2014/main" id="{EE85C7DE-D965-244F-BD95-3A05FF4AAC61}"/>
                </a:ext>
              </a:extLst>
            </p:cNvPr>
            <p:cNvSpPr/>
            <p:nvPr/>
          </p:nvSpPr>
          <p:spPr>
            <a:xfrm>
              <a:off x="11652853" y="2180524"/>
              <a:ext cx="539147" cy="1125438"/>
            </a:xfrm>
            <a:custGeom>
              <a:avLst/>
              <a:gdLst>
                <a:gd name="connsiteX0" fmla="*/ 539147 w 539147"/>
                <a:gd name="connsiteY0" fmla="*/ 0 h 1125438"/>
                <a:gd name="connsiteX1" fmla="*/ 539147 w 539147"/>
                <a:gd name="connsiteY1" fmla="*/ 1125438 h 1125438"/>
                <a:gd name="connsiteX2" fmla="*/ 451423 w 539147"/>
                <a:gd name="connsiteY2" fmla="*/ 1116595 h 1125438"/>
                <a:gd name="connsiteX3" fmla="*/ 0 w 539147"/>
                <a:gd name="connsiteY3" fmla="*/ 562719 h 1125438"/>
                <a:gd name="connsiteX4" fmla="*/ 451423 w 539147"/>
                <a:gd name="connsiteY4" fmla="*/ 8843 h 1125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9147" h="1125438">
                  <a:moveTo>
                    <a:pt x="539147" y="0"/>
                  </a:moveTo>
                  <a:lnTo>
                    <a:pt x="539147" y="1125438"/>
                  </a:lnTo>
                  <a:lnTo>
                    <a:pt x="451423" y="1116595"/>
                  </a:lnTo>
                  <a:cubicBezTo>
                    <a:pt x="193797" y="1063877"/>
                    <a:pt x="0" y="835930"/>
                    <a:pt x="0" y="562719"/>
                  </a:cubicBezTo>
                  <a:cubicBezTo>
                    <a:pt x="0" y="289509"/>
                    <a:pt x="193797" y="61561"/>
                    <a:pt x="451423" y="8843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81" name="Freeform 80">
              <a:extLst>
                <a:ext uri="{FF2B5EF4-FFF2-40B4-BE49-F238E27FC236}">
                  <a16:creationId xmlns:a16="http://schemas.microsoft.com/office/drawing/2014/main" id="{315A1389-149A-3342-A863-637D42FDB28D}"/>
                </a:ext>
              </a:extLst>
            </p:cNvPr>
            <p:cNvSpPr/>
            <p:nvPr/>
          </p:nvSpPr>
          <p:spPr>
            <a:xfrm>
              <a:off x="11652853" y="809010"/>
              <a:ext cx="539147" cy="1125439"/>
            </a:xfrm>
            <a:custGeom>
              <a:avLst/>
              <a:gdLst>
                <a:gd name="connsiteX0" fmla="*/ 539147 w 539147"/>
                <a:gd name="connsiteY0" fmla="*/ 0 h 1125439"/>
                <a:gd name="connsiteX1" fmla="*/ 539147 w 539147"/>
                <a:gd name="connsiteY1" fmla="*/ 1125439 h 1125439"/>
                <a:gd name="connsiteX2" fmla="*/ 451423 w 539147"/>
                <a:gd name="connsiteY2" fmla="*/ 1116595 h 1125439"/>
                <a:gd name="connsiteX3" fmla="*/ 0 w 539147"/>
                <a:gd name="connsiteY3" fmla="*/ 562719 h 1125439"/>
                <a:gd name="connsiteX4" fmla="*/ 451423 w 539147"/>
                <a:gd name="connsiteY4" fmla="*/ 8843 h 1125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9147" h="1125439">
                  <a:moveTo>
                    <a:pt x="539147" y="0"/>
                  </a:moveTo>
                  <a:lnTo>
                    <a:pt x="539147" y="1125439"/>
                  </a:lnTo>
                  <a:lnTo>
                    <a:pt x="451423" y="1116595"/>
                  </a:lnTo>
                  <a:cubicBezTo>
                    <a:pt x="193797" y="1063877"/>
                    <a:pt x="0" y="835930"/>
                    <a:pt x="0" y="562719"/>
                  </a:cubicBezTo>
                  <a:cubicBezTo>
                    <a:pt x="0" y="289508"/>
                    <a:pt x="193797" y="61561"/>
                    <a:pt x="451423" y="8843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82" name="Freeform 81">
              <a:extLst>
                <a:ext uri="{FF2B5EF4-FFF2-40B4-BE49-F238E27FC236}">
                  <a16:creationId xmlns:a16="http://schemas.microsoft.com/office/drawing/2014/main" id="{B149CC6F-B6C6-BE46-B451-1BF7D47A8936}"/>
                </a:ext>
              </a:extLst>
            </p:cNvPr>
            <p:cNvSpPr/>
            <p:nvPr/>
          </p:nvSpPr>
          <p:spPr>
            <a:xfrm>
              <a:off x="11652853" y="1"/>
              <a:ext cx="539147" cy="562933"/>
            </a:xfrm>
            <a:custGeom>
              <a:avLst/>
              <a:gdLst>
                <a:gd name="connsiteX0" fmla="*/ 22 w 539147"/>
                <a:gd name="connsiteY0" fmla="*/ 0 h 562933"/>
                <a:gd name="connsiteX1" fmla="*/ 539147 w 539147"/>
                <a:gd name="connsiteY1" fmla="*/ 0 h 562933"/>
                <a:gd name="connsiteX2" fmla="*/ 539147 w 539147"/>
                <a:gd name="connsiteY2" fmla="*/ 562933 h 562933"/>
                <a:gd name="connsiteX3" fmla="*/ 451423 w 539147"/>
                <a:gd name="connsiteY3" fmla="*/ 554090 h 562933"/>
                <a:gd name="connsiteX4" fmla="*/ 0 w 539147"/>
                <a:gd name="connsiteY4" fmla="*/ 214 h 5629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9147" h="562933">
                  <a:moveTo>
                    <a:pt x="22" y="0"/>
                  </a:moveTo>
                  <a:lnTo>
                    <a:pt x="539147" y="0"/>
                  </a:lnTo>
                  <a:lnTo>
                    <a:pt x="539147" y="562933"/>
                  </a:lnTo>
                  <a:lnTo>
                    <a:pt x="451423" y="554090"/>
                  </a:lnTo>
                  <a:cubicBezTo>
                    <a:pt x="193797" y="501372"/>
                    <a:pt x="0" y="273425"/>
                    <a:pt x="0" y="214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CDAB39E9-6F50-3F4B-9DDB-FC0E0CA993A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65150" y="768334"/>
            <a:ext cx="5066001" cy="2866405"/>
          </a:xfrm>
        </p:spPr>
        <p:txBody>
          <a:bodyPr anchor="t"/>
          <a:lstStyle>
            <a:lvl1pPr algn="l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6B2C33E-E9A6-304D-BBCB-97AD0B213CE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65150" y="4283239"/>
            <a:ext cx="5066001" cy="1475177"/>
          </a:xfrm>
        </p:spPr>
        <p:txBody>
          <a:bodyPr anchor="b"/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29C75C4-E533-BE48-B528-D1A278BC39A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66928" y="457200"/>
            <a:ext cx="3608205" cy="365125"/>
          </a:xfrm>
        </p:spPr>
        <p:txBody>
          <a:bodyPr/>
          <a:lstStyle>
            <a:lvl1pPr algn="l">
              <a:defRPr/>
            </a:lvl1pPr>
          </a:lstStyle>
          <a:p>
            <a:pPr algn="l"/>
            <a:fld id="{A5B0A250-5CC0-1746-B209-08E8B0DAE6AF}" type="datetimeFigureOut">
              <a:rPr lang="en-US" smtClean="0"/>
              <a:pPr algn="l"/>
              <a:t>7/14/2026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09BA8A-EF83-434D-A90E-0805D1104A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FCFDDE0-90B9-AD4E-B0EB-E7464FA9CD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817335" y="6141085"/>
            <a:ext cx="813816" cy="365125"/>
          </a:xfrm>
        </p:spPr>
        <p:txBody>
          <a:bodyPr/>
          <a:lstStyle/>
          <a:p>
            <a:fld id="{49ABCAEC-7D34-E549-A96E-FCEDAADBE4B0}" type="slidenum">
              <a:rPr lang="en-US" smtClean="0"/>
              <a:t>‹#›</a:t>
            </a:fld>
            <a:endParaRPr lang="en-US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D33A3282-0389-C547-8CA6-7F3E7F27B34D}"/>
              </a:ext>
            </a:extLst>
          </p:cNvPr>
          <p:cNvCxnSpPr>
            <a:cxnSpLocks/>
          </p:cNvCxnSpPr>
          <p:nvPr/>
        </p:nvCxnSpPr>
        <p:spPr>
          <a:xfrm>
            <a:off x="565150" y="6087110"/>
            <a:ext cx="5066001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2440438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21">
            <a:extLst>
              <a:ext uri="{FF2B5EF4-FFF2-40B4-BE49-F238E27FC236}">
                <a16:creationId xmlns:a16="http://schemas.microsoft.com/office/drawing/2014/main" id="{F0CAFDA3-320A-C24D-A7A1-20C1267EC987}"/>
              </a:ext>
            </a:extLst>
          </p:cNvPr>
          <p:cNvGrpSpPr/>
          <p:nvPr/>
        </p:nvGrpSpPr>
        <p:grpSpPr>
          <a:xfrm>
            <a:off x="8928528" y="0"/>
            <a:ext cx="3263472" cy="6858000"/>
            <a:chOff x="8928528" y="0"/>
            <a:chExt cx="3263472" cy="6858000"/>
          </a:xfrm>
        </p:grpSpPr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D2411669-6E2C-2243-99CD-6BC9D724FA1F}"/>
                </a:ext>
              </a:extLst>
            </p:cNvPr>
            <p:cNvSpPr/>
            <p:nvPr/>
          </p:nvSpPr>
          <p:spPr>
            <a:xfrm>
              <a:off x="8928528" y="806362"/>
              <a:ext cx="1130724" cy="113072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>
              <a:extLst>
                <a:ext uri="{FF2B5EF4-FFF2-40B4-BE49-F238E27FC236}">
                  <a16:creationId xmlns:a16="http://schemas.microsoft.com/office/drawing/2014/main" id="{C4E0C522-0F40-ED44-A700-F1BCD1CF74F5}"/>
                </a:ext>
              </a:extLst>
            </p:cNvPr>
            <p:cNvSpPr/>
            <p:nvPr/>
          </p:nvSpPr>
          <p:spPr>
            <a:xfrm>
              <a:off x="8928528" y="0"/>
              <a:ext cx="1130724" cy="565573"/>
            </a:xfrm>
            <a:custGeom>
              <a:avLst/>
              <a:gdLst>
                <a:gd name="connsiteX0" fmla="*/ 22 w 1130724"/>
                <a:gd name="connsiteY0" fmla="*/ 0 h 565573"/>
                <a:gd name="connsiteX1" fmla="*/ 1130703 w 1130724"/>
                <a:gd name="connsiteY1" fmla="*/ 0 h 565573"/>
                <a:gd name="connsiteX2" fmla="*/ 1130724 w 1130724"/>
                <a:gd name="connsiteY2" fmla="*/ 211 h 565573"/>
                <a:gd name="connsiteX3" fmla="*/ 565362 w 1130724"/>
                <a:gd name="connsiteY3" fmla="*/ 565573 h 565573"/>
                <a:gd name="connsiteX4" fmla="*/ 0 w 1130724"/>
                <a:gd name="connsiteY4" fmla="*/ 211 h 565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0724" h="565573">
                  <a:moveTo>
                    <a:pt x="22" y="0"/>
                  </a:moveTo>
                  <a:lnTo>
                    <a:pt x="1130703" y="0"/>
                  </a:lnTo>
                  <a:lnTo>
                    <a:pt x="1130724" y="211"/>
                  </a:lnTo>
                  <a:cubicBezTo>
                    <a:pt x="1130724" y="312452"/>
                    <a:pt x="877603" y="565573"/>
                    <a:pt x="565362" y="565573"/>
                  </a:cubicBezTo>
                  <a:cubicBezTo>
                    <a:pt x="253121" y="565573"/>
                    <a:pt x="0" y="312452"/>
                    <a:pt x="0" y="211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5" name="Freeform 24">
              <a:extLst>
                <a:ext uri="{FF2B5EF4-FFF2-40B4-BE49-F238E27FC236}">
                  <a16:creationId xmlns:a16="http://schemas.microsoft.com/office/drawing/2014/main" id="{B79B4380-CBEC-C341-A10E-5EF9A8597959}"/>
                </a:ext>
              </a:extLst>
            </p:cNvPr>
            <p:cNvSpPr/>
            <p:nvPr/>
          </p:nvSpPr>
          <p:spPr>
            <a:xfrm>
              <a:off x="10291391" y="6292417"/>
              <a:ext cx="1130724" cy="565583"/>
            </a:xfrm>
            <a:custGeom>
              <a:avLst/>
              <a:gdLst>
                <a:gd name="connsiteX0" fmla="*/ 565362 w 1130724"/>
                <a:gd name="connsiteY0" fmla="*/ 0 h 565583"/>
                <a:gd name="connsiteX1" fmla="*/ 1130724 w 1130724"/>
                <a:gd name="connsiteY1" fmla="*/ 565362 h 565583"/>
                <a:gd name="connsiteX2" fmla="*/ 1130702 w 1130724"/>
                <a:gd name="connsiteY2" fmla="*/ 565583 h 565583"/>
                <a:gd name="connsiteX3" fmla="*/ 22 w 1130724"/>
                <a:gd name="connsiteY3" fmla="*/ 565583 h 565583"/>
                <a:gd name="connsiteX4" fmla="*/ 0 w 1130724"/>
                <a:gd name="connsiteY4" fmla="*/ 565362 h 565583"/>
                <a:gd name="connsiteX5" fmla="*/ 565362 w 1130724"/>
                <a:gd name="connsiteY5" fmla="*/ 0 h 5655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30724" h="565583">
                  <a:moveTo>
                    <a:pt x="565362" y="0"/>
                  </a:moveTo>
                  <a:cubicBezTo>
                    <a:pt x="877603" y="0"/>
                    <a:pt x="1130724" y="253121"/>
                    <a:pt x="1130724" y="565362"/>
                  </a:cubicBezTo>
                  <a:lnTo>
                    <a:pt x="1130702" y="565583"/>
                  </a:lnTo>
                  <a:lnTo>
                    <a:pt x="22" y="565583"/>
                  </a:lnTo>
                  <a:lnTo>
                    <a:pt x="0" y="565362"/>
                  </a:lnTo>
                  <a:cubicBezTo>
                    <a:pt x="0" y="253121"/>
                    <a:pt x="253121" y="0"/>
                    <a:pt x="565362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F04AD70E-5490-4C4E-A05D-D67949C51A74}"/>
                </a:ext>
              </a:extLst>
            </p:cNvPr>
            <p:cNvSpPr/>
            <p:nvPr/>
          </p:nvSpPr>
          <p:spPr>
            <a:xfrm>
              <a:off x="10291392" y="3549390"/>
              <a:ext cx="1130724" cy="113072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128A8883-9F24-0047-92B7-45B3D2E7D9C0}"/>
                </a:ext>
              </a:extLst>
            </p:cNvPr>
            <p:cNvSpPr/>
            <p:nvPr/>
          </p:nvSpPr>
          <p:spPr>
            <a:xfrm>
              <a:off x="10291392" y="2177876"/>
              <a:ext cx="1130724" cy="113072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AAC3A3BB-FD2C-FB44-9478-FA87EF229D37}"/>
                </a:ext>
              </a:extLst>
            </p:cNvPr>
            <p:cNvSpPr/>
            <p:nvPr/>
          </p:nvSpPr>
          <p:spPr>
            <a:xfrm>
              <a:off x="10291392" y="806363"/>
              <a:ext cx="1130724" cy="113072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>
              <a:extLst>
                <a:ext uri="{FF2B5EF4-FFF2-40B4-BE49-F238E27FC236}">
                  <a16:creationId xmlns:a16="http://schemas.microsoft.com/office/drawing/2014/main" id="{BF46B3B1-E981-BB40-B916-51A6D3851969}"/>
                </a:ext>
              </a:extLst>
            </p:cNvPr>
            <p:cNvSpPr/>
            <p:nvPr/>
          </p:nvSpPr>
          <p:spPr>
            <a:xfrm>
              <a:off x="10291392" y="0"/>
              <a:ext cx="1130724" cy="565573"/>
            </a:xfrm>
            <a:custGeom>
              <a:avLst/>
              <a:gdLst>
                <a:gd name="connsiteX0" fmla="*/ 21 w 1130724"/>
                <a:gd name="connsiteY0" fmla="*/ 0 h 565573"/>
                <a:gd name="connsiteX1" fmla="*/ 1130703 w 1130724"/>
                <a:gd name="connsiteY1" fmla="*/ 0 h 565573"/>
                <a:gd name="connsiteX2" fmla="*/ 1130724 w 1130724"/>
                <a:gd name="connsiteY2" fmla="*/ 211 h 565573"/>
                <a:gd name="connsiteX3" fmla="*/ 565362 w 1130724"/>
                <a:gd name="connsiteY3" fmla="*/ 565573 h 565573"/>
                <a:gd name="connsiteX4" fmla="*/ 0 w 1130724"/>
                <a:gd name="connsiteY4" fmla="*/ 211 h 565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0724" h="565573">
                  <a:moveTo>
                    <a:pt x="21" y="0"/>
                  </a:moveTo>
                  <a:lnTo>
                    <a:pt x="1130703" y="0"/>
                  </a:lnTo>
                  <a:lnTo>
                    <a:pt x="1130724" y="211"/>
                  </a:lnTo>
                  <a:cubicBezTo>
                    <a:pt x="1130724" y="312452"/>
                    <a:pt x="877603" y="565573"/>
                    <a:pt x="565362" y="565573"/>
                  </a:cubicBezTo>
                  <a:cubicBezTo>
                    <a:pt x="253121" y="565573"/>
                    <a:pt x="0" y="312452"/>
                    <a:pt x="0" y="211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30" name="Freeform 29">
              <a:extLst>
                <a:ext uri="{FF2B5EF4-FFF2-40B4-BE49-F238E27FC236}">
                  <a16:creationId xmlns:a16="http://schemas.microsoft.com/office/drawing/2014/main" id="{EA7DAE92-7D6B-B042-83BE-047C8EC322A0}"/>
                </a:ext>
              </a:extLst>
            </p:cNvPr>
            <p:cNvSpPr/>
            <p:nvPr/>
          </p:nvSpPr>
          <p:spPr>
            <a:xfrm>
              <a:off x="11654256" y="6295201"/>
              <a:ext cx="537744" cy="562799"/>
            </a:xfrm>
            <a:custGeom>
              <a:avLst/>
              <a:gdLst>
                <a:gd name="connsiteX0" fmla="*/ 537744 w 537744"/>
                <a:gd name="connsiteY0" fmla="*/ 0 h 562799"/>
                <a:gd name="connsiteX1" fmla="*/ 537744 w 537744"/>
                <a:gd name="connsiteY1" fmla="*/ 562799 h 562799"/>
                <a:gd name="connsiteX2" fmla="*/ 22 w 537744"/>
                <a:gd name="connsiteY2" fmla="*/ 562799 h 562799"/>
                <a:gd name="connsiteX3" fmla="*/ 0 w 537744"/>
                <a:gd name="connsiteY3" fmla="*/ 562578 h 562799"/>
                <a:gd name="connsiteX4" fmla="*/ 451422 w 537744"/>
                <a:gd name="connsiteY4" fmla="*/ 8702 h 562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7744" h="562799">
                  <a:moveTo>
                    <a:pt x="537744" y="0"/>
                  </a:moveTo>
                  <a:lnTo>
                    <a:pt x="537744" y="562799"/>
                  </a:lnTo>
                  <a:lnTo>
                    <a:pt x="22" y="562799"/>
                  </a:lnTo>
                  <a:lnTo>
                    <a:pt x="0" y="562578"/>
                  </a:lnTo>
                  <a:cubicBezTo>
                    <a:pt x="0" y="289367"/>
                    <a:pt x="193796" y="61420"/>
                    <a:pt x="451422" y="870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31" name="Freeform 30">
              <a:extLst>
                <a:ext uri="{FF2B5EF4-FFF2-40B4-BE49-F238E27FC236}">
                  <a16:creationId xmlns:a16="http://schemas.microsoft.com/office/drawing/2014/main" id="{06AADCE6-4277-EA49-AF23-63B53CA6772A}"/>
                </a:ext>
              </a:extLst>
            </p:cNvPr>
            <p:cNvSpPr/>
            <p:nvPr/>
          </p:nvSpPr>
          <p:spPr>
            <a:xfrm>
              <a:off x="11654256" y="4923687"/>
              <a:ext cx="537744" cy="1125156"/>
            </a:xfrm>
            <a:custGeom>
              <a:avLst/>
              <a:gdLst>
                <a:gd name="connsiteX0" fmla="*/ 537744 w 537744"/>
                <a:gd name="connsiteY0" fmla="*/ 0 h 1125156"/>
                <a:gd name="connsiteX1" fmla="*/ 537744 w 537744"/>
                <a:gd name="connsiteY1" fmla="*/ 1125156 h 1125156"/>
                <a:gd name="connsiteX2" fmla="*/ 451422 w 537744"/>
                <a:gd name="connsiteY2" fmla="*/ 1116454 h 1125156"/>
                <a:gd name="connsiteX3" fmla="*/ 0 w 537744"/>
                <a:gd name="connsiteY3" fmla="*/ 562578 h 1125156"/>
                <a:gd name="connsiteX4" fmla="*/ 451422 w 537744"/>
                <a:gd name="connsiteY4" fmla="*/ 8702 h 11251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7744" h="1125156">
                  <a:moveTo>
                    <a:pt x="537744" y="0"/>
                  </a:moveTo>
                  <a:lnTo>
                    <a:pt x="537744" y="1125156"/>
                  </a:lnTo>
                  <a:lnTo>
                    <a:pt x="451422" y="1116454"/>
                  </a:lnTo>
                  <a:cubicBezTo>
                    <a:pt x="193796" y="1063736"/>
                    <a:pt x="0" y="835789"/>
                    <a:pt x="0" y="562578"/>
                  </a:cubicBezTo>
                  <a:cubicBezTo>
                    <a:pt x="0" y="289367"/>
                    <a:pt x="193796" y="61420"/>
                    <a:pt x="451422" y="8702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32" name="Freeform 31">
              <a:extLst>
                <a:ext uri="{FF2B5EF4-FFF2-40B4-BE49-F238E27FC236}">
                  <a16:creationId xmlns:a16="http://schemas.microsoft.com/office/drawing/2014/main" id="{58CEA343-047B-DF4E-A7A8-881C7740EA36}"/>
                </a:ext>
              </a:extLst>
            </p:cNvPr>
            <p:cNvSpPr/>
            <p:nvPr/>
          </p:nvSpPr>
          <p:spPr>
            <a:xfrm>
              <a:off x="11654256" y="3552173"/>
              <a:ext cx="537744" cy="1125156"/>
            </a:xfrm>
            <a:custGeom>
              <a:avLst/>
              <a:gdLst>
                <a:gd name="connsiteX0" fmla="*/ 537744 w 537744"/>
                <a:gd name="connsiteY0" fmla="*/ 0 h 1125156"/>
                <a:gd name="connsiteX1" fmla="*/ 537744 w 537744"/>
                <a:gd name="connsiteY1" fmla="*/ 1125156 h 1125156"/>
                <a:gd name="connsiteX2" fmla="*/ 451422 w 537744"/>
                <a:gd name="connsiteY2" fmla="*/ 1116454 h 1125156"/>
                <a:gd name="connsiteX3" fmla="*/ 0 w 537744"/>
                <a:gd name="connsiteY3" fmla="*/ 562578 h 1125156"/>
                <a:gd name="connsiteX4" fmla="*/ 451422 w 537744"/>
                <a:gd name="connsiteY4" fmla="*/ 8702 h 11251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7744" h="1125156">
                  <a:moveTo>
                    <a:pt x="537744" y="0"/>
                  </a:moveTo>
                  <a:lnTo>
                    <a:pt x="537744" y="1125156"/>
                  </a:lnTo>
                  <a:lnTo>
                    <a:pt x="451422" y="1116454"/>
                  </a:lnTo>
                  <a:cubicBezTo>
                    <a:pt x="193796" y="1063736"/>
                    <a:pt x="0" y="835789"/>
                    <a:pt x="0" y="562578"/>
                  </a:cubicBezTo>
                  <a:cubicBezTo>
                    <a:pt x="0" y="289367"/>
                    <a:pt x="193796" y="61420"/>
                    <a:pt x="451422" y="870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33" name="Freeform 32">
              <a:extLst>
                <a:ext uri="{FF2B5EF4-FFF2-40B4-BE49-F238E27FC236}">
                  <a16:creationId xmlns:a16="http://schemas.microsoft.com/office/drawing/2014/main" id="{FCCBAA07-17CE-2740-AA04-AEDA5EAD2796}"/>
                </a:ext>
              </a:extLst>
            </p:cNvPr>
            <p:cNvSpPr/>
            <p:nvPr/>
          </p:nvSpPr>
          <p:spPr>
            <a:xfrm>
              <a:off x="11654256" y="2180659"/>
              <a:ext cx="537744" cy="1125156"/>
            </a:xfrm>
            <a:custGeom>
              <a:avLst/>
              <a:gdLst>
                <a:gd name="connsiteX0" fmla="*/ 537744 w 537744"/>
                <a:gd name="connsiteY0" fmla="*/ 0 h 1125156"/>
                <a:gd name="connsiteX1" fmla="*/ 537744 w 537744"/>
                <a:gd name="connsiteY1" fmla="*/ 1125156 h 1125156"/>
                <a:gd name="connsiteX2" fmla="*/ 451422 w 537744"/>
                <a:gd name="connsiteY2" fmla="*/ 1116454 h 1125156"/>
                <a:gd name="connsiteX3" fmla="*/ 0 w 537744"/>
                <a:gd name="connsiteY3" fmla="*/ 562578 h 1125156"/>
                <a:gd name="connsiteX4" fmla="*/ 451422 w 537744"/>
                <a:gd name="connsiteY4" fmla="*/ 8702 h 11251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7744" h="1125156">
                  <a:moveTo>
                    <a:pt x="537744" y="0"/>
                  </a:moveTo>
                  <a:lnTo>
                    <a:pt x="537744" y="1125156"/>
                  </a:lnTo>
                  <a:lnTo>
                    <a:pt x="451422" y="1116454"/>
                  </a:lnTo>
                  <a:cubicBezTo>
                    <a:pt x="193796" y="1063736"/>
                    <a:pt x="0" y="835789"/>
                    <a:pt x="0" y="562578"/>
                  </a:cubicBezTo>
                  <a:cubicBezTo>
                    <a:pt x="0" y="289367"/>
                    <a:pt x="193796" y="61420"/>
                    <a:pt x="451422" y="870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34" name="Freeform 33">
              <a:extLst>
                <a:ext uri="{FF2B5EF4-FFF2-40B4-BE49-F238E27FC236}">
                  <a16:creationId xmlns:a16="http://schemas.microsoft.com/office/drawing/2014/main" id="{BF15C430-7951-6040-BD4C-4E996E94480E}"/>
                </a:ext>
              </a:extLst>
            </p:cNvPr>
            <p:cNvSpPr/>
            <p:nvPr/>
          </p:nvSpPr>
          <p:spPr>
            <a:xfrm>
              <a:off x="11654256" y="809146"/>
              <a:ext cx="537744" cy="1125156"/>
            </a:xfrm>
            <a:custGeom>
              <a:avLst/>
              <a:gdLst>
                <a:gd name="connsiteX0" fmla="*/ 537744 w 537744"/>
                <a:gd name="connsiteY0" fmla="*/ 0 h 1125156"/>
                <a:gd name="connsiteX1" fmla="*/ 537744 w 537744"/>
                <a:gd name="connsiteY1" fmla="*/ 1125156 h 1125156"/>
                <a:gd name="connsiteX2" fmla="*/ 451422 w 537744"/>
                <a:gd name="connsiteY2" fmla="*/ 1116454 h 1125156"/>
                <a:gd name="connsiteX3" fmla="*/ 0 w 537744"/>
                <a:gd name="connsiteY3" fmla="*/ 562578 h 1125156"/>
                <a:gd name="connsiteX4" fmla="*/ 451422 w 537744"/>
                <a:gd name="connsiteY4" fmla="*/ 8702 h 11251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7744" h="1125156">
                  <a:moveTo>
                    <a:pt x="537744" y="0"/>
                  </a:moveTo>
                  <a:lnTo>
                    <a:pt x="537744" y="1125156"/>
                  </a:lnTo>
                  <a:lnTo>
                    <a:pt x="451422" y="1116454"/>
                  </a:lnTo>
                  <a:cubicBezTo>
                    <a:pt x="193796" y="1063736"/>
                    <a:pt x="0" y="835789"/>
                    <a:pt x="0" y="562578"/>
                  </a:cubicBezTo>
                  <a:cubicBezTo>
                    <a:pt x="0" y="289367"/>
                    <a:pt x="193796" y="61420"/>
                    <a:pt x="451422" y="8702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35" name="Freeform 34">
              <a:extLst>
                <a:ext uri="{FF2B5EF4-FFF2-40B4-BE49-F238E27FC236}">
                  <a16:creationId xmlns:a16="http://schemas.microsoft.com/office/drawing/2014/main" id="{0B3467F9-370D-5C4C-9EDE-E0CA0E401568}"/>
                </a:ext>
              </a:extLst>
            </p:cNvPr>
            <p:cNvSpPr/>
            <p:nvPr/>
          </p:nvSpPr>
          <p:spPr>
            <a:xfrm>
              <a:off x="11654256" y="0"/>
              <a:ext cx="537744" cy="562788"/>
            </a:xfrm>
            <a:custGeom>
              <a:avLst/>
              <a:gdLst>
                <a:gd name="connsiteX0" fmla="*/ 21 w 537744"/>
                <a:gd name="connsiteY0" fmla="*/ 0 h 562788"/>
                <a:gd name="connsiteX1" fmla="*/ 537744 w 537744"/>
                <a:gd name="connsiteY1" fmla="*/ 0 h 562788"/>
                <a:gd name="connsiteX2" fmla="*/ 537744 w 537744"/>
                <a:gd name="connsiteY2" fmla="*/ 562788 h 562788"/>
                <a:gd name="connsiteX3" fmla="*/ 451422 w 537744"/>
                <a:gd name="connsiteY3" fmla="*/ 554086 h 562788"/>
                <a:gd name="connsiteX4" fmla="*/ 0 w 537744"/>
                <a:gd name="connsiteY4" fmla="*/ 211 h 562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7744" h="562788">
                  <a:moveTo>
                    <a:pt x="21" y="0"/>
                  </a:moveTo>
                  <a:lnTo>
                    <a:pt x="537744" y="0"/>
                  </a:lnTo>
                  <a:lnTo>
                    <a:pt x="537744" y="562788"/>
                  </a:lnTo>
                  <a:lnTo>
                    <a:pt x="451422" y="554086"/>
                  </a:lnTo>
                  <a:cubicBezTo>
                    <a:pt x="193796" y="501368"/>
                    <a:pt x="0" y="273421"/>
                    <a:pt x="0" y="21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B652A1E4-52BA-534C-AECC-35C3CF44F8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315675-65B4-E14F-9785-663A83B7B65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676A1E-2332-684F-BDD2-687C166BDE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B0A250-5CC0-1746-B209-08E8B0DAE6AF}" type="datetimeFigureOut">
              <a:rPr lang="en-US" smtClean="0"/>
              <a:t>7/14/2026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2BB8CB0-B7BE-7D4F-B254-8A2F8AEC27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3E5A569-A063-8E40-B703-82B11D2A98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087169" y="6141085"/>
            <a:ext cx="813816" cy="365125"/>
          </a:xfrm>
        </p:spPr>
        <p:txBody>
          <a:bodyPr/>
          <a:lstStyle/>
          <a:p>
            <a:fld id="{49ABCAEC-7D34-E549-A96E-FCEDAADBE4B0}" type="slidenum">
              <a:rPr lang="en-US" smtClean="0"/>
              <a:t>‹#›</a:t>
            </a:fld>
            <a:endParaRPr lang="en-US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8231D73A-BA91-794F-8C09-4F4B41A6D08B}"/>
              </a:ext>
            </a:extLst>
          </p:cNvPr>
          <p:cNvCxnSpPr>
            <a:cxnSpLocks/>
          </p:cNvCxnSpPr>
          <p:nvPr/>
        </p:nvCxnSpPr>
        <p:spPr>
          <a:xfrm>
            <a:off x="565150" y="6087110"/>
            <a:ext cx="7335835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0609699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Group 38">
            <a:extLst>
              <a:ext uri="{FF2B5EF4-FFF2-40B4-BE49-F238E27FC236}">
                <a16:creationId xmlns:a16="http://schemas.microsoft.com/office/drawing/2014/main" id="{3ABDDED5-B489-454D-A72D-46C9473AB018}"/>
              </a:ext>
            </a:extLst>
          </p:cNvPr>
          <p:cNvGrpSpPr/>
          <p:nvPr/>
        </p:nvGrpSpPr>
        <p:grpSpPr>
          <a:xfrm>
            <a:off x="6201388" y="0"/>
            <a:ext cx="5990612" cy="6858001"/>
            <a:chOff x="6201388" y="0"/>
            <a:chExt cx="5990612" cy="6858001"/>
          </a:xfrm>
        </p:grpSpPr>
        <p:sp>
          <p:nvSpPr>
            <p:cNvPr id="40" name="Oval 39">
              <a:extLst>
                <a:ext uri="{FF2B5EF4-FFF2-40B4-BE49-F238E27FC236}">
                  <a16:creationId xmlns:a16="http://schemas.microsoft.com/office/drawing/2014/main" id="{E6338A9A-49A1-B04D-B479-43604A5CD6D5}"/>
                </a:ext>
              </a:extLst>
            </p:cNvPr>
            <p:cNvSpPr/>
            <p:nvPr/>
          </p:nvSpPr>
          <p:spPr>
            <a:xfrm>
              <a:off x="6201388" y="3549396"/>
              <a:ext cx="1130725" cy="1130724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>
              <a:extLst>
                <a:ext uri="{FF2B5EF4-FFF2-40B4-BE49-F238E27FC236}">
                  <a16:creationId xmlns:a16="http://schemas.microsoft.com/office/drawing/2014/main" id="{3151B6D8-101B-F34D-992A-1668DB5D0067}"/>
                </a:ext>
              </a:extLst>
            </p:cNvPr>
            <p:cNvSpPr/>
            <p:nvPr/>
          </p:nvSpPr>
          <p:spPr>
            <a:xfrm>
              <a:off x="6201389" y="1"/>
              <a:ext cx="1130725" cy="565575"/>
            </a:xfrm>
            <a:custGeom>
              <a:avLst/>
              <a:gdLst>
                <a:gd name="connsiteX0" fmla="*/ 21 w 1130725"/>
                <a:gd name="connsiteY0" fmla="*/ 0 h 565575"/>
                <a:gd name="connsiteX1" fmla="*/ 1130704 w 1130725"/>
                <a:gd name="connsiteY1" fmla="*/ 0 h 565575"/>
                <a:gd name="connsiteX2" fmla="*/ 1130725 w 1130725"/>
                <a:gd name="connsiteY2" fmla="*/ 213 h 565575"/>
                <a:gd name="connsiteX3" fmla="*/ 565362 w 1130725"/>
                <a:gd name="connsiteY3" fmla="*/ 565575 h 565575"/>
                <a:gd name="connsiteX4" fmla="*/ 0 w 1130725"/>
                <a:gd name="connsiteY4" fmla="*/ 213 h 565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0725" h="565575">
                  <a:moveTo>
                    <a:pt x="21" y="0"/>
                  </a:moveTo>
                  <a:lnTo>
                    <a:pt x="1130704" y="0"/>
                  </a:lnTo>
                  <a:lnTo>
                    <a:pt x="1130725" y="213"/>
                  </a:lnTo>
                  <a:cubicBezTo>
                    <a:pt x="1130725" y="312454"/>
                    <a:pt x="877604" y="565575"/>
                    <a:pt x="565362" y="565575"/>
                  </a:cubicBezTo>
                  <a:cubicBezTo>
                    <a:pt x="253121" y="565575"/>
                    <a:pt x="0" y="312454"/>
                    <a:pt x="0" y="213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42" name="Freeform 41">
              <a:extLst>
                <a:ext uri="{FF2B5EF4-FFF2-40B4-BE49-F238E27FC236}">
                  <a16:creationId xmlns:a16="http://schemas.microsoft.com/office/drawing/2014/main" id="{21D4DE71-EB1A-E74C-9364-5FEC5377F4EF}"/>
                </a:ext>
              </a:extLst>
            </p:cNvPr>
            <p:cNvSpPr/>
            <p:nvPr/>
          </p:nvSpPr>
          <p:spPr>
            <a:xfrm>
              <a:off x="7564255" y="6292426"/>
              <a:ext cx="1130723" cy="565575"/>
            </a:xfrm>
            <a:custGeom>
              <a:avLst/>
              <a:gdLst>
                <a:gd name="connsiteX0" fmla="*/ 565362 w 1130723"/>
                <a:gd name="connsiteY0" fmla="*/ 0 h 565575"/>
                <a:gd name="connsiteX1" fmla="*/ 1130723 w 1130723"/>
                <a:gd name="connsiteY1" fmla="*/ 565362 h 565575"/>
                <a:gd name="connsiteX2" fmla="*/ 1130702 w 1130723"/>
                <a:gd name="connsiteY2" fmla="*/ 565575 h 565575"/>
                <a:gd name="connsiteX3" fmla="*/ 21 w 1130723"/>
                <a:gd name="connsiteY3" fmla="*/ 565575 h 565575"/>
                <a:gd name="connsiteX4" fmla="*/ 0 w 1130723"/>
                <a:gd name="connsiteY4" fmla="*/ 565362 h 565575"/>
                <a:gd name="connsiteX5" fmla="*/ 565362 w 1130723"/>
                <a:gd name="connsiteY5" fmla="*/ 0 h 565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30723" h="565575">
                  <a:moveTo>
                    <a:pt x="565362" y="0"/>
                  </a:moveTo>
                  <a:cubicBezTo>
                    <a:pt x="877602" y="0"/>
                    <a:pt x="1130723" y="253121"/>
                    <a:pt x="1130723" y="565362"/>
                  </a:cubicBezTo>
                  <a:lnTo>
                    <a:pt x="1130702" y="565575"/>
                  </a:lnTo>
                  <a:lnTo>
                    <a:pt x="21" y="565575"/>
                  </a:lnTo>
                  <a:lnTo>
                    <a:pt x="0" y="565362"/>
                  </a:lnTo>
                  <a:cubicBezTo>
                    <a:pt x="0" y="253121"/>
                    <a:pt x="253120" y="0"/>
                    <a:pt x="565362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43" name="Oval 42">
              <a:extLst>
                <a:ext uri="{FF2B5EF4-FFF2-40B4-BE49-F238E27FC236}">
                  <a16:creationId xmlns:a16="http://schemas.microsoft.com/office/drawing/2014/main" id="{BD99A5CD-9D3A-DA46-AD96-34B9DB522051}"/>
                </a:ext>
              </a:extLst>
            </p:cNvPr>
            <p:cNvSpPr/>
            <p:nvPr/>
          </p:nvSpPr>
          <p:spPr>
            <a:xfrm>
              <a:off x="7564253" y="3549396"/>
              <a:ext cx="1130725" cy="1130724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Oval 43">
              <a:extLst>
                <a:ext uri="{FF2B5EF4-FFF2-40B4-BE49-F238E27FC236}">
                  <a16:creationId xmlns:a16="http://schemas.microsoft.com/office/drawing/2014/main" id="{E6537DF9-74F2-924C-9B63-22B100C80C92}"/>
                </a:ext>
              </a:extLst>
            </p:cNvPr>
            <p:cNvSpPr/>
            <p:nvPr/>
          </p:nvSpPr>
          <p:spPr>
            <a:xfrm>
              <a:off x="7564253" y="2177881"/>
              <a:ext cx="1130725" cy="1130724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Oval 44">
              <a:extLst>
                <a:ext uri="{FF2B5EF4-FFF2-40B4-BE49-F238E27FC236}">
                  <a16:creationId xmlns:a16="http://schemas.microsoft.com/office/drawing/2014/main" id="{D7655457-8E4D-F34C-A595-66A45E9C3A1F}"/>
                </a:ext>
              </a:extLst>
            </p:cNvPr>
            <p:cNvSpPr/>
            <p:nvPr/>
          </p:nvSpPr>
          <p:spPr>
            <a:xfrm>
              <a:off x="7564253" y="806366"/>
              <a:ext cx="1130725" cy="113072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>
              <a:extLst>
                <a:ext uri="{FF2B5EF4-FFF2-40B4-BE49-F238E27FC236}">
                  <a16:creationId xmlns:a16="http://schemas.microsoft.com/office/drawing/2014/main" id="{FB0E8D2C-8947-E44C-BC5F-F81B083DAA3E}"/>
                </a:ext>
              </a:extLst>
            </p:cNvPr>
            <p:cNvSpPr/>
            <p:nvPr/>
          </p:nvSpPr>
          <p:spPr>
            <a:xfrm>
              <a:off x="7564254" y="1"/>
              <a:ext cx="1130725" cy="565575"/>
            </a:xfrm>
            <a:custGeom>
              <a:avLst/>
              <a:gdLst>
                <a:gd name="connsiteX0" fmla="*/ 21 w 1130725"/>
                <a:gd name="connsiteY0" fmla="*/ 0 h 565575"/>
                <a:gd name="connsiteX1" fmla="*/ 1130704 w 1130725"/>
                <a:gd name="connsiteY1" fmla="*/ 0 h 565575"/>
                <a:gd name="connsiteX2" fmla="*/ 1130725 w 1130725"/>
                <a:gd name="connsiteY2" fmla="*/ 213 h 565575"/>
                <a:gd name="connsiteX3" fmla="*/ 565363 w 1130725"/>
                <a:gd name="connsiteY3" fmla="*/ 565575 h 565575"/>
                <a:gd name="connsiteX4" fmla="*/ 0 w 1130725"/>
                <a:gd name="connsiteY4" fmla="*/ 213 h 565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0725" h="565575">
                  <a:moveTo>
                    <a:pt x="21" y="0"/>
                  </a:moveTo>
                  <a:lnTo>
                    <a:pt x="1130704" y="0"/>
                  </a:lnTo>
                  <a:lnTo>
                    <a:pt x="1130725" y="213"/>
                  </a:lnTo>
                  <a:cubicBezTo>
                    <a:pt x="1130725" y="312454"/>
                    <a:pt x="877603" y="565575"/>
                    <a:pt x="565363" y="565575"/>
                  </a:cubicBezTo>
                  <a:cubicBezTo>
                    <a:pt x="253121" y="565575"/>
                    <a:pt x="0" y="312454"/>
                    <a:pt x="0" y="213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47" name="Freeform 46">
              <a:extLst>
                <a:ext uri="{FF2B5EF4-FFF2-40B4-BE49-F238E27FC236}">
                  <a16:creationId xmlns:a16="http://schemas.microsoft.com/office/drawing/2014/main" id="{ED57F45D-85B8-AC49-A2BA-E941F1BE7F15}"/>
                </a:ext>
              </a:extLst>
            </p:cNvPr>
            <p:cNvSpPr/>
            <p:nvPr/>
          </p:nvSpPr>
          <p:spPr>
            <a:xfrm>
              <a:off x="8927118" y="6292426"/>
              <a:ext cx="1130724" cy="565575"/>
            </a:xfrm>
            <a:custGeom>
              <a:avLst/>
              <a:gdLst>
                <a:gd name="connsiteX0" fmla="*/ 565362 w 1130724"/>
                <a:gd name="connsiteY0" fmla="*/ 0 h 565575"/>
                <a:gd name="connsiteX1" fmla="*/ 1130724 w 1130724"/>
                <a:gd name="connsiteY1" fmla="*/ 565362 h 565575"/>
                <a:gd name="connsiteX2" fmla="*/ 1130703 w 1130724"/>
                <a:gd name="connsiteY2" fmla="*/ 565575 h 565575"/>
                <a:gd name="connsiteX3" fmla="*/ 22 w 1130724"/>
                <a:gd name="connsiteY3" fmla="*/ 565575 h 565575"/>
                <a:gd name="connsiteX4" fmla="*/ 0 w 1130724"/>
                <a:gd name="connsiteY4" fmla="*/ 565362 h 565575"/>
                <a:gd name="connsiteX5" fmla="*/ 565362 w 1130724"/>
                <a:gd name="connsiteY5" fmla="*/ 0 h 565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30724" h="565575">
                  <a:moveTo>
                    <a:pt x="565362" y="0"/>
                  </a:moveTo>
                  <a:cubicBezTo>
                    <a:pt x="877603" y="0"/>
                    <a:pt x="1130724" y="253121"/>
                    <a:pt x="1130724" y="565362"/>
                  </a:cubicBezTo>
                  <a:lnTo>
                    <a:pt x="1130703" y="565575"/>
                  </a:lnTo>
                  <a:lnTo>
                    <a:pt x="22" y="565575"/>
                  </a:lnTo>
                  <a:lnTo>
                    <a:pt x="0" y="565362"/>
                  </a:lnTo>
                  <a:cubicBezTo>
                    <a:pt x="0" y="253121"/>
                    <a:pt x="253121" y="0"/>
                    <a:pt x="56536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48" name="Oval 47">
              <a:extLst>
                <a:ext uri="{FF2B5EF4-FFF2-40B4-BE49-F238E27FC236}">
                  <a16:creationId xmlns:a16="http://schemas.microsoft.com/office/drawing/2014/main" id="{DA576359-CAE3-634C-8DF8-A834BCD7D668}"/>
                </a:ext>
              </a:extLst>
            </p:cNvPr>
            <p:cNvSpPr/>
            <p:nvPr/>
          </p:nvSpPr>
          <p:spPr>
            <a:xfrm>
              <a:off x="8927118" y="4920911"/>
              <a:ext cx="1130725" cy="1130724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Oval 48">
              <a:extLst>
                <a:ext uri="{FF2B5EF4-FFF2-40B4-BE49-F238E27FC236}">
                  <a16:creationId xmlns:a16="http://schemas.microsoft.com/office/drawing/2014/main" id="{16343F35-6601-BD4A-B9A5-25361D0453D2}"/>
                </a:ext>
              </a:extLst>
            </p:cNvPr>
            <p:cNvSpPr/>
            <p:nvPr/>
          </p:nvSpPr>
          <p:spPr>
            <a:xfrm>
              <a:off x="8927118" y="3549396"/>
              <a:ext cx="1130725" cy="113072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Oval 49">
              <a:extLst>
                <a:ext uri="{FF2B5EF4-FFF2-40B4-BE49-F238E27FC236}">
                  <a16:creationId xmlns:a16="http://schemas.microsoft.com/office/drawing/2014/main" id="{5ED1C169-DCD9-9C4B-91B1-519621155A64}"/>
                </a:ext>
              </a:extLst>
            </p:cNvPr>
            <p:cNvSpPr/>
            <p:nvPr/>
          </p:nvSpPr>
          <p:spPr>
            <a:xfrm>
              <a:off x="8927118" y="2177881"/>
              <a:ext cx="1130725" cy="113072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Oval 50">
              <a:extLst>
                <a:ext uri="{FF2B5EF4-FFF2-40B4-BE49-F238E27FC236}">
                  <a16:creationId xmlns:a16="http://schemas.microsoft.com/office/drawing/2014/main" id="{32328AC7-E0BC-0E46-A25B-11D523EC8100}"/>
                </a:ext>
              </a:extLst>
            </p:cNvPr>
            <p:cNvSpPr/>
            <p:nvPr/>
          </p:nvSpPr>
          <p:spPr>
            <a:xfrm>
              <a:off x="8927118" y="806366"/>
              <a:ext cx="1130725" cy="1130724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>
              <a:extLst>
                <a:ext uri="{FF2B5EF4-FFF2-40B4-BE49-F238E27FC236}">
                  <a16:creationId xmlns:a16="http://schemas.microsoft.com/office/drawing/2014/main" id="{32BBE02A-588F-6C4D-B310-694098C6A340}"/>
                </a:ext>
              </a:extLst>
            </p:cNvPr>
            <p:cNvSpPr/>
            <p:nvPr/>
          </p:nvSpPr>
          <p:spPr>
            <a:xfrm>
              <a:off x="8927117" y="0"/>
              <a:ext cx="1130726" cy="565576"/>
            </a:xfrm>
            <a:custGeom>
              <a:avLst/>
              <a:gdLst>
                <a:gd name="connsiteX0" fmla="*/ 22 w 1130726"/>
                <a:gd name="connsiteY0" fmla="*/ 0 h 565576"/>
                <a:gd name="connsiteX1" fmla="*/ 1130704 w 1130726"/>
                <a:gd name="connsiteY1" fmla="*/ 0 h 565576"/>
                <a:gd name="connsiteX2" fmla="*/ 1130726 w 1130726"/>
                <a:gd name="connsiteY2" fmla="*/ 214 h 565576"/>
                <a:gd name="connsiteX3" fmla="*/ 565363 w 1130726"/>
                <a:gd name="connsiteY3" fmla="*/ 565576 h 565576"/>
                <a:gd name="connsiteX4" fmla="*/ 0 w 1130726"/>
                <a:gd name="connsiteY4" fmla="*/ 214 h 565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0726" h="565576">
                  <a:moveTo>
                    <a:pt x="22" y="0"/>
                  </a:moveTo>
                  <a:lnTo>
                    <a:pt x="1130704" y="0"/>
                  </a:lnTo>
                  <a:lnTo>
                    <a:pt x="1130726" y="214"/>
                  </a:lnTo>
                  <a:cubicBezTo>
                    <a:pt x="1130726" y="312455"/>
                    <a:pt x="877604" y="565576"/>
                    <a:pt x="565363" y="565576"/>
                  </a:cubicBezTo>
                  <a:cubicBezTo>
                    <a:pt x="253122" y="565576"/>
                    <a:pt x="0" y="312455"/>
                    <a:pt x="0" y="21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53" name="Freeform 52">
              <a:extLst>
                <a:ext uri="{FF2B5EF4-FFF2-40B4-BE49-F238E27FC236}">
                  <a16:creationId xmlns:a16="http://schemas.microsoft.com/office/drawing/2014/main" id="{6751D5A0-C90A-0A44-8654-CFE1B719B353}"/>
                </a:ext>
              </a:extLst>
            </p:cNvPr>
            <p:cNvSpPr/>
            <p:nvPr/>
          </p:nvSpPr>
          <p:spPr>
            <a:xfrm>
              <a:off x="10289984" y="6292426"/>
              <a:ext cx="1130724" cy="565575"/>
            </a:xfrm>
            <a:custGeom>
              <a:avLst/>
              <a:gdLst>
                <a:gd name="connsiteX0" fmla="*/ 565362 w 1130724"/>
                <a:gd name="connsiteY0" fmla="*/ 0 h 565575"/>
                <a:gd name="connsiteX1" fmla="*/ 1130724 w 1130724"/>
                <a:gd name="connsiteY1" fmla="*/ 565362 h 565575"/>
                <a:gd name="connsiteX2" fmla="*/ 1130703 w 1130724"/>
                <a:gd name="connsiteY2" fmla="*/ 565575 h 565575"/>
                <a:gd name="connsiteX3" fmla="*/ 21 w 1130724"/>
                <a:gd name="connsiteY3" fmla="*/ 565575 h 565575"/>
                <a:gd name="connsiteX4" fmla="*/ 0 w 1130724"/>
                <a:gd name="connsiteY4" fmla="*/ 565362 h 565575"/>
                <a:gd name="connsiteX5" fmla="*/ 565362 w 1130724"/>
                <a:gd name="connsiteY5" fmla="*/ 0 h 565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30724" h="565575">
                  <a:moveTo>
                    <a:pt x="565362" y="0"/>
                  </a:moveTo>
                  <a:cubicBezTo>
                    <a:pt x="877603" y="0"/>
                    <a:pt x="1130724" y="253121"/>
                    <a:pt x="1130724" y="565362"/>
                  </a:cubicBezTo>
                  <a:lnTo>
                    <a:pt x="1130703" y="565575"/>
                  </a:lnTo>
                  <a:lnTo>
                    <a:pt x="21" y="565575"/>
                  </a:lnTo>
                  <a:lnTo>
                    <a:pt x="0" y="565362"/>
                  </a:lnTo>
                  <a:cubicBezTo>
                    <a:pt x="0" y="253121"/>
                    <a:pt x="253121" y="0"/>
                    <a:pt x="565362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54" name="Oval 53">
              <a:extLst>
                <a:ext uri="{FF2B5EF4-FFF2-40B4-BE49-F238E27FC236}">
                  <a16:creationId xmlns:a16="http://schemas.microsoft.com/office/drawing/2014/main" id="{0F0FA086-0D80-B74A-9B37-5EACDE30D61F}"/>
                </a:ext>
              </a:extLst>
            </p:cNvPr>
            <p:cNvSpPr/>
            <p:nvPr/>
          </p:nvSpPr>
          <p:spPr>
            <a:xfrm>
              <a:off x="10289984" y="4920911"/>
              <a:ext cx="1130725" cy="113072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Oval 54">
              <a:extLst>
                <a:ext uri="{FF2B5EF4-FFF2-40B4-BE49-F238E27FC236}">
                  <a16:creationId xmlns:a16="http://schemas.microsoft.com/office/drawing/2014/main" id="{7022E302-2A55-8844-A50B-DC16D075E16B}"/>
                </a:ext>
              </a:extLst>
            </p:cNvPr>
            <p:cNvSpPr/>
            <p:nvPr/>
          </p:nvSpPr>
          <p:spPr>
            <a:xfrm>
              <a:off x="10289984" y="3549396"/>
              <a:ext cx="1130725" cy="1130724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Oval 55">
              <a:extLst>
                <a:ext uri="{FF2B5EF4-FFF2-40B4-BE49-F238E27FC236}">
                  <a16:creationId xmlns:a16="http://schemas.microsoft.com/office/drawing/2014/main" id="{F4B325F5-A048-2843-A40B-3B2B31ECED76}"/>
                </a:ext>
              </a:extLst>
            </p:cNvPr>
            <p:cNvSpPr/>
            <p:nvPr/>
          </p:nvSpPr>
          <p:spPr>
            <a:xfrm>
              <a:off x="10289984" y="806366"/>
              <a:ext cx="1130725" cy="1130724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>
              <a:extLst>
                <a:ext uri="{FF2B5EF4-FFF2-40B4-BE49-F238E27FC236}">
                  <a16:creationId xmlns:a16="http://schemas.microsoft.com/office/drawing/2014/main" id="{7707B616-7E85-5442-B46B-AF9426A7A0E9}"/>
                </a:ext>
              </a:extLst>
            </p:cNvPr>
            <p:cNvSpPr/>
            <p:nvPr/>
          </p:nvSpPr>
          <p:spPr>
            <a:xfrm>
              <a:off x="10289983" y="0"/>
              <a:ext cx="1130726" cy="565576"/>
            </a:xfrm>
            <a:custGeom>
              <a:avLst/>
              <a:gdLst>
                <a:gd name="connsiteX0" fmla="*/ 21 w 1130726"/>
                <a:gd name="connsiteY0" fmla="*/ 0 h 565576"/>
                <a:gd name="connsiteX1" fmla="*/ 1130704 w 1130726"/>
                <a:gd name="connsiteY1" fmla="*/ 0 h 565576"/>
                <a:gd name="connsiteX2" fmla="*/ 1130726 w 1130726"/>
                <a:gd name="connsiteY2" fmla="*/ 214 h 565576"/>
                <a:gd name="connsiteX3" fmla="*/ 565363 w 1130726"/>
                <a:gd name="connsiteY3" fmla="*/ 565576 h 565576"/>
                <a:gd name="connsiteX4" fmla="*/ 0 w 1130726"/>
                <a:gd name="connsiteY4" fmla="*/ 214 h 565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0726" h="565576">
                  <a:moveTo>
                    <a:pt x="21" y="0"/>
                  </a:moveTo>
                  <a:lnTo>
                    <a:pt x="1130704" y="0"/>
                  </a:lnTo>
                  <a:lnTo>
                    <a:pt x="1130726" y="214"/>
                  </a:lnTo>
                  <a:cubicBezTo>
                    <a:pt x="1130726" y="312455"/>
                    <a:pt x="877604" y="565576"/>
                    <a:pt x="565363" y="565576"/>
                  </a:cubicBezTo>
                  <a:cubicBezTo>
                    <a:pt x="253122" y="565576"/>
                    <a:pt x="0" y="312455"/>
                    <a:pt x="0" y="214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58" name="Freeform 57">
              <a:extLst>
                <a:ext uri="{FF2B5EF4-FFF2-40B4-BE49-F238E27FC236}">
                  <a16:creationId xmlns:a16="http://schemas.microsoft.com/office/drawing/2014/main" id="{08914A00-D181-5847-A150-77CE67F94369}"/>
                </a:ext>
              </a:extLst>
            </p:cNvPr>
            <p:cNvSpPr/>
            <p:nvPr/>
          </p:nvSpPr>
          <p:spPr>
            <a:xfrm>
              <a:off x="11652854" y="6295069"/>
              <a:ext cx="539146" cy="562931"/>
            </a:xfrm>
            <a:custGeom>
              <a:avLst/>
              <a:gdLst>
                <a:gd name="connsiteX0" fmla="*/ 539146 w 539146"/>
                <a:gd name="connsiteY0" fmla="*/ 0 h 562931"/>
                <a:gd name="connsiteX1" fmla="*/ 539146 w 539146"/>
                <a:gd name="connsiteY1" fmla="*/ 562931 h 562931"/>
                <a:gd name="connsiteX2" fmla="*/ 21 w 539146"/>
                <a:gd name="connsiteY2" fmla="*/ 562931 h 562931"/>
                <a:gd name="connsiteX3" fmla="*/ 0 w 539146"/>
                <a:gd name="connsiteY3" fmla="*/ 562719 h 562931"/>
                <a:gd name="connsiteX4" fmla="*/ 451422 w 539146"/>
                <a:gd name="connsiteY4" fmla="*/ 8843 h 5629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9146" h="562931">
                  <a:moveTo>
                    <a:pt x="539146" y="0"/>
                  </a:moveTo>
                  <a:lnTo>
                    <a:pt x="539146" y="562931"/>
                  </a:lnTo>
                  <a:lnTo>
                    <a:pt x="21" y="562931"/>
                  </a:lnTo>
                  <a:lnTo>
                    <a:pt x="0" y="562719"/>
                  </a:lnTo>
                  <a:cubicBezTo>
                    <a:pt x="0" y="289508"/>
                    <a:pt x="193796" y="61561"/>
                    <a:pt x="451422" y="8843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59" name="Freeform 58">
              <a:extLst>
                <a:ext uri="{FF2B5EF4-FFF2-40B4-BE49-F238E27FC236}">
                  <a16:creationId xmlns:a16="http://schemas.microsoft.com/office/drawing/2014/main" id="{DAF2D976-5F49-2848-B465-C85708A6D706}"/>
                </a:ext>
              </a:extLst>
            </p:cNvPr>
            <p:cNvSpPr/>
            <p:nvPr/>
          </p:nvSpPr>
          <p:spPr>
            <a:xfrm>
              <a:off x="11652853" y="4923555"/>
              <a:ext cx="539147" cy="1125439"/>
            </a:xfrm>
            <a:custGeom>
              <a:avLst/>
              <a:gdLst>
                <a:gd name="connsiteX0" fmla="*/ 539147 w 539147"/>
                <a:gd name="connsiteY0" fmla="*/ 0 h 1125439"/>
                <a:gd name="connsiteX1" fmla="*/ 539147 w 539147"/>
                <a:gd name="connsiteY1" fmla="*/ 1125439 h 1125439"/>
                <a:gd name="connsiteX2" fmla="*/ 451423 w 539147"/>
                <a:gd name="connsiteY2" fmla="*/ 1116595 h 1125439"/>
                <a:gd name="connsiteX3" fmla="*/ 0 w 539147"/>
                <a:gd name="connsiteY3" fmla="*/ 562719 h 1125439"/>
                <a:gd name="connsiteX4" fmla="*/ 451423 w 539147"/>
                <a:gd name="connsiteY4" fmla="*/ 8843 h 1125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9147" h="1125439">
                  <a:moveTo>
                    <a:pt x="539147" y="0"/>
                  </a:moveTo>
                  <a:lnTo>
                    <a:pt x="539147" y="1125439"/>
                  </a:lnTo>
                  <a:lnTo>
                    <a:pt x="451423" y="1116595"/>
                  </a:lnTo>
                  <a:cubicBezTo>
                    <a:pt x="193797" y="1063877"/>
                    <a:pt x="0" y="835930"/>
                    <a:pt x="0" y="562719"/>
                  </a:cubicBezTo>
                  <a:cubicBezTo>
                    <a:pt x="0" y="289508"/>
                    <a:pt x="193797" y="61561"/>
                    <a:pt x="451423" y="884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60" name="Freeform 59">
              <a:extLst>
                <a:ext uri="{FF2B5EF4-FFF2-40B4-BE49-F238E27FC236}">
                  <a16:creationId xmlns:a16="http://schemas.microsoft.com/office/drawing/2014/main" id="{5E333474-B850-354C-A2E2-01735C948D47}"/>
                </a:ext>
              </a:extLst>
            </p:cNvPr>
            <p:cNvSpPr/>
            <p:nvPr/>
          </p:nvSpPr>
          <p:spPr>
            <a:xfrm>
              <a:off x="11652853" y="3552039"/>
              <a:ext cx="539147" cy="1125438"/>
            </a:xfrm>
            <a:custGeom>
              <a:avLst/>
              <a:gdLst>
                <a:gd name="connsiteX0" fmla="*/ 539147 w 539147"/>
                <a:gd name="connsiteY0" fmla="*/ 0 h 1125438"/>
                <a:gd name="connsiteX1" fmla="*/ 539147 w 539147"/>
                <a:gd name="connsiteY1" fmla="*/ 1125438 h 1125438"/>
                <a:gd name="connsiteX2" fmla="*/ 451423 w 539147"/>
                <a:gd name="connsiteY2" fmla="*/ 1116595 h 1125438"/>
                <a:gd name="connsiteX3" fmla="*/ 0 w 539147"/>
                <a:gd name="connsiteY3" fmla="*/ 562719 h 1125438"/>
                <a:gd name="connsiteX4" fmla="*/ 451423 w 539147"/>
                <a:gd name="connsiteY4" fmla="*/ 8843 h 1125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9147" h="1125438">
                  <a:moveTo>
                    <a:pt x="539147" y="0"/>
                  </a:moveTo>
                  <a:lnTo>
                    <a:pt x="539147" y="1125438"/>
                  </a:lnTo>
                  <a:lnTo>
                    <a:pt x="451423" y="1116595"/>
                  </a:lnTo>
                  <a:cubicBezTo>
                    <a:pt x="193797" y="1063877"/>
                    <a:pt x="0" y="835930"/>
                    <a:pt x="0" y="562719"/>
                  </a:cubicBezTo>
                  <a:cubicBezTo>
                    <a:pt x="0" y="289508"/>
                    <a:pt x="193797" y="61561"/>
                    <a:pt x="451423" y="8843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61" name="Freeform 60">
              <a:extLst>
                <a:ext uri="{FF2B5EF4-FFF2-40B4-BE49-F238E27FC236}">
                  <a16:creationId xmlns:a16="http://schemas.microsoft.com/office/drawing/2014/main" id="{BC25646C-71B3-4A44-A4FE-C3CABE5580BB}"/>
                </a:ext>
              </a:extLst>
            </p:cNvPr>
            <p:cNvSpPr/>
            <p:nvPr/>
          </p:nvSpPr>
          <p:spPr>
            <a:xfrm>
              <a:off x="11652853" y="2180524"/>
              <a:ext cx="539147" cy="1125438"/>
            </a:xfrm>
            <a:custGeom>
              <a:avLst/>
              <a:gdLst>
                <a:gd name="connsiteX0" fmla="*/ 539147 w 539147"/>
                <a:gd name="connsiteY0" fmla="*/ 0 h 1125438"/>
                <a:gd name="connsiteX1" fmla="*/ 539147 w 539147"/>
                <a:gd name="connsiteY1" fmla="*/ 1125438 h 1125438"/>
                <a:gd name="connsiteX2" fmla="*/ 451423 w 539147"/>
                <a:gd name="connsiteY2" fmla="*/ 1116595 h 1125438"/>
                <a:gd name="connsiteX3" fmla="*/ 0 w 539147"/>
                <a:gd name="connsiteY3" fmla="*/ 562719 h 1125438"/>
                <a:gd name="connsiteX4" fmla="*/ 451423 w 539147"/>
                <a:gd name="connsiteY4" fmla="*/ 8843 h 1125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9147" h="1125438">
                  <a:moveTo>
                    <a:pt x="539147" y="0"/>
                  </a:moveTo>
                  <a:lnTo>
                    <a:pt x="539147" y="1125438"/>
                  </a:lnTo>
                  <a:lnTo>
                    <a:pt x="451423" y="1116595"/>
                  </a:lnTo>
                  <a:cubicBezTo>
                    <a:pt x="193797" y="1063877"/>
                    <a:pt x="0" y="835930"/>
                    <a:pt x="0" y="562719"/>
                  </a:cubicBezTo>
                  <a:cubicBezTo>
                    <a:pt x="0" y="289509"/>
                    <a:pt x="193797" y="61561"/>
                    <a:pt x="451423" y="8843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62" name="Freeform 61">
              <a:extLst>
                <a:ext uri="{FF2B5EF4-FFF2-40B4-BE49-F238E27FC236}">
                  <a16:creationId xmlns:a16="http://schemas.microsoft.com/office/drawing/2014/main" id="{B598CFE9-67EE-E342-9EF7-F40A1E0BE59E}"/>
                </a:ext>
              </a:extLst>
            </p:cNvPr>
            <p:cNvSpPr/>
            <p:nvPr/>
          </p:nvSpPr>
          <p:spPr>
            <a:xfrm>
              <a:off x="11652853" y="809010"/>
              <a:ext cx="539147" cy="1125439"/>
            </a:xfrm>
            <a:custGeom>
              <a:avLst/>
              <a:gdLst>
                <a:gd name="connsiteX0" fmla="*/ 539147 w 539147"/>
                <a:gd name="connsiteY0" fmla="*/ 0 h 1125439"/>
                <a:gd name="connsiteX1" fmla="*/ 539147 w 539147"/>
                <a:gd name="connsiteY1" fmla="*/ 1125439 h 1125439"/>
                <a:gd name="connsiteX2" fmla="*/ 451423 w 539147"/>
                <a:gd name="connsiteY2" fmla="*/ 1116595 h 1125439"/>
                <a:gd name="connsiteX3" fmla="*/ 0 w 539147"/>
                <a:gd name="connsiteY3" fmla="*/ 562719 h 1125439"/>
                <a:gd name="connsiteX4" fmla="*/ 451423 w 539147"/>
                <a:gd name="connsiteY4" fmla="*/ 8843 h 1125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9147" h="1125439">
                  <a:moveTo>
                    <a:pt x="539147" y="0"/>
                  </a:moveTo>
                  <a:lnTo>
                    <a:pt x="539147" y="1125439"/>
                  </a:lnTo>
                  <a:lnTo>
                    <a:pt x="451423" y="1116595"/>
                  </a:lnTo>
                  <a:cubicBezTo>
                    <a:pt x="193797" y="1063877"/>
                    <a:pt x="0" y="835930"/>
                    <a:pt x="0" y="562719"/>
                  </a:cubicBezTo>
                  <a:cubicBezTo>
                    <a:pt x="0" y="289508"/>
                    <a:pt x="193797" y="61561"/>
                    <a:pt x="451423" y="8843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63" name="Freeform 62">
              <a:extLst>
                <a:ext uri="{FF2B5EF4-FFF2-40B4-BE49-F238E27FC236}">
                  <a16:creationId xmlns:a16="http://schemas.microsoft.com/office/drawing/2014/main" id="{1E29AD13-94FE-1349-A28E-10F6E780F510}"/>
                </a:ext>
              </a:extLst>
            </p:cNvPr>
            <p:cNvSpPr/>
            <p:nvPr/>
          </p:nvSpPr>
          <p:spPr>
            <a:xfrm>
              <a:off x="11652853" y="1"/>
              <a:ext cx="539147" cy="562933"/>
            </a:xfrm>
            <a:custGeom>
              <a:avLst/>
              <a:gdLst>
                <a:gd name="connsiteX0" fmla="*/ 22 w 539147"/>
                <a:gd name="connsiteY0" fmla="*/ 0 h 562933"/>
                <a:gd name="connsiteX1" fmla="*/ 539147 w 539147"/>
                <a:gd name="connsiteY1" fmla="*/ 0 h 562933"/>
                <a:gd name="connsiteX2" fmla="*/ 539147 w 539147"/>
                <a:gd name="connsiteY2" fmla="*/ 562933 h 562933"/>
                <a:gd name="connsiteX3" fmla="*/ 451423 w 539147"/>
                <a:gd name="connsiteY3" fmla="*/ 554090 h 562933"/>
                <a:gd name="connsiteX4" fmla="*/ 0 w 539147"/>
                <a:gd name="connsiteY4" fmla="*/ 214 h 5629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9147" h="562933">
                  <a:moveTo>
                    <a:pt x="22" y="0"/>
                  </a:moveTo>
                  <a:lnTo>
                    <a:pt x="539147" y="0"/>
                  </a:lnTo>
                  <a:lnTo>
                    <a:pt x="539147" y="562933"/>
                  </a:lnTo>
                  <a:lnTo>
                    <a:pt x="451423" y="554090"/>
                  </a:lnTo>
                  <a:cubicBezTo>
                    <a:pt x="193797" y="501372"/>
                    <a:pt x="0" y="273425"/>
                    <a:pt x="0" y="214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B650648E-B4D5-4145-84E7-46B5793EA6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5150" y="768351"/>
            <a:ext cx="5066001" cy="2334768"/>
          </a:xfrm>
        </p:spPr>
        <p:txBody>
          <a:bodyPr anchor="t"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E3B92A6-7558-3148-B855-5BC58B4159C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65150" y="4255453"/>
            <a:ext cx="5066001" cy="1500187"/>
          </a:xfrm>
        </p:spPr>
        <p:txBody>
          <a:bodyPr anchor="b"/>
          <a:lstStyle>
            <a:lvl1pPr marL="0" indent="0">
              <a:buNone/>
              <a:defRPr sz="2400">
                <a:solidFill>
                  <a:schemeClr val="bg1">
                    <a:lumMod val="6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A0B541-D211-974B-97FE-C1F9473ABE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B0A250-5CC0-1746-B209-08E8B0DAE6AF}" type="datetimeFigureOut">
              <a:rPr lang="en-US" smtClean="0"/>
              <a:t>7/14/2026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1727FB0-D95A-D543-8E29-6E5F22B491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89C4404-F49D-9F48-A10B-1F60870B44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817335" y="6141085"/>
            <a:ext cx="813816" cy="365125"/>
          </a:xfrm>
        </p:spPr>
        <p:txBody>
          <a:bodyPr/>
          <a:lstStyle/>
          <a:p>
            <a:fld id="{49ABCAEC-7D34-E549-A96E-FCEDAADBE4B0}" type="slidenum">
              <a:rPr lang="en-US" smtClean="0"/>
              <a:t>‹#›</a:t>
            </a:fld>
            <a:endParaRPr lang="en-US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2D6A1FD1-D82F-3141-8687-8D7C0631C215}"/>
              </a:ext>
            </a:extLst>
          </p:cNvPr>
          <p:cNvCxnSpPr>
            <a:cxnSpLocks/>
          </p:cNvCxnSpPr>
          <p:nvPr/>
        </p:nvCxnSpPr>
        <p:spPr>
          <a:xfrm>
            <a:off x="565150" y="6087110"/>
            <a:ext cx="5066001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724023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8BB6B6-3765-4DDE-B851-20355FEDFF86}" type="datetimeFigureOut">
              <a:rPr lang="en-GB" smtClean="0"/>
              <a:t>14/07/2026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9F80AE-8C8E-41B6-ABB2-4E8F65074E8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7105853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>
            <a:extLst>
              <a:ext uri="{FF2B5EF4-FFF2-40B4-BE49-F238E27FC236}">
                <a16:creationId xmlns:a16="http://schemas.microsoft.com/office/drawing/2014/main" id="{442ECFEB-12CF-4C4F-BC8A-5816C27CA565}"/>
              </a:ext>
            </a:extLst>
          </p:cNvPr>
          <p:cNvGrpSpPr/>
          <p:nvPr/>
        </p:nvGrpSpPr>
        <p:grpSpPr>
          <a:xfrm>
            <a:off x="10290315" y="0"/>
            <a:ext cx="1901686" cy="6858000"/>
            <a:chOff x="10290315" y="0"/>
            <a:chExt cx="1901686" cy="6858000"/>
          </a:xfrm>
        </p:grpSpPr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626C9482-2804-144B-88B2-0AF191BD757D}"/>
                </a:ext>
              </a:extLst>
            </p:cNvPr>
            <p:cNvSpPr/>
            <p:nvPr/>
          </p:nvSpPr>
          <p:spPr>
            <a:xfrm>
              <a:off x="10290315" y="806362"/>
              <a:ext cx="1130724" cy="113072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>
              <a:extLst>
                <a:ext uri="{FF2B5EF4-FFF2-40B4-BE49-F238E27FC236}">
                  <a16:creationId xmlns:a16="http://schemas.microsoft.com/office/drawing/2014/main" id="{71363F79-96BD-9240-86E2-DF26C9C2437D}"/>
                </a:ext>
              </a:extLst>
            </p:cNvPr>
            <p:cNvSpPr/>
            <p:nvPr/>
          </p:nvSpPr>
          <p:spPr>
            <a:xfrm>
              <a:off x="10290315" y="0"/>
              <a:ext cx="1130724" cy="565573"/>
            </a:xfrm>
            <a:custGeom>
              <a:avLst/>
              <a:gdLst>
                <a:gd name="connsiteX0" fmla="*/ 21 w 1130724"/>
                <a:gd name="connsiteY0" fmla="*/ 0 h 565573"/>
                <a:gd name="connsiteX1" fmla="*/ 1130703 w 1130724"/>
                <a:gd name="connsiteY1" fmla="*/ 0 h 565573"/>
                <a:gd name="connsiteX2" fmla="*/ 1130724 w 1130724"/>
                <a:gd name="connsiteY2" fmla="*/ 211 h 565573"/>
                <a:gd name="connsiteX3" fmla="*/ 565362 w 1130724"/>
                <a:gd name="connsiteY3" fmla="*/ 565573 h 565573"/>
                <a:gd name="connsiteX4" fmla="*/ 0 w 1130724"/>
                <a:gd name="connsiteY4" fmla="*/ 211 h 565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0724" h="565573">
                  <a:moveTo>
                    <a:pt x="21" y="0"/>
                  </a:moveTo>
                  <a:lnTo>
                    <a:pt x="1130703" y="0"/>
                  </a:lnTo>
                  <a:lnTo>
                    <a:pt x="1130724" y="211"/>
                  </a:lnTo>
                  <a:cubicBezTo>
                    <a:pt x="1130724" y="312452"/>
                    <a:pt x="877603" y="565573"/>
                    <a:pt x="565362" y="565573"/>
                  </a:cubicBezTo>
                  <a:cubicBezTo>
                    <a:pt x="253121" y="565573"/>
                    <a:pt x="0" y="312452"/>
                    <a:pt x="0" y="211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0" name="Freeform 19">
              <a:extLst>
                <a:ext uri="{FF2B5EF4-FFF2-40B4-BE49-F238E27FC236}">
                  <a16:creationId xmlns:a16="http://schemas.microsoft.com/office/drawing/2014/main" id="{153F0BF1-DA57-1D49-82F0-802F4D385A85}"/>
                </a:ext>
              </a:extLst>
            </p:cNvPr>
            <p:cNvSpPr/>
            <p:nvPr/>
          </p:nvSpPr>
          <p:spPr>
            <a:xfrm>
              <a:off x="11653180" y="6295093"/>
              <a:ext cx="538821" cy="562907"/>
            </a:xfrm>
            <a:custGeom>
              <a:avLst/>
              <a:gdLst>
                <a:gd name="connsiteX0" fmla="*/ 538821 w 538821"/>
                <a:gd name="connsiteY0" fmla="*/ 0 h 562907"/>
                <a:gd name="connsiteX1" fmla="*/ 538821 w 538821"/>
                <a:gd name="connsiteY1" fmla="*/ 562907 h 562907"/>
                <a:gd name="connsiteX2" fmla="*/ 22 w 538821"/>
                <a:gd name="connsiteY2" fmla="*/ 562907 h 562907"/>
                <a:gd name="connsiteX3" fmla="*/ 0 w 538821"/>
                <a:gd name="connsiteY3" fmla="*/ 562686 h 562907"/>
                <a:gd name="connsiteX4" fmla="*/ 451422 w 538821"/>
                <a:gd name="connsiteY4" fmla="*/ 8810 h 5629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8821" h="562907">
                  <a:moveTo>
                    <a:pt x="538821" y="0"/>
                  </a:moveTo>
                  <a:lnTo>
                    <a:pt x="538821" y="562907"/>
                  </a:lnTo>
                  <a:lnTo>
                    <a:pt x="22" y="562907"/>
                  </a:lnTo>
                  <a:lnTo>
                    <a:pt x="0" y="562686"/>
                  </a:lnTo>
                  <a:cubicBezTo>
                    <a:pt x="0" y="289475"/>
                    <a:pt x="193796" y="61528"/>
                    <a:pt x="451422" y="881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1" name="Freeform 20">
              <a:extLst>
                <a:ext uri="{FF2B5EF4-FFF2-40B4-BE49-F238E27FC236}">
                  <a16:creationId xmlns:a16="http://schemas.microsoft.com/office/drawing/2014/main" id="{8CD42A1B-A03A-C946-8A2A-CE437EA433FD}"/>
                </a:ext>
              </a:extLst>
            </p:cNvPr>
            <p:cNvSpPr/>
            <p:nvPr/>
          </p:nvSpPr>
          <p:spPr>
            <a:xfrm>
              <a:off x="11653180" y="3552066"/>
              <a:ext cx="538821" cy="1125373"/>
            </a:xfrm>
            <a:custGeom>
              <a:avLst/>
              <a:gdLst>
                <a:gd name="connsiteX0" fmla="*/ 538821 w 538821"/>
                <a:gd name="connsiteY0" fmla="*/ 0 h 1125373"/>
                <a:gd name="connsiteX1" fmla="*/ 538821 w 538821"/>
                <a:gd name="connsiteY1" fmla="*/ 1125373 h 1125373"/>
                <a:gd name="connsiteX2" fmla="*/ 451422 w 538821"/>
                <a:gd name="connsiteY2" fmla="*/ 1116562 h 1125373"/>
                <a:gd name="connsiteX3" fmla="*/ 0 w 538821"/>
                <a:gd name="connsiteY3" fmla="*/ 562686 h 1125373"/>
                <a:gd name="connsiteX4" fmla="*/ 451422 w 538821"/>
                <a:gd name="connsiteY4" fmla="*/ 8810 h 1125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8821" h="1125373">
                  <a:moveTo>
                    <a:pt x="538821" y="0"/>
                  </a:moveTo>
                  <a:lnTo>
                    <a:pt x="538821" y="1125373"/>
                  </a:lnTo>
                  <a:lnTo>
                    <a:pt x="451422" y="1116562"/>
                  </a:lnTo>
                  <a:cubicBezTo>
                    <a:pt x="193796" y="1063844"/>
                    <a:pt x="0" y="835897"/>
                    <a:pt x="0" y="562686"/>
                  </a:cubicBezTo>
                  <a:cubicBezTo>
                    <a:pt x="0" y="289475"/>
                    <a:pt x="193796" y="61528"/>
                    <a:pt x="451422" y="881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2" name="Freeform 21">
              <a:extLst>
                <a:ext uri="{FF2B5EF4-FFF2-40B4-BE49-F238E27FC236}">
                  <a16:creationId xmlns:a16="http://schemas.microsoft.com/office/drawing/2014/main" id="{5591FE00-3AAF-9B4B-8107-E94D50828227}"/>
                </a:ext>
              </a:extLst>
            </p:cNvPr>
            <p:cNvSpPr/>
            <p:nvPr/>
          </p:nvSpPr>
          <p:spPr>
            <a:xfrm>
              <a:off x="11653180" y="2180552"/>
              <a:ext cx="538821" cy="1125373"/>
            </a:xfrm>
            <a:custGeom>
              <a:avLst/>
              <a:gdLst>
                <a:gd name="connsiteX0" fmla="*/ 538821 w 538821"/>
                <a:gd name="connsiteY0" fmla="*/ 0 h 1125373"/>
                <a:gd name="connsiteX1" fmla="*/ 538821 w 538821"/>
                <a:gd name="connsiteY1" fmla="*/ 1125373 h 1125373"/>
                <a:gd name="connsiteX2" fmla="*/ 451422 w 538821"/>
                <a:gd name="connsiteY2" fmla="*/ 1116562 h 1125373"/>
                <a:gd name="connsiteX3" fmla="*/ 0 w 538821"/>
                <a:gd name="connsiteY3" fmla="*/ 562686 h 1125373"/>
                <a:gd name="connsiteX4" fmla="*/ 451422 w 538821"/>
                <a:gd name="connsiteY4" fmla="*/ 8810 h 1125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8821" h="1125373">
                  <a:moveTo>
                    <a:pt x="538821" y="0"/>
                  </a:moveTo>
                  <a:lnTo>
                    <a:pt x="538821" y="1125373"/>
                  </a:lnTo>
                  <a:lnTo>
                    <a:pt x="451422" y="1116562"/>
                  </a:lnTo>
                  <a:cubicBezTo>
                    <a:pt x="193796" y="1063844"/>
                    <a:pt x="0" y="835897"/>
                    <a:pt x="0" y="562686"/>
                  </a:cubicBezTo>
                  <a:cubicBezTo>
                    <a:pt x="0" y="289475"/>
                    <a:pt x="193796" y="61528"/>
                    <a:pt x="451422" y="881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3" name="Freeform 22">
              <a:extLst>
                <a:ext uri="{FF2B5EF4-FFF2-40B4-BE49-F238E27FC236}">
                  <a16:creationId xmlns:a16="http://schemas.microsoft.com/office/drawing/2014/main" id="{149E92E9-89A7-4842-B271-411C7DF75D2D}"/>
                </a:ext>
              </a:extLst>
            </p:cNvPr>
            <p:cNvSpPr/>
            <p:nvPr/>
          </p:nvSpPr>
          <p:spPr>
            <a:xfrm>
              <a:off x="11653180" y="809039"/>
              <a:ext cx="538821" cy="1125373"/>
            </a:xfrm>
            <a:custGeom>
              <a:avLst/>
              <a:gdLst>
                <a:gd name="connsiteX0" fmla="*/ 538821 w 538821"/>
                <a:gd name="connsiteY0" fmla="*/ 0 h 1125373"/>
                <a:gd name="connsiteX1" fmla="*/ 538821 w 538821"/>
                <a:gd name="connsiteY1" fmla="*/ 1125373 h 1125373"/>
                <a:gd name="connsiteX2" fmla="*/ 451422 w 538821"/>
                <a:gd name="connsiteY2" fmla="*/ 1116562 h 1125373"/>
                <a:gd name="connsiteX3" fmla="*/ 0 w 538821"/>
                <a:gd name="connsiteY3" fmla="*/ 562686 h 1125373"/>
                <a:gd name="connsiteX4" fmla="*/ 451422 w 538821"/>
                <a:gd name="connsiteY4" fmla="*/ 8810 h 1125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8821" h="1125373">
                  <a:moveTo>
                    <a:pt x="538821" y="0"/>
                  </a:moveTo>
                  <a:lnTo>
                    <a:pt x="538821" y="1125373"/>
                  </a:lnTo>
                  <a:lnTo>
                    <a:pt x="451422" y="1116562"/>
                  </a:lnTo>
                  <a:cubicBezTo>
                    <a:pt x="193796" y="1063844"/>
                    <a:pt x="0" y="835897"/>
                    <a:pt x="0" y="562686"/>
                  </a:cubicBezTo>
                  <a:cubicBezTo>
                    <a:pt x="0" y="289475"/>
                    <a:pt x="193796" y="61528"/>
                    <a:pt x="451422" y="881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4" name="Freeform 23">
              <a:extLst>
                <a:ext uri="{FF2B5EF4-FFF2-40B4-BE49-F238E27FC236}">
                  <a16:creationId xmlns:a16="http://schemas.microsoft.com/office/drawing/2014/main" id="{4DC29C99-0841-9F46-AB1A-E9751DFE4487}"/>
                </a:ext>
              </a:extLst>
            </p:cNvPr>
            <p:cNvSpPr/>
            <p:nvPr/>
          </p:nvSpPr>
          <p:spPr>
            <a:xfrm>
              <a:off x="11653180" y="0"/>
              <a:ext cx="538821" cy="562898"/>
            </a:xfrm>
            <a:custGeom>
              <a:avLst/>
              <a:gdLst>
                <a:gd name="connsiteX0" fmla="*/ 21 w 538821"/>
                <a:gd name="connsiteY0" fmla="*/ 0 h 562898"/>
                <a:gd name="connsiteX1" fmla="*/ 538821 w 538821"/>
                <a:gd name="connsiteY1" fmla="*/ 0 h 562898"/>
                <a:gd name="connsiteX2" fmla="*/ 538821 w 538821"/>
                <a:gd name="connsiteY2" fmla="*/ 562898 h 562898"/>
                <a:gd name="connsiteX3" fmla="*/ 451422 w 538821"/>
                <a:gd name="connsiteY3" fmla="*/ 554087 h 562898"/>
                <a:gd name="connsiteX4" fmla="*/ 0 w 538821"/>
                <a:gd name="connsiteY4" fmla="*/ 211 h 562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8821" h="562898">
                  <a:moveTo>
                    <a:pt x="21" y="0"/>
                  </a:moveTo>
                  <a:lnTo>
                    <a:pt x="538821" y="0"/>
                  </a:lnTo>
                  <a:lnTo>
                    <a:pt x="538821" y="562898"/>
                  </a:lnTo>
                  <a:lnTo>
                    <a:pt x="451422" y="554087"/>
                  </a:lnTo>
                  <a:cubicBezTo>
                    <a:pt x="193796" y="501369"/>
                    <a:pt x="0" y="273422"/>
                    <a:pt x="0" y="211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EE0AB684-BDA8-014B-8DCC-125F8B8DCE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540E05-0F5F-6243-AD57-66BFC33ADBA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62851" y="2365755"/>
            <a:ext cx="5239512" cy="339547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170B3A4-11FE-D94C-9B93-255E3623106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89638" y="2365755"/>
            <a:ext cx="5239512" cy="339547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67BEEAF-F881-6E48-84AF-E5CEEF1C71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B0A250-5CC0-1746-B209-08E8B0DAE6AF}" type="datetimeFigureOut">
              <a:rPr lang="en-US" smtClean="0"/>
              <a:t>7/14/2026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C472753-1CC3-9244-9AF0-6927018A64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4DD55D0-FCC7-AC42-9810-9B49E33489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BCAEC-7D34-E549-A96E-FCEDAADBE4B0}" type="slidenum">
              <a:rPr lang="en-US" smtClean="0"/>
              <a:t>‹#›</a:t>
            </a:fld>
            <a:endParaRPr lang="en-US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5FC736C3-88FB-244C-83B8-B2856998D221}"/>
              </a:ext>
            </a:extLst>
          </p:cNvPr>
          <p:cNvCxnSpPr>
            <a:cxnSpLocks/>
          </p:cNvCxnSpPr>
          <p:nvPr/>
        </p:nvCxnSpPr>
        <p:spPr>
          <a:xfrm>
            <a:off x="565150" y="6087110"/>
            <a:ext cx="11058344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3688101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>
            <a:extLst>
              <a:ext uri="{FF2B5EF4-FFF2-40B4-BE49-F238E27FC236}">
                <a16:creationId xmlns:a16="http://schemas.microsoft.com/office/drawing/2014/main" id="{B7D16A9C-7411-5242-A59C-816B8907E3BE}"/>
              </a:ext>
            </a:extLst>
          </p:cNvPr>
          <p:cNvGrpSpPr/>
          <p:nvPr/>
        </p:nvGrpSpPr>
        <p:grpSpPr>
          <a:xfrm>
            <a:off x="10290315" y="0"/>
            <a:ext cx="1901686" cy="6858000"/>
            <a:chOff x="10290315" y="0"/>
            <a:chExt cx="1901686" cy="6858000"/>
          </a:xfrm>
        </p:grpSpPr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A997260B-7D44-7049-B605-7FD6E6CE5612}"/>
                </a:ext>
              </a:extLst>
            </p:cNvPr>
            <p:cNvSpPr/>
            <p:nvPr/>
          </p:nvSpPr>
          <p:spPr>
            <a:xfrm>
              <a:off x="10290315" y="806362"/>
              <a:ext cx="1130724" cy="113072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>
              <a:extLst>
                <a:ext uri="{FF2B5EF4-FFF2-40B4-BE49-F238E27FC236}">
                  <a16:creationId xmlns:a16="http://schemas.microsoft.com/office/drawing/2014/main" id="{5D6AF601-77C3-D74A-B1E5-7F33703A6927}"/>
                </a:ext>
              </a:extLst>
            </p:cNvPr>
            <p:cNvSpPr/>
            <p:nvPr/>
          </p:nvSpPr>
          <p:spPr>
            <a:xfrm>
              <a:off x="10290315" y="0"/>
              <a:ext cx="1130724" cy="565573"/>
            </a:xfrm>
            <a:custGeom>
              <a:avLst/>
              <a:gdLst>
                <a:gd name="connsiteX0" fmla="*/ 21 w 1130724"/>
                <a:gd name="connsiteY0" fmla="*/ 0 h 565573"/>
                <a:gd name="connsiteX1" fmla="*/ 1130703 w 1130724"/>
                <a:gd name="connsiteY1" fmla="*/ 0 h 565573"/>
                <a:gd name="connsiteX2" fmla="*/ 1130724 w 1130724"/>
                <a:gd name="connsiteY2" fmla="*/ 211 h 565573"/>
                <a:gd name="connsiteX3" fmla="*/ 565362 w 1130724"/>
                <a:gd name="connsiteY3" fmla="*/ 565573 h 565573"/>
                <a:gd name="connsiteX4" fmla="*/ 0 w 1130724"/>
                <a:gd name="connsiteY4" fmla="*/ 211 h 565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0724" h="565573">
                  <a:moveTo>
                    <a:pt x="21" y="0"/>
                  </a:moveTo>
                  <a:lnTo>
                    <a:pt x="1130703" y="0"/>
                  </a:lnTo>
                  <a:lnTo>
                    <a:pt x="1130724" y="211"/>
                  </a:lnTo>
                  <a:cubicBezTo>
                    <a:pt x="1130724" y="312452"/>
                    <a:pt x="877603" y="565573"/>
                    <a:pt x="565362" y="565573"/>
                  </a:cubicBezTo>
                  <a:cubicBezTo>
                    <a:pt x="253121" y="565573"/>
                    <a:pt x="0" y="312452"/>
                    <a:pt x="0" y="211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2" name="Freeform 21">
              <a:extLst>
                <a:ext uri="{FF2B5EF4-FFF2-40B4-BE49-F238E27FC236}">
                  <a16:creationId xmlns:a16="http://schemas.microsoft.com/office/drawing/2014/main" id="{4DFCA921-0F9E-2E41-A285-75409E25501A}"/>
                </a:ext>
              </a:extLst>
            </p:cNvPr>
            <p:cNvSpPr/>
            <p:nvPr/>
          </p:nvSpPr>
          <p:spPr>
            <a:xfrm>
              <a:off x="11653180" y="6295093"/>
              <a:ext cx="538821" cy="562907"/>
            </a:xfrm>
            <a:custGeom>
              <a:avLst/>
              <a:gdLst>
                <a:gd name="connsiteX0" fmla="*/ 538821 w 538821"/>
                <a:gd name="connsiteY0" fmla="*/ 0 h 562907"/>
                <a:gd name="connsiteX1" fmla="*/ 538821 w 538821"/>
                <a:gd name="connsiteY1" fmla="*/ 562907 h 562907"/>
                <a:gd name="connsiteX2" fmla="*/ 22 w 538821"/>
                <a:gd name="connsiteY2" fmla="*/ 562907 h 562907"/>
                <a:gd name="connsiteX3" fmla="*/ 0 w 538821"/>
                <a:gd name="connsiteY3" fmla="*/ 562686 h 562907"/>
                <a:gd name="connsiteX4" fmla="*/ 451422 w 538821"/>
                <a:gd name="connsiteY4" fmla="*/ 8810 h 5629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8821" h="562907">
                  <a:moveTo>
                    <a:pt x="538821" y="0"/>
                  </a:moveTo>
                  <a:lnTo>
                    <a:pt x="538821" y="562907"/>
                  </a:lnTo>
                  <a:lnTo>
                    <a:pt x="22" y="562907"/>
                  </a:lnTo>
                  <a:lnTo>
                    <a:pt x="0" y="562686"/>
                  </a:lnTo>
                  <a:cubicBezTo>
                    <a:pt x="0" y="289475"/>
                    <a:pt x="193796" y="61528"/>
                    <a:pt x="451422" y="881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3" name="Freeform 22">
              <a:extLst>
                <a:ext uri="{FF2B5EF4-FFF2-40B4-BE49-F238E27FC236}">
                  <a16:creationId xmlns:a16="http://schemas.microsoft.com/office/drawing/2014/main" id="{120B9E03-438B-FC42-9DA1-835D5BC3FE88}"/>
                </a:ext>
              </a:extLst>
            </p:cNvPr>
            <p:cNvSpPr/>
            <p:nvPr/>
          </p:nvSpPr>
          <p:spPr>
            <a:xfrm>
              <a:off x="11653180" y="3552066"/>
              <a:ext cx="538821" cy="1125373"/>
            </a:xfrm>
            <a:custGeom>
              <a:avLst/>
              <a:gdLst>
                <a:gd name="connsiteX0" fmla="*/ 538821 w 538821"/>
                <a:gd name="connsiteY0" fmla="*/ 0 h 1125373"/>
                <a:gd name="connsiteX1" fmla="*/ 538821 w 538821"/>
                <a:gd name="connsiteY1" fmla="*/ 1125373 h 1125373"/>
                <a:gd name="connsiteX2" fmla="*/ 451422 w 538821"/>
                <a:gd name="connsiteY2" fmla="*/ 1116562 h 1125373"/>
                <a:gd name="connsiteX3" fmla="*/ 0 w 538821"/>
                <a:gd name="connsiteY3" fmla="*/ 562686 h 1125373"/>
                <a:gd name="connsiteX4" fmla="*/ 451422 w 538821"/>
                <a:gd name="connsiteY4" fmla="*/ 8810 h 1125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8821" h="1125373">
                  <a:moveTo>
                    <a:pt x="538821" y="0"/>
                  </a:moveTo>
                  <a:lnTo>
                    <a:pt x="538821" y="1125373"/>
                  </a:lnTo>
                  <a:lnTo>
                    <a:pt x="451422" y="1116562"/>
                  </a:lnTo>
                  <a:cubicBezTo>
                    <a:pt x="193796" y="1063844"/>
                    <a:pt x="0" y="835897"/>
                    <a:pt x="0" y="562686"/>
                  </a:cubicBezTo>
                  <a:cubicBezTo>
                    <a:pt x="0" y="289475"/>
                    <a:pt x="193796" y="61528"/>
                    <a:pt x="451422" y="881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4" name="Freeform 23">
              <a:extLst>
                <a:ext uri="{FF2B5EF4-FFF2-40B4-BE49-F238E27FC236}">
                  <a16:creationId xmlns:a16="http://schemas.microsoft.com/office/drawing/2014/main" id="{4D670E1F-61CD-8940-A898-6D5092A78BB9}"/>
                </a:ext>
              </a:extLst>
            </p:cNvPr>
            <p:cNvSpPr/>
            <p:nvPr/>
          </p:nvSpPr>
          <p:spPr>
            <a:xfrm>
              <a:off x="11653180" y="2180552"/>
              <a:ext cx="538821" cy="1125373"/>
            </a:xfrm>
            <a:custGeom>
              <a:avLst/>
              <a:gdLst>
                <a:gd name="connsiteX0" fmla="*/ 538821 w 538821"/>
                <a:gd name="connsiteY0" fmla="*/ 0 h 1125373"/>
                <a:gd name="connsiteX1" fmla="*/ 538821 w 538821"/>
                <a:gd name="connsiteY1" fmla="*/ 1125373 h 1125373"/>
                <a:gd name="connsiteX2" fmla="*/ 451422 w 538821"/>
                <a:gd name="connsiteY2" fmla="*/ 1116562 h 1125373"/>
                <a:gd name="connsiteX3" fmla="*/ 0 w 538821"/>
                <a:gd name="connsiteY3" fmla="*/ 562686 h 1125373"/>
                <a:gd name="connsiteX4" fmla="*/ 451422 w 538821"/>
                <a:gd name="connsiteY4" fmla="*/ 8810 h 1125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8821" h="1125373">
                  <a:moveTo>
                    <a:pt x="538821" y="0"/>
                  </a:moveTo>
                  <a:lnTo>
                    <a:pt x="538821" y="1125373"/>
                  </a:lnTo>
                  <a:lnTo>
                    <a:pt x="451422" y="1116562"/>
                  </a:lnTo>
                  <a:cubicBezTo>
                    <a:pt x="193796" y="1063844"/>
                    <a:pt x="0" y="835897"/>
                    <a:pt x="0" y="562686"/>
                  </a:cubicBezTo>
                  <a:cubicBezTo>
                    <a:pt x="0" y="289475"/>
                    <a:pt x="193796" y="61528"/>
                    <a:pt x="451422" y="881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5" name="Freeform 24">
              <a:extLst>
                <a:ext uri="{FF2B5EF4-FFF2-40B4-BE49-F238E27FC236}">
                  <a16:creationId xmlns:a16="http://schemas.microsoft.com/office/drawing/2014/main" id="{080C64CF-0C6A-3449-9709-AE038C4A7995}"/>
                </a:ext>
              </a:extLst>
            </p:cNvPr>
            <p:cNvSpPr/>
            <p:nvPr/>
          </p:nvSpPr>
          <p:spPr>
            <a:xfrm>
              <a:off x="11653180" y="809039"/>
              <a:ext cx="538821" cy="1125373"/>
            </a:xfrm>
            <a:custGeom>
              <a:avLst/>
              <a:gdLst>
                <a:gd name="connsiteX0" fmla="*/ 538821 w 538821"/>
                <a:gd name="connsiteY0" fmla="*/ 0 h 1125373"/>
                <a:gd name="connsiteX1" fmla="*/ 538821 w 538821"/>
                <a:gd name="connsiteY1" fmla="*/ 1125373 h 1125373"/>
                <a:gd name="connsiteX2" fmla="*/ 451422 w 538821"/>
                <a:gd name="connsiteY2" fmla="*/ 1116562 h 1125373"/>
                <a:gd name="connsiteX3" fmla="*/ 0 w 538821"/>
                <a:gd name="connsiteY3" fmla="*/ 562686 h 1125373"/>
                <a:gd name="connsiteX4" fmla="*/ 451422 w 538821"/>
                <a:gd name="connsiteY4" fmla="*/ 8810 h 1125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8821" h="1125373">
                  <a:moveTo>
                    <a:pt x="538821" y="0"/>
                  </a:moveTo>
                  <a:lnTo>
                    <a:pt x="538821" y="1125373"/>
                  </a:lnTo>
                  <a:lnTo>
                    <a:pt x="451422" y="1116562"/>
                  </a:lnTo>
                  <a:cubicBezTo>
                    <a:pt x="193796" y="1063844"/>
                    <a:pt x="0" y="835897"/>
                    <a:pt x="0" y="562686"/>
                  </a:cubicBezTo>
                  <a:cubicBezTo>
                    <a:pt x="0" y="289475"/>
                    <a:pt x="193796" y="61528"/>
                    <a:pt x="451422" y="881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6" name="Freeform 25">
              <a:extLst>
                <a:ext uri="{FF2B5EF4-FFF2-40B4-BE49-F238E27FC236}">
                  <a16:creationId xmlns:a16="http://schemas.microsoft.com/office/drawing/2014/main" id="{FEC46D5B-957F-A24C-8E36-CC71F660EC8B}"/>
                </a:ext>
              </a:extLst>
            </p:cNvPr>
            <p:cNvSpPr/>
            <p:nvPr/>
          </p:nvSpPr>
          <p:spPr>
            <a:xfrm>
              <a:off x="11653180" y="0"/>
              <a:ext cx="538821" cy="562898"/>
            </a:xfrm>
            <a:custGeom>
              <a:avLst/>
              <a:gdLst>
                <a:gd name="connsiteX0" fmla="*/ 21 w 538821"/>
                <a:gd name="connsiteY0" fmla="*/ 0 h 562898"/>
                <a:gd name="connsiteX1" fmla="*/ 538821 w 538821"/>
                <a:gd name="connsiteY1" fmla="*/ 0 h 562898"/>
                <a:gd name="connsiteX2" fmla="*/ 538821 w 538821"/>
                <a:gd name="connsiteY2" fmla="*/ 562898 h 562898"/>
                <a:gd name="connsiteX3" fmla="*/ 451422 w 538821"/>
                <a:gd name="connsiteY3" fmla="*/ 554087 h 562898"/>
                <a:gd name="connsiteX4" fmla="*/ 0 w 538821"/>
                <a:gd name="connsiteY4" fmla="*/ 211 h 562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8821" h="562898">
                  <a:moveTo>
                    <a:pt x="21" y="0"/>
                  </a:moveTo>
                  <a:lnTo>
                    <a:pt x="538821" y="0"/>
                  </a:lnTo>
                  <a:lnTo>
                    <a:pt x="538821" y="562898"/>
                  </a:lnTo>
                  <a:lnTo>
                    <a:pt x="451422" y="554087"/>
                  </a:lnTo>
                  <a:cubicBezTo>
                    <a:pt x="193796" y="501369"/>
                    <a:pt x="0" y="273422"/>
                    <a:pt x="0" y="211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9058182F-7B5E-FD42-AFC6-A3848D8332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6928" y="768096"/>
            <a:ext cx="7333488" cy="1271016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FD9E4DE-75C0-C841-A68D-9D7BBAD76C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62149" y="2365756"/>
            <a:ext cx="523951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B5C87F7-356E-9E43-97A0-D972B22853D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62149" y="3189668"/>
            <a:ext cx="5239512" cy="2571557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DAB4C28-30CB-CC4E-A25E-F4FEFA49BCA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383066" y="2365756"/>
            <a:ext cx="523951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9ED0191-963B-1E4C-BEC5-9B42E39514A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383066" y="3189668"/>
            <a:ext cx="5239512" cy="2571557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F0E0BED-3EB7-BB4A-A556-FA967FB011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B0A250-5CC0-1746-B209-08E8B0DAE6AF}" type="datetimeFigureOut">
              <a:rPr lang="en-US" smtClean="0"/>
              <a:t>7/14/2026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6A2466A-4D90-174C-B382-AC4674D721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6EADE49-8082-214B-9742-5EE8DA2E9F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BCAEC-7D34-E549-A96E-FCEDAADBE4B0}" type="slidenum">
              <a:rPr lang="en-US" smtClean="0"/>
              <a:t>‹#›</a:t>
            </a:fld>
            <a:endParaRPr lang="en-US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75E39200-18D5-014B-BAB8-FF5D0BA15E0C}"/>
              </a:ext>
            </a:extLst>
          </p:cNvPr>
          <p:cNvCxnSpPr>
            <a:cxnSpLocks/>
          </p:cNvCxnSpPr>
          <p:nvPr/>
        </p:nvCxnSpPr>
        <p:spPr>
          <a:xfrm>
            <a:off x="565150" y="6087110"/>
            <a:ext cx="11058344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5627012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>
            <a:extLst>
              <a:ext uri="{FF2B5EF4-FFF2-40B4-BE49-F238E27FC236}">
                <a16:creationId xmlns:a16="http://schemas.microsoft.com/office/drawing/2014/main" id="{D7DF52F6-A06E-0343-95B8-DAAC38DB4B8C}"/>
              </a:ext>
            </a:extLst>
          </p:cNvPr>
          <p:cNvGrpSpPr/>
          <p:nvPr/>
        </p:nvGrpSpPr>
        <p:grpSpPr>
          <a:xfrm>
            <a:off x="10290315" y="0"/>
            <a:ext cx="1901686" cy="6858000"/>
            <a:chOff x="10290315" y="0"/>
            <a:chExt cx="1901686" cy="6858000"/>
          </a:xfrm>
        </p:grpSpPr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67092C52-7052-0749-9DA0-9374DBF495AE}"/>
                </a:ext>
              </a:extLst>
            </p:cNvPr>
            <p:cNvSpPr/>
            <p:nvPr/>
          </p:nvSpPr>
          <p:spPr>
            <a:xfrm>
              <a:off x="10290315" y="806362"/>
              <a:ext cx="1130724" cy="113072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>
              <a:extLst>
                <a:ext uri="{FF2B5EF4-FFF2-40B4-BE49-F238E27FC236}">
                  <a16:creationId xmlns:a16="http://schemas.microsoft.com/office/drawing/2014/main" id="{C64E1C2F-81E1-C44D-859C-946596C950F2}"/>
                </a:ext>
              </a:extLst>
            </p:cNvPr>
            <p:cNvSpPr/>
            <p:nvPr/>
          </p:nvSpPr>
          <p:spPr>
            <a:xfrm>
              <a:off x="10290315" y="0"/>
              <a:ext cx="1130724" cy="565573"/>
            </a:xfrm>
            <a:custGeom>
              <a:avLst/>
              <a:gdLst>
                <a:gd name="connsiteX0" fmla="*/ 21 w 1130724"/>
                <a:gd name="connsiteY0" fmla="*/ 0 h 565573"/>
                <a:gd name="connsiteX1" fmla="*/ 1130703 w 1130724"/>
                <a:gd name="connsiteY1" fmla="*/ 0 h 565573"/>
                <a:gd name="connsiteX2" fmla="*/ 1130724 w 1130724"/>
                <a:gd name="connsiteY2" fmla="*/ 211 h 565573"/>
                <a:gd name="connsiteX3" fmla="*/ 565362 w 1130724"/>
                <a:gd name="connsiteY3" fmla="*/ 565573 h 565573"/>
                <a:gd name="connsiteX4" fmla="*/ 0 w 1130724"/>
                <a:gd name="connsiteY4" fmla="*/ 211 h 565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0724" h="565573">
                  <a:moveTo>
                    <a:pt x="21" y="0"/>
                  </a:moveTo>
                  <a:lnTo>
                    <a:pt x="1130703" y="0"/>
                  </a:lnTo>
                  <a:lnTo>
                    <a:pt x="1130724" y="211"/>
                  </a:lnTo>
                  <a:cubicBezTo>
                    <a:pt x="1130724" y="312452"/>
                    <a:pt x="877603" y="565573"/>
                    <a:pt x="565362" y="565573"/>
                  </a:cubicBezTo>
                  <a:cubicBezTo>
                    <a:pt x="253121" y="565573"/>
                    <a:pt x="0" y="312452"/>
                    <a:pt x="0" y="211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8" name="Freeform 17">
              <a:extLst>
                <a:ext uri="{FF2B5EF4-FFF2-40B4-BE49-F238E27FC236}">
                  <a16:creationId xmlns:a16="http://schemas.microsoft.com/office/drawing/2014/main" id="{53626485-4263-0A44-9561-E278A7056C33}"/>
                </a:ext>
              </a:extLst>
            </p:cNvPr>
            <p:cNvSpPr/>
            <p:nvPr/>
          </p:nvSpPr>
          <p:spPr>
            <a:xfrm>
              <a:off x="11653180" y="6295093"/>
              <a:ext cx="538821" cy="562907"/>
            </a:xfrm>
            <a:custGeom>
              <a:avLst/>
              <a:gdLst>
                <a:gd name="connsiteX0" fmla="*/ 538821 w 538821"/>
                <a:gd name="connsiteY0" fmla="*/ 0 h 562907"/>
                <a:gd name="connsiteX1" fmla="*/ 538821 w 538821"/>
                <a:gd name="connsiteY1" fmla="*/ 562907 h 562907"/>
                <a:gd name="connsiteX2" fmla="*/ 22 w 538821"/>
                <a:gd name="connsiteY2" fmla="*/ 562907 h 562907"/>
                <a:gd name="connsiteX3" fmla="*/ 0 w 538821"/>
                <a:gd name="connsiteY3" fmla="*/ 562686 h 562907"/>
                <a:gd name="connsiteX4" fmla="*/ 451422 w 538821"/>
                <a:gd name="connsiteY4" fmla="*/ 8810 h 5629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8821" h="562907">
                  <a:moveTo>
                    <a:pt x="538821" y="0"/>
                  </a:moveTo>
                  <a:lnTo>
                    <a:pt x="538821" y="562907"/>
                  </a:lnTo>
                  <a:lnTo>
                    <a:pt x="22" y="562907"/>
                  </a:lnTo>
                  <a:lnTo>
                    <a:pt x="0" y="562686"/>
                  </a:lnTo>
                  <a:cubicBezTo>
                    <a:pt x="0" y="289475"/>
                    <a:pt x="193796" y="61528"/>
                    <a:pt x="451422" y="881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9" name="Freeform 18">
              <a:extLst>
                <a:ext uri="{FF2B5EF4-FFF2-40B4-BE49-F238E27FC236}">
                  <a16:creationId xmlns:a16="http://schemas.microsoft.com/office/drawing/2014/main" id="{7D45AAB5-3CCC-DE4A-A962-3702911B55CC}"/>
                </a:ext>
              </a:extLst>
            </p:cNvPr>
            <p:cNvSpPr/>
            <p:nvPr/>
          </p:nvSpPr>
          <p:spPr>
            <a:xfrm>
              <a:off x="11653180" y="3552066"/>
              <a:ext cx="538821" cy="1125373"/>
            </a:xfrm>
            <a:custGeom>
              <a:avLst/>
              <a:gdLst>
                <a:gd name="connsiteX0" fmla="*/ 538821 w 538821"/>
                <a:gd name="connsiteY0" fmla="*/ 0 h 1125373"/>
                <a:gd name="connsiteX1" fmla="*/ 538821 w 538821"/>
                <a:gd name="connsiteY1" fmla="*/ 1125373 h 1125373"/>
                <a:gd name="connsiteX2" fmla="*/ 451422 w 538821"/>
                <a:gd name="connsiteY2" fmla="*/ 1116562 h 1125373"/>
                <a:gd name="connsiteX3" fmla="*/ 0 w 538821"/>
                <a:gd name="connsiteY3" fmla="*/ 562686 h 1125373"/>
                <a:gd name="connsiteX4" fmla="*/ 451422 w 538821"/>
                <a:gd name="connsiteY4" fmla="*/ 8810 h 1125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8821" h="1125373">
                  <a:moveTo>
                    <a:pt x="538821" y="0"/>
                  </a:moveTo>
                  <a:lnTo>
                    <a:pt x="538821" y="1125373"/>
                  </a:lnTo>
                  <a:lnTo>
                    <a:pt x="451422" y="1116562"/>
                  </a:lnTo>
                  <a:cubicBezTo>
                    <a:pt x="193796" y="1063844"/>
                    <a:pt x="0" y="835897"/>
                    <a:pt x="0" y="562686"/>
                  </a:cubicBezTo>
                  <a:cubicBezTo>
                    <a:pt x="0" y="289475"/>
                    <a:pt x="193796" y="61528"/>
                    <a:pt x="451422" y="881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0" name="Freeform 19">
              <a:extLst>
                <a:ext uri="{FF2B5EF4-FFF2-40B4-BE49-F238E27FC236}">
                  <a16:creationId xmlns:a16="http://schemas.microsoft.com/office/drawing/2014/main" id="{8CAFB16F-8EDE-D44F-A51E-34EDC41E7404}"/>
                </a:ext>
              </a:extLst>
            </p:cNvPr>
            <p:cNvSpPr/>
            <p:nvPr/>
          </p:nvSpPr>
          <p:spPr>
            <a:xfrm>
              <a:off x="11653180" y="2180552"/>
              <a:ext cx="538821" cy="1125373"/>
            </a:xfrm>
            <a:custGeom>
              <a:avLst/>
              <a:gdLst>
                <a:gd name="connsiteX0" fmla="*/ 538821 w 538821"/>
                <a:gd name="connsiteY0" fmla="*/ 0 h 1125373"/>
                <a:gd name="connsiteX1" fmla="*/ 538821 w 538821"/>
                <a:gd name="connsiteY1" fmla="*/ 1125373 h 1125373"/>
                <a:gd name="connsiteX2" fmla="*/ 451422 w 538821"/>
                <a:gd name="connsiteY2" fmla="*/ 1116562 h 1125373"/>
                <a:gd name="connsiteX3" fmla="*/ 0 w 538821"/>
                <a:gd name="connsiteY3" fmla="*/ 562686 h 1125373"/>
                <a:gd name="connsiteX4" fmla="*/ 451422 w 538821"/>
                <a:gd name="connsiteY4" fmla="*/ 8810 h 1125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8821" h="1125373">
                  <a:moveTo>
                    <a:pt x="538821" y="0"/>
                  </a:moveTo>
                  <a:lnTo>
                    <a:pt x="538821" y="1125373"/>
                  </a:lnTo>
                  <a:lnTo>
                    <a:pt x="451422" y="1116562"/>
                  </a:lnTo>
                  <a:cubicBezTo>
                    <a:pt x="193796" y="1063844"/>
                    <a:pt x="0" y="835897"/>
                    <a:pt x="0" y="562686"/>
                  </a:cubicBezTo>
                  <a:cubicBezTo>
                    <a:pt x="0" y="289475"/>
                    <a:pt x="193796" y="61528"/>
                    <a:pt x="451422" y="881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1" name="Freeform 20">
              <a:extLst>
                <a:ext uri="{FF2B5EF4-FFF2-40B4-BE49-F238E27FC236}">
                  <a16:creationId xmlns:a16="http://schemas.microsoft.com/office/drawing/2014/main" id="{DCD51329-732C-BB4C-98E5-715BAF9F8853}"/>
                </a:ext>
              </a:extLst>
            </p:cNvPr>
            <p:cNvSpPr/>
            <p:nvPr/>
          </p:nvSpPr>
          <p:spPr>
            <a:xfrm>
              <a:off x="11653180" y="809039"/>
              <a:ext cx="538821" cy="1125373"/>
            </a:xfrm>
            <a:custGeom>
              <a:avLst/>
              <a:gdLst>
                <a:gd name="connsiteX0" fmla="*/ 538821 w 538821"/>
                <a:gd name="connsiteY0" fmla="*/ 0 h 1125373"/>
                <a:gd name="connsiteX1" fmla="*/ 538821 w 538821"/>
                <a:gd name="connsiteY1" fmla="*/ 1125373 h 1125373"/>
                <a:gd name="connsiteX2" fmla="*/ 451422 w 538821"/>
                <a:gd name="connsiteY2" fmla="*/ 1116562 h 1125373"/>
                <a:gd name="connsiteX3" fmla="*/ 0 w 538821"/>
                <a:gd name="connsiteY3" fmla="*/ 562686 h 1125373"/>
                <a:gd name="connsiteX4" fmla="*/ 451422 w 538821"/>
                <a:gd name="connsiteY4" fmla="*/ 8810 h 1125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8821" h="1125373">
                  <a:moveTo>
                    <a:pt x="538821" y="0"/>
                  </a:moveTo>
                  <a:lnTo>
                    <a:pt x="538821" y="1125373"/>
                  </a:lnTo>
                  <a:lnTo>
                    <a:pt x="451422" y="1116562"/>
                  </a:lnTo>
                  <a:cubicBezTo>
                    <a:pt x="193796" y="1063844"/>
                    <a:pt x="0" y="835897"/>
                    <a:pt x="0" y="562686"/>
                  </a:cubicBezTo>
                  <a:cubicBezTo>
                    <a:pt x="0" y="289475"/>
                    <a:pt x="193796" y="61528"/>
                    <a:pt x="451422" y="881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2" name="Freeform 21">
              <a:extLst>
                <a:ext uri="{FF2B5EF4-FFF2-40B4-BE49-F238E27FC236}">
                  <a16:creationId xmlns:a16="http://schemas.microsoft.com/office/drawing/2014/main" id="{192B5D44-BC55-AF4C-984D-C8231B22F80B}"/>
                </a:ext>
              </a:extLst>
            </p:cNvPr>
            <p:cNvSpPr/>
            <p:nvPr/>
          </p:nvSpPr>
          <p:spPr>
            <a:xfrm>
              <a:off x="11653180" y="0"/>
              <a:ext cx="538821" cy="562898"/>
            </a:xfrm>
            <a:custGeom>
              <a:avLst/>
              <a:gdLst>
                <a:gd name="connsiteX0" fmla="*/ 21 w 538821"/>
                <a:gd name="connsiteY0" fmla="*/ 0 h 562898"/>
                <a:gd name="connsiteX1" fmla="*/ 538821 w 538821"/>
                <a:gd name="connsiteY1" fmla="*/ 0 h 562898"/>
                <a:gd name="connsiteX2" fmla="*/ 538821 w 538821"/>
                <a:gd name="connsiteY2" fmla="*/ 562898 h 562898"/>
                <a:gd name="connsiteX3" fmla="*/ 451422 w 538821"/>
                <a:gd name="connsiteY3" fmla="*/ 554087 h 562898"/>
                <a:gd name="connsiteX4" fmla="*/ 0 w 538821"/>
                <a:gd name="connsiteY4" fmla="*/ 211 h 562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8821" h="562898">
                  <a:moveTo>
                    <a:pt x="21" y="0"/>
                  </a:moveTo>
                  <a:lnTo>
                    <a:pt x="538821" y="0"/>
                  </a:lnTo>
                  <a:lnTo>
                    <a:pt x="538821" y="562898"/>
                  </a:lnTo>
                  <a:lnTo>
                    <a:pt x="451422" y="554087"/>
                  </a:lnTo>
                  <a:cubicBezTo>
                    <a:pt x="193796" y="501369"/>
                    <a:pt x="0" y="273422"/>
                    <a:pt x="0" y="211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DFA1E9E2-564E-7049-A22F-BB5B876BAB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6359D05-C08D-7747-B2FC-3F62B33573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B0A250-5CC0-1746-B209-08E8B0DAE6AF}" type="datetimeFigureOut">
              <a:rPr lang="en-US" smtClean="0"/>
              <a:t>7/14/2026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E2FF615-BB08-A844-B689-BAA7C50407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563A67D-F96F-4849-8C83-49CC3A6539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BCAEC-7D34-E549-A96E-FCEDAADBE4B0}" type="slidenum">
              <a:rPr lang="en-US" smtClean="0"/>
              <a:t>‹#›</a:t>
            </a:fld>
            <a:endParaRPr lang="en-US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1DCFAAB9-2B6B-8D4C-A748-433E2C393EA6}"/>
              </a:ext>
            </a:extLst>
          </p:cNvPr>
          <p:cNvCxnSpPr>
            <a:cxnSpLocks/>
          </p:cNvCxnSpPr>
          <p:nvPr/>
        </p:nvCxnSpPr>
        <p:spPr>
          <a:xfrm>
            <a:off x="565150" y="6087110"/>
            <a:ext cx="11058344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8516879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98BCA70-D63D-40F6-B9B3-4E49B96E27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B0A250-5CC0-1746-B209-08E8B0DAE6AF}" type="datetimeFigureOut">
              <a:rPr lang="en-US" smtClean="0"/>
              <a:pPr/>
              <a:t>7/14/2026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2F12559-BD91-4904-A24A-0CF0A2324A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B658BB7-74A5-4A6F-A0FF-021E68F02B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BCAEC-7D34-E549-A96E-FCEDAADBE4B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744581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>
            <a:extLst>
              <a:ext uri="{FF2B5EF4-FFF2-40B4-BE49-F238E27FC236}">
                <a16:creationId xmlns:a16="http://schemas.microsoft.com/office/drawing/2014/main" id="{D0914A35-7AAF-4B42-9C68-47A633EFD9D0}"/>
              </a:ext>
            </a:extLst>
          </p:cNvPr>
          <p:cNvGrpSpPr/>
          <p:nvPr/>
        </p:nvGrpSpPr>
        <p:grpSpPr>
          <a:xfrm>
            <a:off x="10290315" y="0"/>
            <a:ext cx="1901686" cy="6858000"/>
            <a:chOff x="10290315" y="0"/>
            <a:chExt cx="1901686" cy="6858000"/>
          </a:xfrm>
        </p:grpSpPr>
        <p:sp>
          <p:nvSpPr>
            <p:cNvPr id="18" name="Freeform 17">
              <a:extLst>
                <a:ext uri="{FF2B5EF4-FFF2-40B4-BE49-F238E27FC236}">
                  <a16:creationId xmlns:a16="http://schemas.microsoft.com/office/drawing/2014/main" id="{DABCED79-0E70-FB4D-ABF2-D859BF5556E4}"/>
                </a:ext>
              </a:extLst>
            </p:cNvPr>
            <p:cNvSpPr/>
            <p:nvPr/>
          </p:nvSpPr>
          <p:spPr>
            <a:xfrm>
              <a:off x="10290315" y="0"/>
              <a:ext cx="1130724" cy="565573"/>
            </a:xfrm>
            <a:custGeom>
              <a:avLst/>
              <a:gdLst>
                <a:gd name="connsiteX0" fmla="*/ 21 w 1130724"/>
                <a:gd name="connsiteY0" fmla="*/ 0 h 565573"/>
                <a:gd name="connsiteX1" fmla="*/ 1130703 w 1130724"/>
                <a:gd name="connsiteY1" fmla="*/ 0 h 565573"/>
                <a:gd name="connsiteX2" fmla="*/ 1130724 w 1130724"/>
                <a:gd name="connsiteY2" fmla="*/ 211 h 565573"/>
                <a:gd name="connsiteX3" fmla="*/ 565362 w 1130724"/>
                <a:gd name="connsiteY3" fmla="*/ 565573 h 565573"/>
                <a:gd name="connsiteX4" fmla="*/ 0 w 1130724"/>
                <a:gd name="connsiteY4" fmla="*/ 211 h 565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0724" h="565573">
                  <a:moveTo>
                    <a:pt x="21" y="0"/>
                  </a:moveTo>
                  <a:lnTo>
                    <a:pt x="1130703" y="0"/>
                  </a:lnTo>
                  <a:lnTo>
                    <a:pt x="1130724" y="211"/>
                  </a:lnTo>
                  <a:cubicBezTo>
                    <a:pt x="1130724" y="312452"/>
                    <a:pt x="877603" y="565573"/>
                    <a:pt x="565362" y="565573"/>
                  </a:cubicBezTo>
                  <a:cubicBezTo>
                    <a:pt x="253121" y="565573"/>
                    <a:pt x="0" y="312452"/>
                    <a:pt x="0" y="211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9" name="Freeform 18">
              <a:extLst>
                <a:ext uri="{FF2B5EF4-FFF2-40B4-BE49-F238E27FC236}">
                  <a16:creationId xmlns:a16="http://schemas.microsoft.com/office/drawing/2014/main" id="{8364885D-A3A4-5144-AB4E-7624F27287E6}"/>
                </a:ext>
              </a:extLst>
            </p:cNvPr>
            <p:cNvSpPr/>
            <p:nvPr/>
          </p:nvSpPr>
          <p:spPr>
            <a:xfrm>
              <a:off x="11653180" y="6295093"/>
              <a:ext cx="538821" cy="562907"/>
            </a:xfrm>
            <a:custGeom>
              <a:avLst/>
              <a:gdLst>
                <a:gd name="connsiteX0" fmla="*/ 538821 w 538821"/>
                <a:gd name="connsiteY0" fmla="*/ 0 h 562907"/>
                <a:gd name="connsiteX1" fmla="*/ 538821 w 538821"/>
                <a:gd name="connsiteY1" fmla="*/ 562907 h 562907"/>
                <a:gd name="connsiteX2" fmla="*/ 22 w 538821"/>
                <a:gd name="connsiteY2" fmla="*/ 562907 h 562907"/>
                <a:gd name="connsiteX3" fmla="*/ 0 w 538821"/>
                <a:gd name="connsiteY3" fmla="*/ 562686 h 562907"/>
                <a:gd name="connsiteX4" fmla="*/ 451422 w 538821"/>
                <a:gd name="connsiteY4" fmla="*/ 8810 h 5629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8821" h="562907">
                  <a:moveTo>
                    <a:pt x="538821" y="0"/>
                  </a:moveTo>
                  <a:lnTo>
                    <a:pt x="538821" y="562907"/>
                  </a:lnTo>
                  <a:lnTo>
                    <a:pt x="22" y="562907"/>
                  </a:lnTo>
                  <a:lnTo>
                    <a:pt x="0" y="562686"/>
                  </a:lnTo>
                  <a:cubicBezTo>
                    <a:pt x="0" y="289475"/>
                    <a:pt x="193796" y="61528"/>
                    <a:pt x="451422" y="881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0" name="Freeform 19">
              <a:extLst>
                <a:ext uri="{FF2B5EF4-FFF2-40B4-BE49-F238E27FC236}">
                  <a16:creationId xmlns:a16="http://schemas.microsoft.com/office/drawing/2014/main" id="{D22073D5-CC72-0549-BD26-F7AF9851BE45}"/>
                </a:ext>
              </a:extLst>
            </p:cNvPr>
            <p:cNvSpPr/>
            <p:nvPr/>
          </p:nvSpPr>
          <p:spPr>
            <a:xfrm>
              <a:off x="11653180" y="3552066"/>
              <a:ext cx="538821" cy="1125373"/>
            </a:xfrm>
            <a:custGeom>
              <a:avLst/>
              <a:gdLst>
                <a:gd name="connsiteX0" fmla="*/ 538821 w 538821"/>
                <a:gd name="connsiteY0" fmla="*/ 0 h 1125373"/>
                <a:gd name="connsiteX1" fmla="*/ 538821 w 538821"/>
                <a:gd name="connsiteY1" fmla="*/ 1125373 h 1125373"/>
                <a:gd name="connsiteX2" fmla="*/ 451422 w 538821"/>
                <a:gd name="connsiteY2" fmla="*/ 1116562 h 1125373"/>
                <a:gd name="connsiteX3" fmla="*/ 0 w 538821"/>
                <a:gd name="connsiteY3" fmla="*/ 562686 h 1125373"/>
                <a:gd name="connsiteX4" fmla="*/ 451422 w 538821"/>
                <a:gd name="connsiteY4" fmla="*/ 8810 h 1125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8821" h="1125373">
                  <a:moveTo>
                    <a:pt x="538821" y="0"/>
                  </a:moveTo>
                  <a:lnTo>
                    <a:pt x="538821" y="1125373"/>
                  </a:lnTo>
                  <a:lnTo>
                    <a:pt x="451422" y="1116562"/>
                  </a:lnTo>
                  <a:cubicBezTo>
                    <a:pt x="193796" y="1063844"/>
                    <a:pt x="0" y="835897"/>
                    <a:pt x="0" y="562686"/>
                  </a:cubicBezTo>
                  <a:cubicBezTo>
                    <a:pt x="0" y="289475"/>
                    <a:pt x="193796" y="61528"/>
                    <a:pt x="451422" y="881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1" name="Freeform 20">
              <a:extLst>
                <a:ext uri="{FF2B5EF4-FFF2-40B4-BE49-F238E27FC236}">
                  <a16:creationId xmlns:a16="http://schemas.microsoft.com/office/drawing/2014/main" id="{1827A049-C9FD-554E-9B01-F151B0D9E86B}"/>
                </a:ext>
              </a:extLst>
            </p:cNvPr>
            <p:cNvSpPr/>
            <p:nvPr/>
          </p:nvSpPr>
          <p:spPr>
            <a:xfrm>
              <a:off x="11653180" y="2180552"/>
              <a:ext cx="538821" cy="1125373"/>
            </a:xfrm>
            <a:custGeom>
              <a:avLst/>
              <a:gdLst>
                <a:gd name="connsiteX0" fmla="*/ 538821 w 538821"/>
                <a:gd name="connsiteY0" fmla="*/ 0 h 1125373"/>
                <a:gd name="connsiteX1" fmla="*/ 538821 w 538821"/>
                <a:gd name="connsiteY1" fmla="*/ 1125373 h 1125373"/>
                <a:gd name="connsiteX2" fmla="*/ 451422 w 538821"/>
                <a:gd name="connsiteY2" fmla="*/ 1116562 h 1125373"/>
                <a:gd name="connsiteX3" fmla="*/ 0 w 538821"/>
                <a:gd name="connsiteY3" fmla="*/ 562686 h 1125373"/>
                <a:gd name="connsiteX4" fmla="*/ 451422 w 538821"/>
                <a:gd name="connsiteY4" fmla="*/ 8810 h 1125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8821" h="1125373">
                  <a:moveTo>
                    <a:pt x="538821" y="0"/>
                  </a:moveTo>
                  <a:lnTo>
                    <a:pt x="538821" y="1125373"/>
                  </a:lnTo>
                  <a:lnTo>
                    <a:pt x="451422" y="1116562"/>
                  </a:lnTo>
                  <a:cubicBezTo>
                    <a:pt x="193796" y="1063844"/>
                    <a:pt x="0" y="835897"/>
                    <a:pt x="0" y="562686"/>
                  </a:cubicBezTo>
                  <a:cubicBezTo>
                    <a:pt x="0" y="289475"/>
                    <a:pt x="193796" y="61528"/>
                    <a:pt x="451422" y="881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2" name="Freeform 21">
              <a:extLst>
                <a:ext uri="{FF2B5EF4-FFF2-40B4-BE49-F238E27FC236}">
                  <a16:creationId xmlns:a16="http://schemas.microsoft.com/office/drawing/2014/main" id="{76832559-4D18-8744-AB91-9FCFAB732477}"/>
                </a:ext>
              </a:extLst>
            </p:cNvPr>
            <p:cNvSpPr/>
            <p:nvPr/>
          </p:nvSpPr>
          <p:spPr>
            <a:xfrm>
              <a:off x="11653180" y="809039"/>
              <a:ext cx="538821" cy="1125373"/>
            </a:xfrm>
            <a:custGeom>
              <a:avLst/>
              <a:gdLst>
                <a:gd name="connsiteX0" fmla="*/ 538821 w 538821"/>
                <a:gd name="connsiteY0" fmla="*/ 0 h 1125373"/>
                <a:gd name="connsiteX1" fmla="*/ 538821 w 538821"/>
                <a:gd name="connsiteY1" fmla="*/ 1125373 h 1125373"/>
                <a:gd name="connsiteX2" fmla="*/ 451422 w 538821"/>
                <a:gd name="connsiteY2" fmla="*/ 1116562 h 1125373"/>
                <a:gd name="connsiteX3" fmla="*/ 0 w 538821"/>
                <a:gd name="connsiteY3" fmla="*/ 562686 h 1125373"/>
                <a:gd name="connsiteX4" fmla="*/ 451422 w 538821"/>
                <a:gd name="connsiteY4" fmla="*/ 8810 h 1125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8821" h="1125373">
                  <a:moveTo>
                    <a:pt x="538821" y="0"/>
                  </a:moveTo>
                  <a:lnTo>
                    <a:pt x="538821" y="1125373"/>
                  </a:lnTo>
                  <a:lnTo>
                    <a:pt x="451422" y="1116562"/>
                  </a:lnTo>
                  <a:cubicBezTo>
                    <a:pt x="193796" y="1063844"/>
                    <a:pt x="0" y="835897"/>
                    <a:pt x="0" y="562686"/>
                  </a:cubicBezTo>
                  <a:cubicBezTo>
                    <a:pt x="0" y="289475"/>
                    <a:pt x="193796" y="61528"/>
                    <a:pt x="451422" y="881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3" name="Freeform 22">
              <a:extLst>
                <a:ext uri="{FF2B5EF4-FFF2-40B4-BE49-F238E27FC236}">
                  <a16:creationId xmlns:a16="http://schemas.microsoft.com/office/drawing/2014/main" id="{BF97A623-E5DC-1B44-B687-8643B9F0D741}"/>
                </a:ext>
              </a:extLst>
            </p:cNvPr>
            <p:cNvSpPr/>
            <p:nvPr/>
          </p:nvSpPr>
          <p:spPr>
            <a:xfrm>
              <a:off x="11653180" y="0"/>
              <a:ext cx="538821" cy="562898"/>
            </a:xfrm>
            <a:custGeom>
              <a:avLst/>
              <a:gdLst>
                <a:gd name="connsiteX0" fmla="*/ 21 w 538821"/>
                <a:gd name="connsiteY0" fmla="*/ 0 h 562898"/>
                <a:gd name="connsiteX1" fmla="*/ 538821 w 538821"/>
                <a:gd name="connsiteY1" fmla="*/ 0 h 562898"/>
                <a:gd name="connsiteX2" fmla="*/ 538821 w 538821"/>
                <a:gd name="connsiteY2" fmla="*/ 562898 h 562898"/>
                <a:gd name="connsiteX3" fmla="*/ 451422 w 538821"/>
                <a:gd name="connsiteY3" fmla="*/ 554087 h 562898"/>
                <a:gd name="connsiteX4" fmla="*/ 0 w 538821"/>
                <a:gd name="connsiteY4" fmla="*/ 211 h 562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8821" h="562898">
                  <a:moveTo>
                    <a:pt x="21" y="0"/>
                  </a:moveTo>
                  <a:lnTo>
                    <a:pt x="538821" y="0"/>
                  </a:lnTo>
                  <a:lnTo>
                    <a:pt x="538821" y="562898"/>
                  </a:lnTo>
                  <a:lnTo>
                    <a:pt x="451422" y="554087"/>
                  </a:lnTo>
                  <a:cubicBezTo>
                    <a:pt x="193796" y="501369"/>
                    <a:pt x="0" y="273422"/>
                    <a:pt x="0" y="211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3637BBE1-2C82-4E45-B5C5-35E07B05EA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5151" y="764973"/>
            <a:ext cx="3609982" cy="1395043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201F2E-A734-364B-8A7D-990D6B8893D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04832" y="770890"/>
            <a:ext cx="6112517" cy="480057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57CBAD9-5515-1748-8E77-F48160F4ED1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65150" y="2160016"/>
            <a:ext cx="3609983" cy="3708972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2A6C22B-80D4-AA42-9999-401E37B469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B0A250-5CC0-1746-B209-08E8B0DAE6AF}" type="datetimeFigureOut">
              <a:rPr lang="en-US" smtClean="0"/>
              <a:t>7/14/2026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3055DE4-33E8-7F4B-9334-95EA60845C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6470FA5-21EE-D742-8F01-C1BAE0FDB0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BCAEC-7D34-E549-A96E-FCEDAADBE4B0}" type="slidenum">
              <a:rPr lang="en-US" smtClean="0"/>
              <a:t>‹#›</a:t>
            </a:fld>
            <a:endParaRPr lang="en-US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BEF966AA-D7DF-F84D-80D4-E216A641B005}"/>
              </a:ext>
            </a:extLst>
          </p:cNvPr>
          <p:cNvCxnSpPr>
            <a:cxnSpLocks/>
          </p:cNvCxnSpPr>
          <p:nvPr/>
        </p:nvCxnSpPr>
        <p:spPr>
          <a:xfrm>
            <a:off x="565150" y="6087110"/>
            <a:ext cx="11058344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3625128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>
            <a:extLst>
              <a:ext uri="{FF2B5EF4-FFF2-40B4-BE49-F238E27FC236}">
                <a16:creationId xmlns:a16="http://schemas.microsoft.com/office/drawing/2014/main" id="{210D391A-F01E-4947-8A01-95438AA0B323}"/>
              </a:ext>
            </a:extLst>
          </p:cNvPr>
          <p:cNvGrpSpPr/>
          <p:nvPr/>
        </p:nvGrpSpPr>
        <p:grpSpPr>
          <a:xfrm>
            <a:off x="10290315" y="0"/>
            <a:ext cx="1901686" cy="6858000"/>
            <a:chOff x="10290315" y="0"/>
            <a:chExt cx="1901686" cy="6858000"/>
          </a:xfrm>
        </p:grpSpPr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7D499306-B4E0-064D-8F6C-96E9C4BD04DA}"/>
                </a:ext>
              </a:extLst>
            </p:cNvPr>
            <p:cNvSpPr/>
            <p:nvPr/>
          </p:nvSpPr>
          <p:spPr>
            <a:xfrm>
              <a:off x="10290315" y="806362"/>
              <a:ext cx="1130724" cy="113072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>
              <a:extLst>
                <a:ext uri="{FF2B5EF4-FFF2-40B4-BE49-F238E27FC236}">
                  <a16:creationId xmlns:a16="http://schemas.microsoft.com/office/drawing/2014/main" id="{AF3D0241-0A21-8047-8CE3-B3FDD5FDF719}"/>
                </a:ext>
              </a:extLst>
            </p:cNvPr>
            <p:cNvSpPr/>
            <p:nvPr/>
          </p:nvSpPr>
          <p:spPr>
            <a:xfrm>
              <a:off x="10290315" y="0"/>
              <a:ext cx="1130724" cy="565573"/>
            </a:xfrm>
            <a:custGeom>
              <a:avLst/>
              <a:gdLst>
                <a:gd name="connsiteX0" fmla="*/ 21 w 1130724"/>
                <a:gd name="connsiteY0" fmla="*/ 0 h 565573"/>
                <a:gd name="connsiteX1" fmla="*/ 1130703 w 1130724"/>
                <a:gd name="connsiteY1" fmla="*/ 0 h 565573"/>
                <a:gd name="connsiteX2" fmla="*/ 1130724 w 1130724"/>
                <a:gd name="connsiteY2" fmla="*/ 211 h 565573"/>
                <a:gd name="connsiteX3" fmla="*/ 565362 w 1130724"/>
                <a:gd name="connsiteY3" fmla="*/ 565573 h 565573"/>
                <a:gd name="connsiteX4" fmla="*/ 0 w 1130724"/>
                <a:gd name="connsiteY4" fmla="*/ 211 h 565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0724" h="565573">
                  <a:moveTo>
                    <a:pt x="21" y="0"/>
                  </a:moveTo>
                  <a:lnTo>
                    <a:pt x="1130703" y="0"/>
                  </a:lnTo>
                  <a:lnTo>
                    <a:pt x="1130724" y="211"/>
                  </a:lnTo>
                  <a:cubicBezTo>
                    <a:pt x="1130724" y="312452"/>
                    <a:pt x="877603" y="565573"/>
                    <a:pt x="565362" y="565573"/>
                  </a:cubicBezTo>
                  <a:cubicBezTo>
                    <a:pt x="253121" y="565573"/>
                    <a:pt x="0" y="312452"/>
                    <a:pt x="0" y="211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9" name="Freeform 18">
              <a:extLst>
                <a:ext uri="{FF2B5EF4-FFF2-40B4-BE49-F238E27FC236}">
                  <a16:creationId xmlns:a16="http://schemas.microsoft.com/office/drawing/2014/main" id="{13083F97-6891-0447-957C-AB0834B826D2}"/>
                </a:ext>
              </a:extLst>
            </p:cNvPr>
            <p:cNvSpPr/>
            <p:nvPr/>
          </p:nvSpPr>
          <p:spPr>
            <a:xfrm>
              <a:off x="11653180" y="6295093"/>
              <a:ext cx="538821" cy="562907"/>
            </a:xfrm>
            <a:custGeom>
              <a:avLst/>
              <a:gdLst>
                <a:gd name="connsiteX0" fmla="*/ 538821 w 538821"/>
                <a:gd name="connsiteY0" fmla="*/ 0 h 562907"/>
                <a:gd name="connsiteX1" fmla="*/ 538821 w 538821"/>
                <a:gd name="connsiteY1" fmla="*/ 562907 h 562907"/>
                <a:gd name="connsiteX2" fmla="*/ 22 w 538821"/>
                <a:gd name="connsiteY2" fmla="*/ 562907 h 562907"/>
                <a:gd name="connsiteX3" fmla="*/ 0 w 538821"/>
                <a:gd name="connsiteY3" fmla="*/ 562686 h 562907"/>
                <a:gd name="connsiteX4" fmla="*/ 451422 w 538821"/>
                <a:gd name="connsiteY4" fmla="*/ 8810 h 5629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8821" h="562907">
                  <a:moveTo>
                    <a:pt x="538821" y="0"/>
                  </a:moveTo>
                  <a:lnTo>
                    <a:pt x="538821" y="562907"/>
                  </a:lnTo>
                  <a:lnTo>
                    <a:pt x="22" y="562907"/>
                  </a:lnTo>
                  <a:lnTo>
                    <a:pt x="0" y="562686"/>
                  </a:lnTo>
                  <a:cubicBezTo>
                    <a:pt x="0" y="289475"/>
                    <a:pt x="193796" y="61528"/>
                    <a:pt x="451422" y="881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0" name="Freeform 19">
              <a:extLst>
                <a:ext uri="{FF2B5EF4-FFF2-40B4-BE49-F238E27FC236}">
                  <a16:creationId xmlns:a16="http://schemas.microsoft.com/office/drawing/2014/main" id="{B2EF7D75-E7C1-5147-A03B-3EC641CF3B08}"/>
                </a:ext>
              </a:extLst>
            </p:cNvPr>
            <p:cNvSpPr/>
            <p:nvPr/>
          </p:nvSpPr>
          <p:spPr>
            <a:xfrm>
              <a:off x="11653180" y="3552066"/>
              <a:ext cx="538821" cy="1125373"/>
            </a:xfrm>
            <a:custGeom>
              <a:avLst/>
              <a:gdLst>
                <a:gd name="connsiteX0" fmla="*/ 538821 w 538821"/>
                <a:gd name="connsiteY0" fmla="*/ 0 h 1125373"/>
                <a:gd name="connsiteX1" fmla="*/ 538821 w 538821"/>
                <a:gd name="connsiteY1" fmla="*/ 1125373 h 1125373"/>
                <a:gd name="connsiteX2" fmla="*/ 451422 w 538821"/>
                <a:gd name="connsiteY2" fmla="*/ 1116562 h 1125373"/>
                <a:gd name="connsiteX3" fmla="*/ 0 w 538821"/>
                <a:gd name="connsiteY3" fmla="*/ 562686 h 1125373"/>
                <a:gd name="connsiteX4" fmla="*/ 451422 w 538821"/>
                <a:gd name="connsiteY4" fmla="*/ 8810 h 1125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8821" h="1125373">
                  <a:moveTo>
                    <a:pt x="538821" y="0"/>
                  </a:moveTo>
                  <a:lnTo>
                    <a:pt x="538821" y="1125373"/>
                  </a:lnTo>
                  <a:lnTo>
                    <a:pt x="451422" y="1116562"/>
                  </a:lnTo>
                  <a:cubicBezTo>
                    <a:pt x="193796" y="1063844"/>
                    <a:pt x="0" y="835897"/>
                    <a:pt x="0" y="562686"/>
                  </a:cubicBezTo>
                  <a:cubicBezTo>
                    <a:pt x="0" y="289475"/>
                    <a:pt x="193796" y="61528"/>
                    <a:pt x="451422" y="881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1" name="Freeform 20">
              <a:extLst>
                <a:ext uri="{FF2B5EF4-FFF2-40B4-BE49-F238E27FC236}">
                  <a16:creationId xmlns:a16="http://schemas.microsoft.com/office/drawing/2014/main" id="{A6D7CA94-94B4-C140-8C68-01C0ADFA1C71}"/>
                </a:ext>
              </a:extLst>
            </p:cNvPr>
            <p:cNvSpPr/>
            <p:nvPr/>
          </p:nvSpPr>
          <p:spPr>
            <a:xfrm>
              <a:off x="11653180" y="2180552"/>
              <a:ext cx="538821" cy="1125373"/>
            </a:xfrm>
            <a:custGeom>
              <a:avLst/>
              <a:gdLst>
                <a:gd name="connsiteX0" fmla="*/ 538821 w 538821"/>
                <a:gd name="connsiteY0" fmla="*/ 0 h 1125373"/>
                <a:gd name="connsiteX1" fmla="*/ 538821 w 538821"/>
                <a:gd name="connsiteY1" fmla="*/ 1125373 h 1125373"/>
                <a:gd name="connsiteX2" fmla="*/ 451422 w 538821"/>
                <a:gd name="connsiteY2" fmla="*/ 1116562 h 1125373"/>
                <a:gd name="connsiteX3" fmla="*/ 0 w 538821"/>
                <a:gd name="connsiteY3" fmla="*/ 562686 h 1125373"/>
                <a:gd name="connsiteX4" fmla="*/ 451422 w 538821"/>
                <a:gd name="connsiteY4" fmla="*/ 8810 h 1125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8821" h="1125373">
                  <a:moveTo>
                    <a:pt x="538821" y="0"/>
                  </a:moveTo>
                  <a:lnTo>
                    <a:pt x="538821" y="1125373"/>
                  </a:lnTo>
                  <a:lnTo>
                    <a:pt x="451422" y="1116562"/>
                  </a:lnTo>
                  <a:cubicBezTo>
                    <a:pt x="193796" y="1063844"/>
                    <a:pt x="0" y="835897"/>
                    <a:pt x="0" y="562686"/>
                  </a:cubicBezTo>
                  <a:cubicBezTo>
                    <a:pt x="0" y="289475"/>
                    <a:pt x="193796" y="61528"/>
                    <a:pt x="451422" y="881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2" name="Freeform 21">
              <a:extLst>
                <a:ext uri="{FF2B5EF4-FFF2-40B4-BE49-F238E27FC236}">
                  <a16:creationId xmlns:a16="http://schemas.microsoft.com/office/drawing/2014/main" id="{211CD629-C318-A848-BDDE-BBA9465EBF9D}"/>
                </a:ext>
              </a:extLst>
            </p:cNvPr>
            <p:cNvSpPr/>
            <p:nvPr/>
          </p:nvSpPr>
          <p:spPr>
            <a:xfrm>
              <a:off x="11653180" y="809039"/>
              <a:ext cx="538821" cy="1125373"/>
            </a:xfrm>
            <a:custGeom>
              <a:avLst/>
              <a:gdLst>
                <a:gd name="connsiteX0" fmla="*/ 538821 w 538821"/>
                <a:gd name="connsiteY0" fmla="*/ 0 h 1125373"/>
                <a:gd name="connsiteX1" fmla="*/ 538821 w 538821"/>
                <a:gd name="connsiteY1" fmla="*/ 1125373 h 1125373"/>
                <a:gd name="connsiteX2" fmla="*/ 451422 w 538821"/>
                <a:gd name="connsiteY2" fmla="*/ 1116562 h 1125373"/>
                <a:gd name="connsiteX3" fmla="*/ 0 w 538821"/>
                <a:gd name="connsiteY3" fmla="*/ 562686 h 1125373"/>
                <a:gd name="connsiteX4" fmla="*/ 451422 w 538821"/>
                <a:gd name="connsiteY4" fmla="*/ 8810 h 1125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8821" h="1125373">
                  <a:moveTo>
                    <a:pt x="538821" y="0"/>
                  </a:moveTo>
                  <a:lnTo>
                    <a:pt x="538821" y="1125373"/>
                  </a:lnTo>
                  <a:lnTo>
                    <a:pt x="451422" y="1116562"/>
                  </a:lnTo>
                  <a:cubicBezTo>
                    <a:pt x="193796" y="1063844"/>
                    <a:pt x="0" y="835897"/>
                    <a:pt x="0" y="562686"/>
                  </a:cubicBezTo>
                  <a:cubicBezTo>
                    <a:pt x="0" y="289475"/>
                    <a:pt x="193796" y="61528"/>
                    <a:pt x="451422" y="881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3" name="Freeform 22">
              <a:extLst>
                <a:ext uri="{FF2B5EF4-FFF2-40B4-BE49-F238E27FC236}">
                  <a16:creationId xmlns:a16="http://schemas.microsoft.com/office/drawing/2014/main" id="{2A5AC1F8-1370-E946-977E-E4CFC6947BAB}"/>
                </a:ext>
              </a:extLst>
            </p:cNvPr>
            <p:cNvSpPr/>
            <p:nvPr/>
          </p:nvSpPr>
          <p:spPr>
            <a:xfrm>
              <a:off x="11653180" y="0"/>
              <a:ext cx="538821" cy="562898"/>
            </a:xfrm>
            <a:custGeom>
              <a:avLst/>
              <a:gdLst>
                <a:gd name="connsiteX0" fmla="*/ 21 w 538821"/>
                <a:gd name="connsiteY0" fmla="*/ 0 h 562898"/>
                <a:gd name="connsiteX1" fmla="*/ 538821 w 538821"/>
                <a:gd name="connsiteY1" fmla="*/ 0 h 562898"/>
                <a:gd name="connsiteX2" fmla="*/ 538821 w 538821"/>
                <a:gd name="connsiteY2" fmla="*/ 562898 h 562898"/>
                <a:gd name="connsiteX3" fmla="*/ 451422 w 538821"/>
                <a:gd name="connsiteY3" fmla="*/ 554087 h 562898"/>
                <a:gd name="connsiteX4" fmla="*/ 0 w 538821"/>
                <a:gd name="connsiteY4" fmla="*/ 211 h 562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8821" h="562898">
                  <a:moveTo>
                    <a:pt x="21" y="0"/>
                  </a:moveTo>
                  <a:lnTo>
                    <a:pt x="538821" y="0"/>
                  </a:lnTo>
                  <a:lnTo>
                    <a:pt x="538821" y="562898"/>
                  </a:lnTo>
                  <a:lnTo>
                    <a:pt x="451422" y="554087"/>
                  </a:lnTo>
                  <a:cubicBezTo>
                    <a:pt x="193796" y="501369"/>
                    <a:pt x="0" y="273422"/>
                    <a:pt x="0" y="211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64CEE63B-B967-0A48-9623-2203767609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5150" y="770889"/>
            <a:ext cx="3609983" cy="1389127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211F680-28C8-FA44-9CD5-20709DA02EA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223838" y="890816"/>
            <a:ext cx="6060136" cy="4870411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BD507CD-197E-BB4C-83A6-DA3FC97A22C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65150" y="2160016"/>
            <a:ext cx="3609983" cy="360121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59E00AC-DF6C-D548-8A06-D6269BDB0A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B0A250-5CC0-1746-B209-08E8B0DAE6AF}" type="datetimeFigureOut">
              <a:rPr lang="en-US" smtClean="0"/>
              <a:t>7/14/2026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8ED113B-57D4-9A4F-BFE0-2A3963B425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20D9954-FA18-8948-AA52-21CED05947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BCAEC-7D34-E549-A96E-FCEDAADBE4B0}" type="slidenum">
              <a:rPr lang="en-US" smtClean="0"/>
              <a:t>‹#›</a:t>
            </a:fld>
            <a:endParaRPr lang="en-US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5E3EB25D-2379-5040-B990-1C99B0B7D931}"/>
              </a:ext>
            </a:extLst>
          </p:cNvPr>
          <p:cNvCxnSpPr>
            <a:cxnSpLocks/>
          </p:cNvCxnSpPr>
          <p:nvPr/>
        </p:nvCxnSpPr>
        <p:spPr>
          <a:xfrm>
            <a:off x="565150" y="6087110"/>
            <a:ext cx="11058344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7160260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21">
            <a:extLst>
              <a:ext uri="{FF2B5EF4-FFF2-40B4-BE49-F238E27FC236}">
                <a16:creationId xmlns:a16="http://schemas.microsoft.com/office/drawing/2014/main" id="{7ED46EE4-CE67-DD46-A751-9FEA049A22B8}"/>
              </a:ext>
            </a:extLst>
          </p:cNvPr>
          <p:cNvGrpSpPr/>
          <p:nvPr/>
        </p:nvGrpSpPr>
        <p:grpSpPr>
          <a:xfrm>
            <a:off x="8928528" y="0"/>
            <a:ext cx="3263472" cy="6858000"/>
            <a:chOff x="8928528" y="0"/>
            <a:chExt cx="3263472" cy="6858000"/>
          </a:xfrm>
        </p:grpSpPr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955C5B70-D34F-8A49-B220-808CE2BBB7F3}"/>
                </a:ext>
              </a:extLst>
            </p:cNvPr>
            <p:cNvSpPr/>
            <p:nvPr/>
          </p:nvSpPr>
          <p:spPr>
            <a:xfrm>
              <a:off x="8928528" y="4918120"/>
              <a:ext cx="1130724" cy="113072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>
              <a:extLst>
                <a:ext uri="{FF2B5EF4-FFF2-40B4-BE49-F238E27FC236}">
                  <a16:creationId xmlns:a16="http://schemas.microsoft.com/office/drawing/2014/main" id="{4BBFE624-6DBD-8541-B43B-180C0AFA21F0}"/>
                </a:ext>
              </a:extLst>
            </p:cNvPr>
            <p:cNvSpPr/>
            <p:nvPr/>
          </p:nvSpPr>
          <p:spPr>
            <a:xfrm>
              <a:off x="8928528" y="0"/>
              <a:ext cx="1130724" cy="565573"/>
            </a:xfrm>
            <a:custGeom>
              <a:avLst/>
              <a:gdLst>
                <a:gd name="connsiteX0" fmla="*/ 22 w 1130724"/>
                <a:gd name="connsiteY0" fmla="*/ 0 h 565573"/>
                <a:gd name="connsiteX1" fmla="*/ 1130703 w 1130724"/>
                <a:gd name="connsiteY1" fmla="*/ 0 h 565573"/>
                <a:gd name="connsiteX2" fmla="*/ 1130724 w 1130724"/>
                <a:gd name="connsiteY2" fmla="*/ 211 h 565573"/>
                <a:gd name="connsiteX3" fmla="*/ 565362 w 1130724"/>
                <a:gd name="connsiteY3" fmla="*/ 565573 h 565573"/>
                <a:gd name="connsiteX4" fmla="*/ 0 w 1130724"/>
                <a:gd name="connsiteY4" fmla="*/ 211 h 565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0724" h="565573">
                  <a:moveTo>
                    <a:pt x="22" y="0"/>
                  </a:moveTo>
                  <a:lnTo>
                    <a:pt x="1130703" y="0"/>
                  </a:lnTo>
                  <a:lnTo>
                    <a:pt x="1130724" y="211"/>
                  </a:lnTo>
                  <a:cubicBezTo>
                    <a:pt x="1130724" y="312452"/>
                    <a:pt x="877603" y="565573"/>
                    <a:pt x="565362" y="565573"/>
                  </a:cubicBezTo>
                  <a:cubicBezTo>
                    <a:pt x="253121" y="565573"/>
                    <a:pt x="0" y="312452"/>
                    <a:pt x="0" y="211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5" name="Freeform 24">
              <a:extLst>
                <a:ext uri="{FF2B5EF4-FFF2-40B4-BE49-F238E27FC236}">
                  <a16:creationId xmlns:a16="http://schemas.microsoft.com/office/drawing/2014/main" id="{6E01AC23-2120-A542-B140-5A29AA27A2C8}"/>
                </a:ext>
              </a:extLst>
            </p:cNvPr>
            <p:cNvSpPr/>
            <p:nvPr/>
          </p:nvSpPr>
          <p:spPr>
            <a:xfrm>
              <a:off x="10291391" y="6292417"/>
              <a:ext cx="1130724" cy="565583"/>
            </a:xfrm>
            <a:custGeom>
              <a:avLst/>
              <a:gdLst>
                <a:gd name="connsiteX0" fmla="*/ 565362 w 1130724"/>
                <a:gd name="connsiteY0" fmla="*/ 0 h 565583"/>
                <a:gd name="connsiteX1" fmla="*/ 1130724 w 1130724"/>
                <a:gd name="connsiteY1" fmla="*/ 565362 h 565583"/>
                <a:gd name="connsiteX2" fmla="*/ 1130702 w 1130724"/>
                <a:gd name="connsiteY2" fmla="*/ 565583 h 565583"/>
                <a:gd name="connsiteX3" fmla="*/ 22 w 1130724"/>
                <a:gd name="connsiteY3" fmla="*/ 565583 h 565583"/>
                <a:gd name="connsiteX4" fmla="*/ 0 w 1130724"/>
                <a:gd name="connsiteY4" fmla="*/ 565362 h 565583"/>
                <a:gd name="connsiteX5" fmla="*/ 565362 w 1130724"/>
                <a:gd name="connsiteY5" fmla="*/ 0 h 5655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30724" h="565583">
                  <a:moveTo>
                    <a:pt x="565362" y="0"/>
                  </a:moveTo>
                  <a:cubicBezTo>
                    <a:pt x="877603" y="0"/>
                    <a:pt x="1130724" y="253121"/>
                    <a:pt x="1130724" y="565362"/>
                  </a:cubicBezTo>
                  <a:lnTo>
                    <a:pt x="1130702" y="565583"/>
                  </a:lnTo>
                  <a:lnTo>
                    <a:pt x="22" y="565583"/>
                  </a:lnTo>
                  <a:lnTo>
                    <a:pt x="0" y="565362"/>
                  </a:lnTo>
                  <a:cubicBezTo>
                    <a:pt x="0" y="253121"/>
                    <a:pt x="253121" y="0"/>
                    <a:pt x="565362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154689C0-9C35-9B4D-906B-DA287DA55A38}"/>
                </a:ext>
              </a:extLst>
            </p:cNvPr>
            <p:cNvSpPr/>
            <p:nvPr/>
          </p:nvSpPr>
          <p:spPr>
            <a:xfrm>
              <a:off x="10291392" y="3549390"/>
              <a:ext cx="1130724" cy="113072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696570F0-11E0-6147-9053-E3A4B5DBA0E4}"/>
                </a:ext>
              </a:extLst>
            </p:cNvPr>
            <p:cNvSpPr/>
            <p:nvPr/>
          </p:nvSpPr>
          <p:spPr>
            <a:xfrm>
              <a:off x="10291392" y="2177876"/>
              <a:ext cx="1130724" cy="113072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9BDD97F6-A366-B54A-B889-42E97AFEDE37}"/>
                </a:ext>
              </a:extLst>
            </p:cNvPr>
            <p:cNvSpPr/>
            <p:nvPr/>
          </p:nvSpPr>
          <p:spPr>
            <a:xfrm>
              <a:off x="10291392" y="806363"/>
              <a:ext cx="1130724" cy="113072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>
              <a:extLst>
                <a:ext uri="{FF2B5EF4-FFF2-40B4-BE49-F238E27FC236}">
                  <a16:creationId xmlns:a16="http://schemas.microsoft.com/office/drawing/2014/main" id="{58E853BC-EE80-374B-B823-8D51A948C4CF}"/>
                </a:ext>
              </a:extLst>
            </p:cNvPr>
            <p:cNvSpPr/>
            <p:nvPr/>
          </p:nvSpPr>
          <p:spPr>
            <a:xfrm>
              <a:off x="10291392" y="0"/>
              <a:ext cx="1130724" cy="565573"/>
            </a:xfrm>
            <a:custGeom>
              <a:avLst/>
              <a:gdLst>
                <a:gd name="connsiteX0" fmla="*/ 21 w 1130724"/>
                <a:gd name="connsiteY0" fmla="*/ 0 h 565573"/>
                <a:gd name="connsiteX1" fmla="*/ 1130703 w 1130724"/>
                <a:gd name="connsiteY1" fmla="*/ 0 h 565573"/>
                <a:gd name="connsiteX2" fmla="*/ 1130724 w 1130724"/>
                <a:gd name="connsiteY2" fmla="*/ 211 h 565573"/>
                <a:gd name="connsiteX3" fmla="*/ 565362 w 1130724"/>
                <a:gd name="connsiteY3" fmla="*/ 565573 h 565573"/>
                <a:gd name="connsiteX4" fmla="*/ 0 w 1130724"/>
                <a:gd name="connsiteY4" fmla="*/ 211 h 565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0724" h="565573">
                  <a:moveTo>
                    <a:pt x="21" y="0"/>
                  </a:moveTo>
                  <a:lnTo>
                    <a:pt x="1130703" y="0"/>
                  </a:lnTo>
                  <a:lnTo>
                    <a:pt x="1130724" y="211"/>
                  </a:lnTo>
                  <a:cubicBezTo>
                    <a:pt x="1130724" y="312452"/>
                    <a:pt x="877603" y="565573"/>
                    <a:pt x="565362" y="565573"/>
                  </a:cubicBezTo>
                  <a:cubicBezTo>
                    <a:pt x="253121" y="565573"/>
                    <a:pt x="0" y="312452"/>
                    <a:pt x="0" y="211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30" name="Freeform 29">
              <a:extLst>
                <a:ext uri="{FF2B5EF4-FFF2-40B4-BE49-F238E27FC236}">
                  <a16:creationId xmlns:a16="http://schemas.microsoft.com/office/drawing/2014/main" id="{4B5B70B1-649D-9848-B5D4-6DE04D55F5F0}"/>
                </a:ext>
              </a:extLst>
            </p:cNvPr>
            <p:cNvSpPr/>
            <p:nvPr/>
          </p:nvSpPr>
          <p:spPr>
            <a:xfrm>
              <a:off x="11654256" y="6295201"/>
              <a:ext cx="537744" cy="562799"/>
            </a:xfrm>
            <a:custGeom>
              <a:avLst/>
              <a:gdLst>
                <a:gd name="connsiteX0" fmla="*/ 537744 w 537744"/>
                <a:gd name="connsiteY0" fmla="*/ 0 h 562799"/>
                <a:gd name="connsiteX1" fmla="*/ 537744 w 537744"/>
                <a:gd name="connsiteY1" fmla="*/ 562799 h 562799"/>
                <a:gd name="connsiteX2" fmla="*/ 22 w 537744"/>
                <a:gd name="connsiteY2" fmla="*/ 562799 h 562799"/>
                <a:gd name="connsiteX3" fmla="*/ 0 w 537744"/>
                <a:gd name="connsiteY3" fmla="*/ 562578 h 562799"/>
                <a:gd name="connsiteX4" fmla="*/ 451422 w 537744"/>
                <a:gd name="connsiteY4" fmla="*/ 8702 h 562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7744" h="562799">
                  <a:moveTo>
                    <a:pt x="537744" y="0"/>
                  </a:moveTo>
                  <a:lnTo>
                    <a:pt x="537744" y="562799"/>
                  </a:lnTo>
                  <a:lnTo>
                    <a:pt x="22" y="562799"/>
                  </a:lnTo>
                  <a:lnTo>
                    <a:pt x="0" y="562578"/>
                  </a:lnTo>
                  <a:cubicBezTo>
                    <a:pt x="0" y="289367"/>
                    <a:pt x="193796" y="61420"/>
                    <a:pt x="451422" y="870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31" name="Freeform 30">
              <a:extLst>
                <a:ext uri="{FF2B5EF4-FFF2-40B4-BE49-F238E27FC236}">
                  <a16:creationId xmlns:a16="http://schemas.microsoft.com/office/drawing/2014/main" id="{46A2092A-2157-0A49-937F-BBAE14687DE7}"/>
                </a:ext>
              </a:extLst>
            </p:cNvPr>
            <p:cNvSpPr/>
            <p:nvPr/>
          </p:nvSpPr>
          <p:spPr>
            <a:xfrm>
              <a:off x="11654256" y="4923687"/>
              <a:ext cx="537744" cy="1125156"/>
            </a:xfrm>
            <a:custGeom>
              <a:avLst/>
              <a:gdLst>
                <a:gd name="connsiteX0" fmla="*/ 537744 w 537744"/>
                <a:gd name="connsiteY0" fmla="*/ 0 h 1125156"/>
                <a:gd name="connsiteX1" fmla="*/ 537744 w 537744"/>
                <a:gd name="connsiteY1" fmla="*/ 1125156 h 1125156"/>
                <a:gd name="connsiteX2" fmla="*/ 451422 w 537744"/>
                <a:gd name="connsiteY2" fmla="*/ 1116454 h 1125156"/>
                <a:gd name="connsiteX3" fmla="*/ 0 w 537744"/>
                <a:gd name="connsiteY3" fmla="*/ 562578 h 1125156"/>
                <a:gd name="connsiteX4" fmla="*/ 451422 w 537744"/>
                <a:gd name="connsiteY4" fmla="*/ 8702 h 11251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7744" h="1125156">
                  <a:moveTo>
                    <a:pt x="537744" y="0"/>
                  </a:moveTo>
                  <a:lnTo>
                    <a:pt x="537744" y="1125156"/>
                  </a:lnTo>
                  <a:lnTo>
                    <a:pt x="451422" y="1116454"/>
                  </a:lnTo>
                  <a:cubicBezTo>
                    <a:pt x="193796" y="1063736"/>
                    <a:pt x="0" y="835789"/>
                    <a:pt x="0" y="562578"/>
                  </a:cubicBezTo>
                  <a:cubicBezTo>
                    <a:pt x="0" y="289367"/>
                    <a:pt x="193796" y="61420"/>
                    <a:pt x="451422" y="8702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32" name="Freeform 31">
              <a:extLst>
                <a:ext uri="{FF2B5EF4-FFF2-40B4-BE49-F238E27FC236}">
                  <a16:creationId xmlns:a16="http://schemas.microsoft.com/office/drawing/2014/main" id="{F092371E-D526-AF43-816F-F7AEBA9FF166}"/>
                </a:ext>
              </a:extLst>
            </p:cNvPr>
            <p:cNvSpPr/>
            <p:nvPr/>
          </p:nvSpPr>
          <p:spPr>
            <a:xfrm>
              <a:off x="11654256" y="3552173"/>
              <a:ext cx="537744" cy="1125156"/>
            </a:xfrm>
            <a:custGeom>
              <a:avLst/>
              <a:gdLst>
                <a:gd name="connsiteX0" fmla="*/ 537744 w 537744"/>
                <a:gd name="connsiteY0" fmla="*/ 0 h 1125156"/>
                <a:gd name="connsiteX1" fmla="*/ 537744 w 537744"/>
                <a:gd name="connsiteY1" fmla="*/ 1125156 h 1125156"/>
                <a:gd name="connsiteX2" fmla="*/ 451422 w 537744"/>
                <a:gd name="connsiteY2" fmla="*/ 1116454 h 1125156"/>
                <a:gd name="connsiteX3" fmla="*/ 0 w 537744"/>
                <a:gd name="connsiteY3" fmla="*/ 562578 h 1125156"/>
                <a:gd name="connsiteX4" fmla="*/ 451422 w 537744"/>
                <a:gd name="connsiteY4" fmla="*/ 8702 h 11251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7744" h="1125156">
                  <a:moveTo>
                    <a:pt x="537744" y="0"/>
                  </a:moveTo>
                  <a:lnTo>
                    <a:pt x="537744" y="1125156"/>
                  </a:lnTo>
                  <a:lnTo>
                    <a:pt x="451422" y="1116454"/>
                  </a:lnTo>
                  <a:cubicBezTo>
                    <a:pt x="193796" y="1063736"/>
                    <a:pt x="0" y="835789"/>
                    <a:pt x="0" y="562578"/>
                  </a:cubicBezTo>
                  <a:cubicBezTo>
                    <a:pt x="0" y="289367"/>
                    <a:pt x="193796" y="61420"/>
                    <a:pt x="451422" y="870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33" name="Freeform 32">
              <a:extLst>
                <a:ext uri="{FF2B5EF4-FFF2-40B4-BE49-F238E27FC236}">
                  <a16:creationId xmlns:a16="http://schemas.microsoft.com/office/drawing/2014/main" id="{06995714-B51E-E84A-9FD5-3AD33004E517}"/>
                </a:ext>
              </a:extLst>
            </p:cNvPr>
            <p:cNvSpPr/>
            <p:nvPr/>
          </p:nvSpPr>
          <p:spPr>
            <a:xfrm>
              <a:off x="11654256" y="2180659"/>
              <a:ext cx="537744" cy="1125156"/>
            </a:xfrm>
            <a:custGeom>
              <a:avLst/>
              <a:gdLst>
                <a:gd name="connsiteX0" fmla="*/ 537744 w 537744"/>
                <a:gd name="connsiteY0" fmla="*/ 0 h 1125156"/>
                <a:gd name="connsiteX1" fmla="*/ 537744 w 537744"/>
                <a:gd name="connsiteY1" fmla="*/ 1125156 h 1125156"/>
                <a:gd name="connsiteX2" fmla="*/ 451422 w 537744"/>
                <a:gd name="connsiteY2" fmla="*/ 1116454 h 1125156"/>
                <a:gd name="connsiteX3" fmla="*/ 0 w 537744"/>
                <a:gd name="connsiteY3" fmla="*/ 562578 h 1125156"/>
                <a:gd name="connsiteX4" fmla="*/ 451422 w 537744"/>
                <a:gd name="connsiteY4" fmla="*/ 8702 h 11251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7744" h="1125156">
                  <a:moveTo>
                    <a:pt x="537744" y="0"/>
                  </a:moveTo>
                  <a:lnTo>
                    <a:pt x="537744" y="1125156"/>
                  </a:lnTo>
                  <a:lnTo>
                    <a:pt x="451422" y="1116454"/>
                  </a:lnTo>
                  <a:cubicBezTo>
                    <a:pt x="193796" y="1063736"/>
                    <a:pt x="0" y="835789"/>
                    <a:pt x="0" y="562578"/>
                  </a:cubicBezTo>
                  <a:cubicBezTo>
                    <a:pt x="0" y="289367"/>
                    <a:pt x="193796" y="61420"/>
                    <a:pt x="451422" y="870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34" name="Freeform 33">
              <a:extLst>
                <a:ext uri="{FF2B5EF4-FFF2-40B4-BE49-F238E27FC236}">
                  <a16:creationId xmlns:a16="http://schemas.microsoft.com/office/drawing/2014/main" id="{0FDB0CC5-76AA-6E44-8376-4EE649C1DE42}"/>
                </a:ext>
              </a:extLst>
            </p:cNvPr>
            <p:cNvSpPr/>
            <p:nvPr/>
          </p:nvSpPr>
          <p:spPr>
            <a:xfrm>
              <a:off x="11654256" y="809146"/>
              <a:ext cx="537744" cy="1125156"/>
            </a:xfrm>
            <a:custGeom>
              <a:avLst/>
              <a:gdLst>
                <a:gd name="connsiteX0" fmla="*/ 537744 w 537744"/>
                <a:gd name="connsiteY0" fmla="*/ 0 h 1125156"/>
                <a:gd name="connsiteX1" fmla="*/ 537744 w 537744"/>
                <a:gd name="connsiteY1" fmla="*/ 1125156 h 1125156"/>
                <a:gd name="connsiteX2" fmla="*/ 451422 w 537744"/>
                <a:gd name="connsiteY2" fmla="*/ 1116454 h 1125156"/>
                <a:gd name="connsiteX3" fmla="*/ 0 w 537744"/>
                <a:gd name="connsiteY3" fmla="*/ 562578 h 1125156"/>
                <a:gd name="connsiteX4" fmla="*/ 451422 w 537744"/>
                <a:gd name="connsiteY4" fmla="*/ 8702 h 11251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7744" h="1125156">
                  <a:moveTo>
                    <a:pt x="537744" y="0"/>
                  </a:moveTo>
                  <a:lnTo>
                    <a:pt x="537744" y="1125156"/>
                  </a:lnTo>
                  <a:lnTo>
                    <a:pt x="451422" y="1116454"/>
                  </a:lnTo>
                  <a:cubicBezTo>
                    <a:pt x="193796" y="1063736"/>
                    <a:pt x="0" y="835789"/>
                    <a:pt x="0" y="562578"/>
                  </a:cubicBezTo>
                  <a:cubicBezTo>
                    <a:pt x="0" y="289367"/>
                    <a:pt x="193796" y="61420"/>
                    <a:pt x="451422" y="8702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35" name="Freeform 34">
              <a:extLst>
                <a:ext uri="{FF2B5EF4-FFF2-40B4-BE49-F238E27FC236}">
                  <a16:creationId xmlns:a16="http://schemas.microsoft.com/office/drawing/2014/main" id="{3D981F0B-8982-1C45-8D7C-30E744003823}"/>
                </a:ext>
              </a:extLst>
            </p:cNvPr>
            <p:cNvSpPr/>
            <p:nvPr/>
          </p:nvSpPr>
          <p:spPr>
            <a:xfrm>
              <a:off x="11654256" y="0"/>
              <a:ext cx="537744" cy="562788"/>
            </a:xfrm>
            <a:custGeom>
              <a:avLst/>
              <a:gdLst>
                <a:gd name="connsiteX0" fmla="*/ 21 w 537744"/>
                <a:gd name="connsiteY0" fmla="*/ 0 h 562788"/>
                <a:gd name="connsiteX1" fmla="*/ 537744 w 537744"/>
                <a:gd name="connsiteY1" fmla="*/ 0 h 562788"/>
                <a:gd name="connsiteX2" fmla="*/ 537744 w 537744"/>
                <a:gd name="connsiteY2" fmla="*/ 562788 h 562788"/>
                <a:gd name="connsiteX3" fmla="*/ 451422 w 537744"/>
                <a:gd name="connsiteY3" fmla="*/ 554086 h 562788"/>
                <a:gd name="connsiteX4" fmla="*/ 0 w 537744"/>
                <a:gd name="connsiteY4" fmla="*/ 211 h 562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7744" h="562788">
                  <a:moveTo>
                    <a:pt x="21" y="0"/>
                  </a:moveTo>
                  <a:lnTo>
                    <a:pt x="537744" y="0"/>
                  </a:lnTo>
                  <a:lnTo>
                    <a:pt x="537744" y="562788"/>
                  </a:lnTo>
                  <a:lnTo>
                    <a:pt x="451422" y="554086"/>
                  </a:lnTo>
                  <a:cubicBezTo>
                    <a:pt x="193796" y="501368"/>
                    <a:pt x="0" y="273421"/>
                    <a:pt x="0" y="21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DF76EEB7-1E87-0447-8CD6-DD220CF4EE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A8AE526-3A03-9B41-8C9F-27156E701CF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CD08D72-182D-C947-B3F7-B74948D084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B0A250-5CC0-1746-B209-08E8B0DAE6AF}" type="datetimeFigureOut">
              <a:rPr lang="en-US" smtClean="0"/>
              <a:t>7/14/2026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076E396-D059-AF4D-A1D9-C1347978AA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F8845B6-87C0-2F4A-8146-00E911CDF7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086480" y="6141085"/>
            <a:ext cx="813816" cy="365125"/>
          </a:xfrm>
        </p:spPr>
        <p:txBody>
          <a:bodyPr/>
          <a:lstStyle/>
          <a:p>
            <a:fld id="{49ABCAEC-7D34-E549-A96E-FCEDAADBE4B0}" type="slidenum">
              <a:rPr lang="en-US" smtClean="0"/>
              <a:t>‹#›</a:t>
            </a:fld>
            <a:endParaRPr lang="en-US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A78A912D-4325-C449-BF2E-F331A221C695}"/>
              </a:ext>
            </a:extLst>
          </p:cNvPr>
          <p:cNvCxnSpPr>
            <a:cxnSpLocks/>
          </p:cNvCxnSpPr>
          <p:nvPr/>
        </p:nvCxnSpPr>
        <p:spPr>
          <a:xfrm>
            <a:off x="565150" y="6087110"/>
            <a:ext cx="7335146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264028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>
            <a:extLst>
              <a:ext uri="{FF2B5EF4-FFF2-40B4-BE49-F238E27FC236}">
                <a16:creationId xmlns:a16="http://schemas.microsoft.com/office/drawing/2014/main" id="{C3803ECC-8207-244B-8051-94AA5304EDD9}"/>
              </a:ext>
            </a:extLst>
          </p:cNvPr>
          <p:cNvGrpSpPr/>
          <p:nvPr/>
        </p:nvGrpSpPr>
        <p:grpSpPr>
          <a:xfrm>
            <a:off x="10290315" y="0"/>
            <a:ext cx="1901686" cy="6858000"/>
            <a:chOff x="10290315" y="0"/>
            <a:chExt cx="1901686" cy="6858000"/>
          </a:xfrm>
        </p:grpSpPr>
        <p:sp>
          <p:nvSpPr>
            <p:cNvPr id="17" name="Freeform 16">
              <a:extLst>
                <a:ext uri="{FF2B5EF4-FFF2-40B4-BE49-F238E27FC236}">
                  <a16:creationId xmlns:a16="http://schemas.microsoft.com/office/drawing/2014/main" id="{CF2E8536-821C-3846-A152-2001B7BA4BC9}"/>
                </a:ext>
              </a:extLst>
            </p:cNvPr>
            <p:cNvSpPr/>
            <p:nvPr/>
          </p:nvSpPr>
          <p:spPr>
            <a:xfrm>
              <a:off x="10290315" y="0"/>
              <a:ext cx="1130724" cy="565573"/>
            </a:xfrm>
            <a:custGeom>
              <a:avLst/>
              <a:gdLst>
                <a:gd name="connsiteX0" fmla="*/ 21 w 1130724"/>
                <a:gd name="connsiteY0" fmla="*/ 0 h 565573"/>
                <a:gd name="connsiteX1" fmla="*/ 1130703 w 1130724"/>
                <a:gd name="connsiteY1" fmla="*/ 0 h 565573"/>
                <a:gd name="connsiteX2" fmla="*/ 1130724 w 1130724"/>
                <a:gd name="connsiteY2" fmla="*/ 211 h 565573"/>
                <a:gd name="connsiteX3" fmla="*/ 565362 w 1130724"/>
                <a:gd name="connsiteY3" fmla="*/ 565573 h 565573"/>
                <a:gd name="connsiteX4" fmla="*/ 0 w 1130724"/>
                <a:gd name="connsiteY4" fmla="*/ 211 h 565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0724" h="565573">
                  <a:moveTo>
                    <a:pt x="21" y="0"/>
                  </a:moveTo>
                  <a:lnTo>
                    <a:pt x="1130703" y="0"/>
                  </a:lnTo>
                  <a:lnTo>
                    <a:pt x="1130724" y="211"/>
                  </a:lnTo>
                  <a:cubicBezTo>
                    <a:pt x="1130724" y="312452"/>
                    <a:pt x="877603" y="565573"/>
                    <a:pt x="565362" y="565573"/>
                  </a:cubicBezTo>
                  <a:cubicBezTo>
                    <a:pt x="253121" y="565573"/>
                    <a:pt x="0" y="312452"/>
                    <a:pt x="0" y="211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8" name="Freeform 17">
              <a:extLst>
                <a:ext uri="{FF2B5EF4-FFF2-40B4-BE49-F238E27FC236}">
                  <a16:creationId xmlns:a16="http://schemas.microsoft.com/office/drawing/2014/main" id="{57A02781-FFB4-C04E-97FB-78D26A9E8F1C}"/>
                </a:ext>
              </a:extLst>
            </p:cNvPr>
            <p:cNvSpPr/>
            <p:nvPr/>
          </p:nvSpPr>
          <p:spPr>
            <a:xfrm>
              <a:off x="11653180" y="6295093"/>
              <a:ext cx="538821" cy="562907"/>
            </a:xfrm>
            <a:custGeom>
              <a:avLst/>
              <a:gdLst>
                <a:gd name="connsiteX0" fmla="*/ 538821 w 538821"/>
                <a:gd name="connsiteY0" fmla="*/ 0 h 562907"/>
                <a:gd name="connsiteX1" fmla="*/ 538821 w 538821"/>
                <a:gd name="connsiteY1" fmla="*/ 562907 h 562907"/>
                <a:gd name="connsiteX2" fmla="*/ 22 w 538821"/>
                <a:gd name="connsiteY2" fmla="*/ 562907 h 562907"/>
                <a:gd name="connsiteX3" fmla="*/ 0 w 538821"/>
                <a:gd name="connsiteY3" fmla="*/ 562686 h 562907"/>
                <a:gd name="connsiteX4" fmla="*/ 451422 w 538821"/>
                <a:gd name="connsiteY4" fmla="*/ 8810 h 5629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8821" h="562907">
                  <a:moveTo>
                    <a:pt x="538821" y="0"/>
                  </a:moveTo>
                  <a:lnTo>
                    <a:pt x="538821" y="562907"/>
                  </a:lnTo>
                  <a:lnTo>
                    <a:pt x="22" y="562907"/>
                  </a:lnTo>
                  <a:lnTo>
                    <a:pt x="0" y="562686"/>
                  </a:lnTo>
                  <a:cubicBezTo>
                    <a:pt x="0" y="289475"/>
                    <a:pt x="193796" y="61528"/>
                    <a:pt x="451422" y="881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9" name="Freeform 18">
              <a:extLst>
                <a:ext uri="{FF2B5EF4-FFF2-40B4-BE49-F238E27FC236}">
                  <a16:creationId xmlns:a16="http://schemas.microsoft.com/office/drawing/2014/main" id="{14C29607-37D2-7A4B-98E2-2C851CD6776C}"/>
                </a:ext>
              </a:extLst>
            </p:cNvPr>
            <p:cNvSpPr/>
            <p:nvPr/>
          </p:nvSpPr>
          <p:spPr>
            <a:xfrm>
              <a:off x="11653180" y="3552066"/>
              <a:ext cx="538821" cy="1125373"/>
            </a:xfrm>
            <a:custGeom>
              <a:avLst/>
              <a:gdLst>
                <a:gd name="connsiteX0" fmla="*/ 538821 w 538821"/>
                <a:gd name="connsiteY0" fmla="*/ 0 h 1125373"/>
                <a:gd name="connsiteX1" fmla="*/ 538821 w 538821"/>
                <a:gd name="connsiteY1" fmla="*/ 1125373 h 1125373"/>
                <a:gd name="connsiteX2" fmla="*/ 451422 w 538821"/>
                <a:gd name="connsiteY2" fmla="*/ 1116562 h 1125373"/>
                <a:gd name="connsiteX3" fmla="*/ 0 w 538821"/>
                <a:gd name="connsiteY3" fmla="*/ 562686 h 1125373"/>
                <a:gd name="connsiteX4" fmla="*/ 451422 w 538821"/>
                <a:gd name="connsiteY4" fmla="*/ 8810 h 1125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8821" h="1125373">
                  <a:moveTo>
                    <a:pt x="538821" y="0"/>
                  </a:moveTo>
                  <a:lnTo>
                    <a:pt x="538821" y="1125373"/>
                  </a:lnTo>
                  <a:lnTo>
                    <a:pt x="451422" y="1116562"/>
                  </a:lnTo>
                  <a:cubicBezTo>
                    <a:pt x="193796" y="1063844"/>
                    <a:pt x="0" y="835897"/>
                    <a:pt x="0" y="562686"/>
                  </a:cubicBezTo>
                  <a:cubicBezTo>
                    <a:pt x="0" y="289475"/>
                    <a:pt x="193796" y="61528"/>
                    <a:pt x="451422" y="881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0" name="Freeform 19">
              <a:extLst>
                <a:ext uri="{FF2B5EF4-FFF2-40B4-BE49-F238E27FC236}">
                  <a16:creationId xmlns:a16="http://schemas.microsoft.com/office/drawing/2014/main" id="{D12FC7BA-80CC-1C4E-B268-B3EEA08137F1}"/>
                </a:ext>
              </a:extLst>
            </p:cNvPr>
            <p:cNvSpPr/>
            <p:nvPr/>
          </p:nvSpPr>
          <p:spPr>
            <a:xfrm>
              <a:off x="11653180" y="2180552"/>
              <a:ext cx="538821" cy="1125373"/>
            </a:xfrm>
            <a:custGeom>
              <a:avLst/>
              <a:gdLst>
                <a:gd name="connsiteX0" fmla="*/ 538821 w 538821"/>
                <a:gd name="connsiteY0" fmla="*/ 0 h 1125373"/>
                <a:gd name="connsiteX1" fmla="*/ 538821 w 538821"/>
                <a:gd name="connsiteY1" fmla="*/ 1125373 h 1125373"/>
                <a:gd name="connsiteX2" fmla="*/ 451422 w 538821"/>
                <a:gd name="connsiteY2" fmla="*/ 1116562 h 1125373"/>
                <a:gd name="connsiteX3" fmla="*/ 0 w 538821"/>
                <a:gd name="connsiteY3" fmla="*/ 562686 h 1125373"/>
                <a:gd name="connsiteX4" fmla="*/ 451422 w 538821"/>
                <a:gd name="connsiteY4" fmla="*/ 8810 h 1125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8821" h="1125373">
                  <a:moveTo>
                    <a:pt x="538821" y="0"/>
                  </a:moveTo>
                  <a:lnTo>
                    <a:pt x="538821" y="1125373"/>
                  </a:lnTo>
                  <a:lnTo>
                    <a:pt x="451422" y="1116562"/>
                  </a:lnTo>
                  <a:cubicBezTo>
                    <a:pt x="193796" y="1063844"/>
                    <a:pt x="0" y="835897"/>
                    <a:pt x="0" y="562686"/>
                  </a:cubicBezTo>
                  <a:cubicBezTo>
                    <a:pt x="0" y="289475"/>
                    <a:pt x="193796" y="61528"/>
                    <a:pt x="451422" y="881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1" name="Freeform 20">
              <a:extLst>
                <a:ext uri="{FF2B5EF4-FFF2-40B4-BE49-F238E27FC236}">
                  <a16:creationId xmlns:a16="http://schemas.microsoft.com/office/drawing/2014/main" id="{BEBC8FB1-96B9-D84A-BD2A-BC8410EBE012}"/>
                </a:ext>
              </a:extLst>
            </p:cNvPr>
            <p:cNvSpPr/>
            <p:nvPr/>
          </p:nvSpPr>
          <p:spPr>
            <a:xfrm>
              <a:off x="11653180" y="809039"/>
              <a:ext cx="538821" cy="1125373"/>
            </a:xfrm>
            <a:custGeom>
              <a:avLst/>
              <a:gdLst>
                <a:gd name="connsiteX0" fmla="*/ 538821 w 538821"/>
                <a:gd name="connsiteY0" fmla="*/ 0 h 1125373"/>
                <a:gd name="connsiteX1" fmla="*/ 538821 w 538821"/>
                <a:gd name="connsiteY1" fmla="*/ 1125373 h 1125373"/>
                <a:gd name="connsiteX2" fmla="*/ 451422 w 538821"/>
                <a:gd name="connsiteY2" fmla="*/ 1116562 h 1125373"/>
                <a:gd name="connsiteX3" fmla="*/ 0 w 538821"/>
                <a:gd name="connsiteY3" fmla="*/ 562686 h 1125373"/>
                <a:gd name="connsiteX4" fmla="*/ 451422 w 538821"/>
                <a:gd name="connsiteY4" fmla="*/ 8810 h 1125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8821" h="1125373">
                  <a:moveTo>
                    <a:pt x="538821" y="0"/>
                  </a:moveTo>
                  <a:lnTo>
                    <a:pt x="538821" y="1125373"/>
                  </a:lnTo>
                  <a:lnTo>
                    <a:pt x="451422" y="1116562"/>
                  </a:lnTo>
                  <a:cubicBezTo>
                    <a:pt x="193796" y="1063844"/>
                    <a:pt x="0" y="835897"/>
                    <a:pt x="0" y="562686"/>
                  </a:cubicBezTo>
                  <a:cubicBezTo>
                    <a:pt x="0" y="289475"/>
                    <a:pt x="193796" y="61528"/>
                    <a:pt x="451422" y="881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2" name="Freeform 21">
              <a:extLst>
                <a:ext uri="{FF2B5EF4-FFF2-40B4-BE49-F238E27FC236}">
                  <a16:creationId xmlns:a16="http://schemas.microsoft.com/office/drawing/2014/main" id="{5A8455B4-A778-B44D-A7E8-C45A4846D9F7}"/>
                </a:ext>
              </a:extLst>
            </p:cNvPr>
            <p:cNvSpPr/>
            <p:nvPr/>
          </p:nvSpPr>
          <p:spPr>
            <a:xfrm>
              <a:off x="11653180" y="0"/>
              <a:ext cx="538821" cy="562898"/>
            </a:xfrm>
            <a:custGeom>
              <a:avLst/>
              <a:gdLst>
                <a:gd name="connsiteX0" fmla="*/ 21 w 538821"/>
                <a:gd name="connsiteY0" fmla="*/ 0 h 562898"/>
                <a:gd name="connsiteX1" fmla="*/ 538821 w 538821"/>
                <a:gd name="connsiteY1" fmla="*/ 0 h 562898"/>
                <a:gd name="connsiteX2" fmla="*/ 538821 w 538821"/>
                <a:gd name="connsiteY2" fmla="*/ 562898 h 562898"/>
                <a:gd name="connsiteX3" fmla="*/ 451422 w 538821"/>
                <a:gd name="connsiteY3" fmla="*/ 554087 h 562898"/>
                <a:gd name="connsiteX4" fmla="*/ 0 w 538821"/>
                <a:gd name="connsiteY4" fmla="*/ 211 h 562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8821" h="562898">
                  <a:moveTo>
                    <a:pt x="21" y="0"/>
                  </a:moveTo>
                  <a:lnTo>
                    <a:pt x="538821" y="0"/>
                  </a:lnTo>
                  <a:lnTo>
                    <a:pt x="538821" y="562898"/>
                  </a:lnTo>
                  <a:lnTo>
                    <a:pt x="451422" y="554087"/>
                  </a:lnTo>
                  <a:cubicBezTo>
                    <a:pt x="193796" y="501369"/>
                    <a:pt x="0" y="273422"/>
                    <a:pt x="0" y="211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2" name="Vertical Title 1">
            <a:extLst>
              <a:ext uri="{FF2B5EF4-FFF2-40B4-BE49-F238E27FC236}">
                <a16:creationId xmlns:a16="http://schemas.microsoft.com/office/drawing/2014/main" id="{B0407CCA-80EF-2B45-8F8C-7D5796A61BC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950095" y="976630"/>
            <a:ext cx="2268507" cy="478459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AA221C3-F2D3-FC4F-938B-4C4CAC7370B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565150" y="976630"/>
            <a:ext cx="8264057" cy="478459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061B46-3E9A-AC48-8C84-5B46EA1EC5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B0A250-5CC0-1746-B209-08E8B0DAE6AF}" type="datetimeFigureOut">
              <a:rPr lang="en-US" smtClean="0"/>
              <a:t>7/14/2026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69F8F49-5859-714C-8EE1-61A74F324E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2B6F69-3FFA-D94F-BA99-873D36F7F6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BCAEC-7D34-E549-A96E-FCEDAADBE4B0}" type="slidenum">
              <a:rPr lang="en-US" smtClean="0"/>
              <a:t>‹#›</a:t>
            </a:fld>
            <a:endParaRPr lang="en-US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C31B40EC-87DB-A64F-9D4B-98A86F7CEFFF}"/>
              </a:ext>
            </a:extLst>
          </p:cNvPr>
          <p:cNvCxnSpPr>
            <a:cxnSpLocks/>
          </p:cNvCxnSpPr>
          <p:nvPr/>
        </p:nvCxnSpPr>
        <p:spPr>
          <a:xfrm>
            <a:off x="565150" y="6087110"/>
            <a:ext cx="11058344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627788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8BB6B6-3765-4DDE-B851-20355FEDFF86}" type="datetimeFigureOut">
              <a:rPr lang="en-GB" smtClean="0"/>
              <a:t>14/07/2026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9F80AE-8C8E-41B6-ABB2-4E8F65074E8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497685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8BB6B6-3765-4DDE-B851-20355FEDFF86}" type="datetimeFigureOut">
              <a:rPr lang="en-GB" smtClean="0"/>
              <a:t>14/07/2026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9F80AE-8C8E-41B6-ABB2-4E8F65074E8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733020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8BB6B6-3765-4DDE-B851-20355FEDFF86}" type="datetimeFigureOut">
              <a:rPr lang="en-GB" smtClean="0"/>
              <a:t>14/07/2026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9F80AE-8C8E-41B6-ABB2-4E8F65074E8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072282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8BB6B6-3765-4DDE-B851-20355FEDFF86}" type="datetimeFigureOut">
              <a:rPr lang="en-GB" smtClean="0"/>
              <a:t>14/07/2026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9F80AE-8C8E-41B6-ABB2-4E8F65074E8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777300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8BB6B6-3765-4DDE-B851-20355FEDFF86}" type="datetimeFigureOut">
              <a:rPr lang="en-GB" smtClean="0"/>
              <a:t>14/07/2026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9F80AE-8C8E-41B6-ABB2-4E8F65074E8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38225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8BB6B6-3765-4DDE-B851-20355FEDFF86}" type="datetimeFigureOut">
              <a:rPr lang="en-GB" smtClean="0"/>
              <a:t>14/07/2026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9F80AE-8C8E-41B6-ABB2-4E8F65074E8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98950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8BB6B6-3765-4DDE-B851-20355FEDFF86}" type="datetimeFigureOut">
              <a:rPr lang="en-GB" smtClean="0"/>
              <a:t>14/07/2026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9F80AE-8C8E-41B6-ABB2-4E8F65074E8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691506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BD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GB"/>
            </a:p>
          </p:txBody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GB"/>
            </a:p>
          </p:txBody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GB"/>
            </a:p>
          </p:txBody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GB"/>
            </a:p>
          </p:txBody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GB"/>
            </a:p>
          </p:txBody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GB"/>
            </a:p>
          </p:txBody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GB"/>
            </a:p>
          </p:txBody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GB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8BB6B6-3765-4DDE-B851-20355FEDFF86}" type="datetimeFigureOut">
              <a:rPr lang="en-GB" smtClean="0"/>
              <a:t>14/07/2026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E69F80AE-8C8E-41B6-ABB2-4E8F65074E8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855260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BD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70D98E2-86CE-4D4F-9F8F-17C83D19A2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5150" y="770890"/>
            <a:ext cx="7335835" cy="1268984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804B4F2-48A4-A140-B59B-7A2ED9FD46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65150" y="2160016"/>
            <a:ext cx="7335835" cy="36012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FCF4A7E-D5FF-BF48-8E01-8F46150ABFD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66928" y="457200"/>
            <a:ext cx="360820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 b="0" i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A5B0A250-5CC0-1746-B209-08E8B0DAE6AF}" type="datetimeFigureOut">
              <a:rPr lang="en-US" smtClean="0"/>
              <a:pPr/>
              <a:t>7/14/2026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A131757-5039-BF46-B47A-50DA8FFBC07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65150" y="6141085"/>
            <a:ext cx="360820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 b="0" i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A83FD16-4337-B940-905E-D20A26FD483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809678" y="6141085"/>
            <a:ext cx="8138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 b="0" i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49ABCAEC-7D34-E549-A96E-FCEDAADBE4B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91345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</p:sldLayoutIdLst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4000" b="1" i="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900"/>
        </a:spcBef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9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9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900"/>
        </a:spcBef>
        <a:buFont typeface="Arial" panose="020B0604020202020204" pitchFamily="34" charset="0"/>
        <a:buChar char="•"/>
        <a:defRPr sz="1600" b="0" i="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900"/>
        </a:spcBef>
        <a:buFont typeface="Arial" panose="020B0604020202020204" pitchFamily="34" charset="0"/>
        <a:buChar char="•"/>
        <a:defRPr sz="1400" b="0" i="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Relationship Id="rId9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3.xml"/><Relationship Id="rId3" Type="http://schemas.openxmlformats.org/officeDocument/2006/relationships/image" Target="../media/image13.png"/><Relationship Id="rId7" Type="http://schemas.openxmlformats.org/officeDocument/2006/relationships/diagramQuickStyle" Target="../diagrams/quickStyle3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diagramLayout" Target="../diagrams/layout3.xml"/><Relationship Id="rId11" Type="http://schemas.openxmlformats.org/officeDocument/2006/relationships/image" Target="../media/image16.png"/><Relationship Id="rId5" Type="http://schemas.openxmlformats.org/officeDocument/2006/relationships/diagramData" Target="../diagrams/data3.xml"/><Relationship Id="rId10" Type="http://schemas.openxmlformats.org/officeDocument/2006/relationships/image" Target="../media/image15.png"/><Relationship Id="rId4" Type="http://schemas.openxmlformats.org/officeDocument/2006/relationships/image" Target="../media/image14.png"/><Relationship Id="rId9" Type="http://schemas.microsoft.com/office/2007/relationships/diagramDrawing" Target="../diagrams/drawing3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4.xml"/><Relationship Id="rId3" Type="http://schemas.openxmlformats.org/officeDocument/2006/relationships/image" Target="../media/image17.png"/><Relationship Id="rId7" Type="http://schemas.openxmlformats.org/officeDocument/2006/relationships/diagramLayout" Target="../diagrams/layout4.xml"/><Relationship Id="rId12" Type="http://schemas.openxmlformats.org/officeDocument/2006/relationships/image" Target="../media/image2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diagramData" Target="../diagrams/data4.xml"/><Relationship Id="rId11" Type="http://schemas.openxmlformats.org/officeDocument/2006/relationships/image" Target="../media/image20.png"/><Relationship Id="rId5" Type="http://schemas.openxmlformats.org/officeDocument/2006/relationships/image" Target="../media/image19.png"/><Relationship Id="rId10" Type="http://schemas.microsoft.com/office/2007/relationships/diagramDrawing" Target="../diagrams/drawing4.xml"/><Relationship Id="rId4" Type="http://schemas.openxmlformats.org/officeDocument/2006/relationships/image" Target="../media/image18.png"/><Relationship Id="rId9" Type="http://schemas.openxmlformats.org/officeDocument/2006/relationships/diagramColors" Target="../diagrams/colors4.xml"/></Relationships>
</file>

<file path=ppt/slides/_rels/slide1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22.png"/><Relationship Id="rId7" Type="http://schemas.openxmlformats.org/officeDocument/2006/relationships/diagramColors" Target="../diagrams/colors5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Relationship Id="rId9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6.xml"/><Relationship Id="rId3" Type="http://schemas.openxmlformats.org/officeDocument/2006/relationships/image" Target="../media/image24.png"/><Relationship Id="rId7" Type="http://schemas.openxmlformats.org/officeDocument/2006/relationships/diagramLayout" Target="../diagrams/layout6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diagramData" Target="../diagrams/data6.xml"/><Relationship Id="rId11" Type="http://schemas.openxmlformats.org/officeDocument/2006/relationships/image" Target="../media/image27.png"/><Relationship Id="rId5" Type="http://schemas.openxmlformats.org/officeDocument/2006/relationships/image" Target="../media/image26.png"/><Relationship Id="rId10" Type="http://schemas.microsoft.com/office/2007/relationships/diagramDrawing" Target="../diagrams/drawing6.xml"/><Relationship Id="rId4" Type="http://schemas.openxmlformats.org/officeDocument/2006/relationships/image" Target="../media/image25.png"/><Relationship Id="rId9" Type="http://schemas.openxmlformats.org/officeDocument/2006/relationships/diagramColors" Target="../diagrams/colors6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7.xml"/><Relationship Id="rId3" Type="http://schemas.openxmlformats.org/officeDocument/2006/relationships/image" Target="../media/image28.png"/><Relationship Id="rId7" Type="http://schemas.openxmlformats.org/officeDocument/2006/relationships/diagramLayout" Target="../diagrams/layout7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diagramData" Target="../diagrams/data7.xml"/><Relationship Id="rId11" Type="http://schemas.openxmlformats.org/officeDocument/2006/relationships/image" Target="../media/image31.png"/><Relationship Id="rId5" Type="http://schemas.openxmlformats.org/officeDocument/2006/relationships/image" Target="../media/image30.png"/><Relationship Id="rId10" Type="http://schemas.microsoft.com/office/2007/relationships/diagramDrawing" Target="../diagrams/drawing7.xml"/><Relationship Id="rId4" Type="http://schemas.openxmlformats.org/officeDocument/2006/relationships/image" Target="../media/image29.png"/><Relationship Id="rId9" Type="http://schemas.openxmlformats.org/officeDocument/2006/relationships/diagramColors" Target="../diagrams/colors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mailto:Ricardo.Atlan@bmet.ac.uk" TargetMode="External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34.png"/><Relationship Id="rId5" Type="http://schemas.openxmlformats.org/officeDocument/2006/relationships/hyperlink" Target="mailto:Judit.Szollosi@bmet.ac.uk" TargetMode="External"/><Relationship Id="rId4" Type="http://schemas.openxmlformats.org/officeDocument/2006/relationships/hyperlink" Target="mailto:Deeksha.Gupta@bmet.ac.uk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cloud.microsoft/Pages/DesignPageV2.aspx?prevorigin=shell&amp;origin=NeoPortalPage&amp;subpage=design&amp;id=ndKuUSwr4UC8kQpYUD7PBvPiyrEV1GBJjVjcgpvraztUQURRUFpIT0ZRTU0yMDFNTEZVQlpDNTlGMy4u&amp;analysis=true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5CBC02-16B6-C5A1-975F-5D58848FCC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>
            <a:extLst>
              <a:ext uri="{FF2B5EF4-FFF2-40B4-BE49-F238E27FC236}">
                <a16:creationId xmlns:a16="http://schemas.microsoft.com/office/drawing/2014/main" id="{A4D026A2-7476-44B0-9648-BB98882F7BA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48F8FC21-0A44-4045-95A1-B7935DBC603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0209B962-CD29-4D46-A7B0-10F6C7CF1C0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Rectangle 23">
              <a:extLst>
                <a:ext uri="{FF2B5EF4-FFF2-40B4-BE49-F238E27FC236}">
                  <a16:creationId xmlns:a16="http://schemas.microsoft.com/office/drawing/2014/main" id="{CC8D40CF-4D47-411D-A8B7-0E4B29E9832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GB"/>
            </a:p>
          </p:txBody>
        </p:sp>
        <p:sp>
          <p:nvSpPr>
            <p:cNvPr id="17" name="Rectangle 25">
              <a:extLst>
                <a:ext uri="{FF2B5EF4-FFF2-40B4-BE49-F238E27FC236}">
                  <a16:creationId xmlns:a16="http://schemas.microsoft.com/office/drawing/2014/main" id="{9B48A2AD-5257-4384-A7F5-A1EE4E6883A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GB"/>
            </a:p>
          </p:txBody>
        </p:sp>
        <p:sp>
          <p:nvSpPr>
            <p:cNvPr id="18" name="Isosceles Triangle 17">
              <a:extLst>
                <a:ext uri="{FF2B5EF4-FFF2-40B4-BE49-F238E27FC236}">
                  <a16:creationId xmlns:a16="http://schemas.microsoft.com/office/drawing/2014/main" id="{04C26DE3-844C-47DA-831E-E7D7BF617EC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GB"/>
            </a:p>
          </p:txBody>
        </p:sp>
        <p:sp>
          <p:nvSpPr>
            <p:cNvPr id="19" name="Rectangle 27">
              <a:extLst>
                <a:ext uri="{FF2B5EF4-FFF2-40B4-BE49-F238E27FC236}">
                  <a16:creationId xmlns:a16="http://schemas.microsoft.com/office/drawing/2014/main" id="{922D975E-0684-4AA6-9FB7-929B250D538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GB"/>
            </a:p>
          </p:txBody>
        </p:sp>
        <p:sp>
          <p:nvSpPr>
            <p:cNvPr id="20" name="Rectangle 28">
              <a:extLst>
                <a:ext uri="{FF2B5EF4-FFF2-40B4-BE49-F238E27FC236}">
                  <a16:creationId xmlns:a16="http://schemas.microsoft.com/office/drawing/2014/main" id="{38ED5A9A-F0C7-4547-BC1E-22FC89BD26D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GB"/>
            </a:p>
          </p:txBody>
        </p:sp>
        <p:sp>
          <p:nvSpPr>
            <p:cNvPr id="21" name="Rectangle 29">
              <a:extLst>
                <a:ext uri="{FF2B5EF4-FFF2-40B4-BE49-F238E27FC236}">
                  <a16:creationId xmlns:a16="http://schemas.microsoft.com/office/drawing/2014/main" id="{2D743765-A245-4349-A5CE-4AB5F078F91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GB"/>
            </a:p>
          </p:txBody>
        </p:sp>
        <p:sp>
          <p:nvSpPr>
            <p:cNvPr id="22" name="Isosceles Triangle 21">
              <a:extLst>
                <a:ext uri="{FF2B5EF4-FFF2-40B4-BE49-F238E27FC236}">
                  <a16:creationId xmlns:a16="http://schemas.microsoft.com/office/drawing/2014/main" id="{0AF7217B-D042-44D2-9FC7-71FAB6651A4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GB"/>
            </a:p>
          </p:txBody>
        </p:sp>
        <p:sp>
          <p:nvSpPr>
            <p:cNvPr id="23" name="Isosceles Triangle 22">
              <a:extLst>
                <a:ext uri="{FF2B5EF4-FFF2-40B4-BE49-F238E27FC236}">
                  <a16:creationId xmlns:a16="http://schemas.microsoft.com/office/drawing/2014/main" id="{1CC9171B-8BEB-48B1-B9BE-E9584522D07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GB"/>
            </a:p>
          </p:txBody>
        </p:sp>
      </p:grpSp>
      <p:sp>
        <p:nvSpPr>
          <p:cNvPr id="25" name="Rectangle 24">
            <a:extLst>
              <a:ext uri="{FF2B5EF4-FFF2-40B4-BE49-F238E27FC236}">
                <a16:creationId xmlns:a16="http://schemas.microsoft.com/office/drawing/2014/main" id="{03E8462A-FEBA-4848-81CC-3F8DA3E477B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2109F83F-40FE-4DB3-84CC-09FB3340D06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1DE492D7-C3C3-48FF-80C8-37021EA0262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Rectangle 23">
              <a:extLst>
                <a:ext uri="{FF2B5EF4-FFF2-40B4-BE49-F238E27FC236}">
                  <a16:creationId xmlns:a16="http://schemas.microsoft.com/office/drawing/2014/main" id="{0B30FF97-2E9A-490A-AED2-90BA2E0EC17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GB"/>
            </a:p>
          </p:txBody>
        </p:sp>
        <p:sp>
          <p:nvSpPr>
            <p:cNvPr id="30" name="Rectangle 25">
              <a:extLst>
                <a:ext uri="{FF2B5EF4-FFF2-40B4-BE49-F238E27FC236}">
                  <a16:creationId xmlns:a16="http://schemas.microsoft.com/office/drawing/2014/main" id="{B6D53C7D-A312-47B6-A66A-230A19CFACA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GB"/>
            </a:p>
          </p:txBody>
        </p:sp>
        <p:sp>
          <p:nvSpPr>
            <p:cNvPr id="31" name="Isosceles Triangle 30">
              <a:extLst>
                <a:ext uri="{FF2B5EF4-FFF2-40B4-BE49-F238E27FC236}">
                  <a16:creationId xmlns:a16="http://schemas.microsoft.com/office/drawing/2014/main" id="{9329D58C-0D2E-4A2B-AD6A-9CEE506784A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GB"/>
            </a:p>
          </p:txBody>
        </p:sp>
        <p:sp>
          <p:nvSpPr>
            <p:cNvPr id="32" name="Rectangle 27">
              <a:extLst>
                <a:ext uri="{FF2B5EF4-FFF2-40B4-BE49-F238E27FC236}">
                  <a16:creationId xmlns:a16="http://schemas.microsoft.com/office/drawing/2014/main" id="{9D446EDE-C690-4461-8BF2-7634808FC8B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GB"/>
            </a:p>
          </p:txBody>
        </p:sp>
        <p:sp>
          <p:nvSpPr>
            <p:cNvPr id="33" name="Rectangle 28">
              <a:extLst>
                <a:ext uri="{FF2B5EF4-FFF2-40B4-BE49-F238E27FC236}">
                  <a16:creationId xmlns:a16="http://schemas.microsoft.com/office/drawing/2014/main" id="{323F3D34-6531-4AD7-A8C6-195A090281A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GB"/>
            </a:p>
          </p:txBody>
        </p:sp>
        <p:sp>
          <p:nvSpPr>
            <p:cNvPr id="34" name="Rectangle 29">
              <a:extLst>
                <a:ext uri="{FF2B5EF4-FFF2-40B4-BE49-F238E27FC236}">
                  <a16:creationId xmlns:a16="http://schemas.microsoft.com/office/drawing/2014/main" id="{B9B0AE3F-2350-435F-A9B0-C310BF87638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GB"/>
            </a:p>
          </p:txBody>
        </p:sp>
        <p:sp>
          <p:nvSpPr>
            <p:cNvPr id="35" name="Isosceles Triangle 34">
              <a:extLst>
                <a:ext uri="{FF2B5EF4-FFF2-40B4-BE49-F238E27FC236}">
                  <a16:creationId xmlns:a16="http://schemas.microsoft.com/office/drawing/2014/main" id="{4EFA655C-9E50-4C14-A89E-AD7B648E4E2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GB"/>
            </a:p>
          </p:txBody>
        </p:sp>
        <p:sp>
          <p:nvSpPr>
            <p:cNvPr id="36" name="Isosceles Triangle 35">
              <a:extLst>
                <a:ext uri="{FF2B5EF4-FFF2-40B4-BE49-F238E27FC236}">
                  <a16:creationId xmlns:a16="http://schemas.microsoft.com/office/drawing/2014/main" id="{3E843863-7D25-4C01-9A17-E817CB6D998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GB"/>
            </a:p>
          </p:txBody>
        </p:sp>
      </p:grpSp>
      <p:sp>
        <p:nvSpPr>
          <p:cNvPr id="38" name="Rectangle 37">
            <a:extLst>
              <a:ext uri="{FF2B5EF4-FFF2-40B4-BE49-F238E27FC236}">
                <a16:creationId xmlns:a16="http://schemas.microsoft.com/office/drawing/2014/main" id="{7941F9B1-B01B-4A84-89D9-B169AEB4E4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solidFill>
            <a:srgbClr val="FFFFFF"/>
          </a:solidFill>
          <a:ln w="9525">
            <a:noFill/>
          </a:ln>
          <a:effectLst>
            <a:outerShdw blurRad="63500" dist="17780" dir="5400000" algn="t" rotWithShape="0">
              <a:prstClr val="black">
                <a:alpha val="4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EEE4ACB9-FC56-48C4-953E-C68F5BDC34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>
            <a:normAutofit/>
          </a:bodyPr>
          <a:lstStyle/>
          <a:p>
            <a:r>
              <a:rPr lang="en-GB" b="1"/>
              <a:t>Forms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8FF70B77-310E-266D-C3F4-C9451AB87003}"/>
              </a:ext>
            </a:extLst>
          </p:cNvPr>
          <p:cNvSpPr txBox="1"/>
          <p:nvPr/>
        </p:nvSpPr>
        <p:spPr>
          <a:xfrm>
            <a:off x="677334" y="1335101"/>
            <a:ext cx="10346766" cy="461665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n-GB" sz="2400"/>
              <a:t>One word that your students would use to describe resitting GCSE maths</a:t>
            </a:r>
          </a:p>
        </p:txBody>
      </p:sp>
      <p:pic>
        <p:nvPicPr>
          <p:cNvPr id="2" name="Picture 1" descr="QR code">
            <a:extLst>
              <a:ext uri="{FF2B5EF4-FFF2-40B4-BE49-F238E27FC236}">
                <a16:creationId xmlns:a16="http://schemas.microsoft.com/office/drawing/2014/main" id="{D0323421-1857-8393-6EE4-0152C2EB5E2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76037" y="2059941"/>
            <a:ext cx="4156340" cy="41563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672845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242E50-A4F5-7DD2-6127-FCA2B891D1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>
            <a:extLst>
              <a:ext uri="{FF2B5EF4-FFF2-40B4-BE49-F238E27FC236}">
                <a16:creationId xmlns:a16="http://schemas.microsoft.com/office/drawing/2014/main" id="{94ADB847-B2FD-D7AB-2B90-8C05B988D30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AA72D598-55E2-82F7-A8F8-296132933C7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86201010-A635-1932-1104-6065147EEE9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Rectangle 23">
              <a:extLst>
                <a:ext uri="{FF2B5EF4-FFF2-40B4-BE49-F238E27FC236}">
                  <a16:creationId xmlns:a16="http://schemas.microsoft.com/office/drawing/2014/main" id="{8BE0F393-5C3B-9EFF-E480-944D0DD3A58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GB"/>
            </a:p>
          </p:txBody>
        </p:sp>
        <p:sp>
          <p:nvSpPr>
            <p:cNvPr id="17" name="Rectangle 25">
              <a:extLst>
                <a:ext uri="{FF2B5EF4-FFF2-40B4-BE49-F238E27FC236}">
                  <a16:creationId xmlns:a16="http://schemas.microsoft.com/office/drawing/2014/main" id="{1611F0EB-3FE8-165D-B099-43860EC4850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GB"/>
            </a:p>
          </p:txBody>
        </p:sp>
        <p:sp>
          <p:nvSpPr>
            <p:cNvPr id="18" name="Isosceles Triangle 17">
              <a:extLst>
                <a:ext uri="{FF2B5EF4-FFF2-40B4-BE49-F238E27FC236}">
                  <a16:creationId xmlns:a16="http://schemas.microsoft.com/office/drawing/2014/main" id="{7556AE0A-6517-3CEC-9C81-360ADBBDC57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GB"/>
            </a:p>
          </p:txBody>
        </p:sp>
        <p:sp>
          <p:nvSpPr>
            <p:cNvPr id="19" name="Rectangle 27">
              <a:extLst>
                <a:ext uri="{FF2B5EF4-FFF2-40B4-BE49-F238E27FC236}">
                  <a16:creationId xmlns:a16="http://schemas.microsoft.com/office/drawing/2014/main" id="{11AE85E9-BA19-9382-DBC1-3D9184BDF1C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GB"/>
            </a:p>
          </p:txBody>
        </p:sp>
        <p:sp>
          <p:nvSpPr>
            <p:cNvPr id="20" name="Rectangle 28">
              <a:extLst>
                <a:ext uri="{FF2B5EF4-FFF2-40B4-BE49-F238E27FC236}">
                  <a16:creationId xmlns:a16="http://schemas.microsoft.com/office/drawing/2014/main" id="{250B7C8E-3E5F-05F1-34A6-F620B37FDE4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GB"/>
            </a:p>
          </p:txBody>
        </p:sp>
        <p:sp>
          <p:nvSpPr>
            <p:cNvPr id="21" name="Rectangle 29">
              <a:extLst>
                <a:ext uri="{FF2B5EF4-FFF2-40B4-BE49-F238E27FC236}">
                  <a16:creationId xmlns:a16="http://schemas.microsoft.com/office/drawing/2014/main" id="{F05D0CF8-72BE-DC28-EBAC-EE0E6A2DA6C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GB"/>
            </a:p>
          </p:txBody>
        </p:sp>
        <p:sp>
          <p:nvSpPr>
            <p:cNvPr id="22" name="Isosceles Triangle 21">
              <a:extLst>
                <a:ext uri="{FF2B5EF4-FFF2-40B4-BE49-F238E27FC236}">
                  <a16:creationId xmlns:a16="http://schemas.microsoft.com/office/drawing/2014/main" id="{7BCA92A3-21CE-73B0-728B-1E9C0A8F9ED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GB"/>
            </a:p>
          </p:txBody>
        </p:sp>
        <p:sp>
          <p:nvSpPr>
            <p:cNvPr id="23" name="Isosceles Triangle 22">
              <a:extLst>
                <a:ext uri="{FF2B5EF4-FFF2-40B4-BE49-F238E27FC236}">
                  <a16:creationId xmlns:a16="http://schemas.microsoft.com/office/drawing/2014/main" id="{B74A65EA-158A-B389-0301-56FCA85EC65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GB"/>
            </a:p>
          </p:txBody>
        </p:sp>
      </p:grpSp>
      <p:sp>
        <p:nvSpPr>
          <p:cNvPr id="25" name="Rectangle 24">
            <a:extLst>
              <a:ext uri="{FF2B5EF4-FFF2-40B4-BE49-F238E27FC236}">
                <a16:creationId xmlns:a16="http://schemas.microsoft.com/office/drawing/2014/main" id="{30073F58-E7A1-DCFB-1995-837F5AE2D24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20E01DC8-4ABE-6C6A-2DAE-13B9C41A056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5372B034-8CAD-AE21-5BC9-520D3933C13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Rectangle 23">
              <a:extLst>
                <a:ext uri="{FF2B5EF4-FFF2-40B4-BE49-F238E27FC236}">
                  <a16:creationId xmlns:a16="http://schemas.microsoft.com/office/drawing/2014/main" id="{D33DA419-69DA-E5F9-1E9C-5F880238228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GB"/>
            </a:p>
          </p:txBody>
        </p:sp>
        <p:sp>
          <p:nvSpPr>
            <p:cNvPr id="30" name="Rectangle 25">
              <a:extLst>
                <a:ext uri="{FF2B5EF4-FFF2-40B4-BE49-F238E27FC236}">
                  <a16:creationId xmlns:a16="http://schemas.microsoft.com/office/drawing/2014/main" id="{540A91C1-E5A1-4AF0-C3A9-8AF134AB0CC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GB"/>
            </a:p>
          </p:txBody>
        </p:sp>
        <p:sp>
          <p:nvSpPr>
            <p:cNvPr id="31" name="Isosceles Triangle 30">
              <a:extLst>
                <a:ext uri="{FF2B5EF4-FFF2-40B4-BE49-F238E27FC236}">
                  <a16:creationId xmlns:a16="http://schemas.microsoft.com/office/drawing/2014/main" id="{4FF1F762-B499-27CD-05A4-D259D364565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GB"/>
            </a:p>
          </p:txBody>
        </p:sp>
        <p:sp>
          <p:nvSpPr>
            <p:cNvPr id="32" name="Rectangle 27">
              <a:extLst>
                <a:ext uri="{FF2B5EF4-FFF2-40B4-BE49-F238E27FC236}">
                  <a16:creationId xmlns:a16="http://schemas.microsoft.com/office/drawing/2014/main" id="{242C7727-846B-B606-180E-CE545C16D04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GB"/>
            </a:p>
          </p:txBody>
        </p:sp>
        <p:sp>
          <p:nvSpPr>
            <p:cNvPr id="33" name="Rectangle 28">
              <a:extLst>
                <a:ext uri="{FF2B5EF4-FFF2-40B4-BE49-F238E27FC236}">
                  <a16:creationId xmlns:a16="http://schemas.microsoft.com/office/drawing/2014/main" id="{FA99CD69-6096-7B42-823A-82565D462A4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GB"/>
            </a:p>
          </p:txBody>
        </p:sp>
        <p:sp>
          <p:nvSpPr>
            <p:cNvPr id="34" name="Rectangle 29">
              <a:extLst>
                <a:ext uri="{FF2B5EF4-FFF2-40B4-BE49-F238E27FC236}">
                  <a16:creationId xmlns:a16="http://schemas.microsoft.com/office/drawing/2014/main" id="{31A372C1-B408-4907-4A9E-24E2339E338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GB"/>
            </a:p>
          </p:txBody>
        </p:sp>
        <p:sp>
          <p:nvSpPr>
            <p:cNvPr id="35" name="Isosceles Triangle 34">
              <a:extLst>
                <a:ext uri="{FF2B5EF4-FFF2-40B4-BE49-F238E27FC236}">
                  <a16:creationId xmlns:a16="http://schemas.microsoft.com/office/drawing/2014/main" id="{ECE0E592-5EDC-DD70-8A08-C6D395B6572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GB"/>
            </a:p>
          </p:txBody>
        </p:sp>
        <p:sp>
          <p:nvSpPr>
            <p:cNvPr id="36" name="Isosceles Triangle 35">
              <a:extLst>
                <a:ext uri="{FF2B5EF4-FFF2-40B4-BE49-F238E27FC236}">
                  <a16:creationId xmlns:a16="http://schemas.microsoft.com/office/drawing/2014/main" id="{74038E9D-3D4D-F26C-403B-61E1EFD536A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GB"/>
            </a:p>
          </p:txBody>
        </p:sp>
      </p:grpSp>
      <p:sp>
        <p:nvSpPr>
          <p:cNvPr id="38" name="Rectangle 37">
            <a:extLst>
              <a:ext uri="{FF2B5EF4-FFF2-40B4-BE49-F238E27FC236}">
                <a16:creationId xmlns:a16="http://schemas.microsoft.com/office/drawing/2014/main" id="{24197666-A62C-74E0-CDBE-CFED9B9840F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solidFill>
            <a:srgbClr val="FFFFFF"/>
          </a:solidFill>
          <a:ln w="9525">
            <a:noFill/>
          </a:ln>
          <a:effectLst>
            <a:outerShdw blurRad="63500" dist="17780" dir="5400000" algn="t" rotWithShape="0">
              <a:prstClr val="black">
                <a:alpha val="4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7725253-CE50-AC0D-D716-4DF65DCE35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>
            <a:normAutofit/>
          </a:bodyPr>
          <a:lstStyle/>
          <a:p>
            <a:r>
              <a:rPr lang="en-GB" b="1"/>
              <a:t>Lesson Structure</a:t>
            </a: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D217158-95BF-E418-A2F4-B869665B6A6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99525217"/>
              </p:ext>
            </p:extLst>
          </p:nvPr>
        </p:nvGraphicFramePr>
        <p:xfrm>
          <a:off x="776324" y="1485900"/>
          <a:ext cx="4943991" cy="8000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AE864060-3470-1D84-0967-AF90D27CBE09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 t="1052" b="9255"/>
          <a:stretch>
            <a:fillRect/>
          </a:stretch>
        </p:blipFill>
        <p:spPr>
          <a:xfrm>
            <a:off x="530919" y="2805464"/>
            <a:ext cx="5753615" cy="328536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946717A-EB45-2914-E252-69BFA559CEA5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502481" y="554418"/>
            <a:ext cx="3241990" cy="5775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1608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F474E8-E13D-EED7-0852-952D0C6680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>
            <a:extLst>
              <a:ext uri="{FF2B5EF4-FFF2-40B4-BE49-F238E27FC236}">
                <a16:creationId xmlns:a16="http://schemas.microsoft.com/office/drawing/2014/main" id="{0A80BFC0-C95A-C8B9-C58A-62ACE48C14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573018AB-7CD6-8A0C-F619-1CD1E12E742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A9CD804B-2FC6-5336-5D91-83F65D5E5D7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Rectangle 23">
              <a:extLst>
                <a:ext uri="{FF2B5EF4-FFF2-40B4-BE49-F238E27FC236}">
                  <a16:creationId xmlns:a16="http://schemas.microsoft.com/office/drawing/2014/main" id="{8CAA9A5B-FC47-F5CD-E30E-5532444D701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GB"/>
            </a:p>
          </p:txBody>
        </p:sp>
        <p:sp>
          <p:nvSpPr>
            <p:cNvPr id="17" name="Rectangle 25">
              <a:extLst>
                <a:ext uri="{FF2B5EF4-FFF2-40B4-BE49-F238E27FC236}">
                  <a16:creationId xmlns:a16="http://schemas.microsoft.com/office/drawing/2014/main" id="{20A85D37-AF91-A6FC-98F3-481154BD6C8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GB"/>
            </a:p>
          </p:txBody>
        </p:sp>
        <p:sp>
          <p:nvSpPr>
            <p:cNvPr id="18" name="Isosceles Triangle 17">
              <a:extLst>
                <a:ext uri="{FF2B5EF4-FFF2-40B4-BE49-F238E27FC236}">
                  <a16:creationId xmlns:a16="http://schemas.microsoft.com/office/drawing/2014/main" id="{A8CBB701-8ED7-150C-DC31-1D6A8F108CB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GB"/>
            </a:p>
          </p:txBody>
        </p:sp>
        <p:sp>
          <p:nvSpPr>
            <p:cNvPr id="19" name="Rectangle 27">
              <a:extLst>
                <a:ext uri="{FF2B5EF4-FFF2-40B4-BE49-F238E27FC236}">
                  <a16:creationId xmlns:a16="http://schemas.microsoft.com/office/drawing/2014/main" id="{2A1F8D39-BF65-0AD5-907A-B608FBC924A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GB"/>
            </a:p>
          </p:txBody>
        </p:sp>
        <p:sp>
          <p:nvSpPr>
            <p:cNvPr id="20" name="Rectangle 28">
              <a:extLst>
                <a:ext uri="{FF2B5EF4-FFF2-40B4-BE49-F238E27FC236}">
                  <a16:creationId xmlns:a16="http://schemas.microsoft.com/office/drawing/2014/main" id="{37405F54-5425-D8CB-E4FA-1E32984008A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GB"/>
            </a:p>
          </p:txBody>
        </p:sp>
        <p:sp>
          <p:nvSpPr>
            <p:cNvPr id="21" name="Rectangle 29">
              <a:extLst>
                <a:ext uri="{FF2B5EF4-FFF2-40B4-BE49-F238E27FC236}">
                  <a16:creationId xmlns:a16="http://schemas.microsoft.com/office/drawing/2014/main" id="{BE1EEA81-7B28-E308-A394-AB37777DF9E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GB"/>
            </a:p>
          </p:txBody>
        </p:sp>
        <p:sp>
          <p:nvSpPr>
            <p:cNvPr id="22" name="Isosceles Triangle 21">
              <a:extLst>
                <a:ext uri="{FF2B5EF4-FFF2-40B4-BE49-F238E27FC236}">
                  <a16:creationId xmlns:a16="http://schemas.microsoft.com/office/drawing/2014/main" id="{C72CACC6-D00F-F881-8A8E-8EC43D2B519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GB"/>
            </a:p>
          </p:txBody>
        </p:sp>
        <p:sp>
          <p:nvSpPr>
            <p:cNvPr id="23" name="Isosceles Triangle 22">
              <a:extLst>
                <a:ext uri="{FF2B5EF4-FFF2-40B4-BE49-F238E27FC236}">
                  <a16:creationId xmlns:a16="http://schemas.microsoft.com/office/drawing/2014/main" id="{FBEF0176-06BC-D1FE-8F28-C0198151799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GB"/>
            </a:p>
          </p:txBody>
        </p:sp>
      </p:grpSp>
      <p:sp>
        <p:nvSpPr>
          <p:cNvPr id="25" name="Rectangle 24">
            <a:extLst>
              <a:ext uri="{FF2B5EF4-FFF2-40B4-BE49-F238E27FC236}">
                <a16:creationId xmlns:a16="http://schemas.microsoft.com/office/drawing/2014/main" id="{A90438BA-30E2-680B-06D2-146237ADBA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14E9F69D-5B3E-F48C-F20D-A12DBF78D62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2B0A595E-1B1D-3058-649D-D7EAE0636AD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Rectangle 23">
              <a:extLst>
                <a:ext uri="{FF2B5EF4-FFF2-40B4-BE49-F238E27FC236}">
                  <a16:creationId xmlns:a16="http://schemas.microsoft.com/office/drawing/2014/main" id="{930682B3-1241-FA32-600F-2BD12F6A7AF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GB"/>
            </a:p>
          </p:txBody>
        </p:sp>
        <p:sp>
          <p:nvSpPr>
            <p:cNvPr id="30" name="Rectangle 25">
              <a:extLst>
                <a:ext uri="{FF2B5EF4-FFF2-40B4-BE49-F238E27FC236}">
                  <a16:creationId xmlns:a16="http://schemas.microsoft.com/office/drawing/2014/main" id="{212FED94-B583-6DB5-2478-54B40FFC32D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GB"/>
            </a:p>
          </p:txBody>
        </p:sp>
        <p:sp>
          <p:nvSpPr>
            <p:cNvPr id="31" name="Isosceles Triangle 30">
              <a:extLst>
                <a:ext uri="{FF2B5EF4-FFF2-40B4-BE49-F238E27FC236}">
                  <a16:creationId xmlns:a16="http://schemas.microsoft.com/office/drawing/2014/main" id="{71587EEF-5436-9778-F91D-C6956DE42B1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GB"/>
            </a:p>
          </p:txBody>
        </p:sp>
        <p:sp>
          <p:nvSpPr>
            <p:cNvPr id="32" name="Rectangle 27">
              <a:extLst>
                <a:ext uri="{FF2B5EF4-FFF2-40B4-BE49-F238E27FC236}">
                  <a16:creationId xmlns:a16="http://schemas.microsoft.com/office/drawing/2014/main" id="{CD452D7B-B92E-F4FB-0AB1-9BC343EA963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GB"/>
            </a:p>
          </p:txBody>
        </p:sp>
        <p:sp>
          <p:nvSpPr>
            <p:cNvPr id="33" name="Rectangle 28">
              <a:extLst>
                <a:ext uri="{FF2B5EF4-FFF2-40B4-BE49-F238E27FC236}">
                  <a16:creationId xmlns:a16="http://schemas.microsoft.com/office/drawing/2014/main" id="{44081750-8BAC-E161-D327-F1DFEA27B87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GB"/>
            </a:p>
          </p:txBody>
        </p:sp>
        <p:sp>
          <p:nvSpPr>
            <p:cNvPr id="34" name="Rectangle 29">
              <a:extLst>
                <a:ext uri="{FF2B5EF4-FFF2-40B4-BE49-F238E27FC236}">
                  <a16:creationId xmlns:a16="http://schemas.microsoft.com/office/drawing/2014/main" id="{34065104-E014-078E-74B2-EB0187CE6A4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GB"/>
            </a:p>
          </p:txBody>
        </p:sp>
        <p:sp>
          <p:nvSpPr>
            <p:cNvPr id="35" name="Isosceles Triangle 34">
              <a:extLst>
                <a:ext uri="{FF2B5EF4-FFF2-40B4-BE49-F238E27FC236}">
                  <a16:creationId xmlns:a16="http://schemas.microsoft.com/office/drawing/2014/main" id="{3EEE7EBC-33B3-1FA1-9985-FF85A01049A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GB"/>
            </a:p>
          </p:txBody>
        </p:sp>
        <p:sp>
          <p:nvSpPr>
            <p:cNvPr id="36" name="Isosceles Triangle 35">
              <a:extLst>
                <a:ext uri="{FF2B5EF4-FFF2-40B4-BE49-F238E27FC236}">
                  <a16:creationId xmlns:a16="http://schemas.microsoft.com/office/drawing/2014/main" id="{7E37AC9C-EA47-ED22-E993-08B504F8A03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GB"/>
            </a:p>
          </p:txBody>
        </p:sp>
      </p:grpSp>
      <p:sp>
        <p:nvSpPr>
          <p:cNvPr id="38" name="Rectangle 37">
            <a:extLst>
              <a:ext uri="{FF2B5EF4-FFF2-40B4-BE49-F238E27FC236}">
                <a16:creationId xmlns:a16="http://schemas.microsoft.com/office/drawing/2014/main" id="{A3B3FEE3-0CDC-C01B-0A02-64022E5EDE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solidFill>
            <a:srgbClr val="FFFFFF"/>
          </a:solidFill>
          <a:ln w="9525">
            <a:noFill/>
          </a:ln>
          <a:effectLst>
            <a:outerShdw blurRad="63500" dist="17780" dir="5400000" algn="t" rotWithShape="0">
              <a:prstClr val="black">
                <a:alpha val="4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A2EA00D-2567-5A95-173D-6FEE4C5D6C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>
            <a:normAutofit/>
          </a:bodyPr>
          <a:lstStyle/>
          <a:p>
            <a:r>
              <a:rPr lang="en-GB" b="1"/>
              <a:t>Lesson Structure</a:t>
            </a:r>
          </a:p>
        </p:txBody>
      </p:sp>
      <p:pic>
        <p:nvPicPr>
          <p:cNvPr id="6" name="Picture 5" descr="A screenshot of a computer game&#10;&#10;AI-generated content may be incorrect.">
            <a:extLst>
              <a:ext uri="{FF2B5EF4-FFF2-40B4-BE49-F238E27FC236}">
                <a16:creationId xmlns:a16="http://schemas.microsoft.com/office/drawing/2014/main" id="{A3964990-E2EA-A00F-DFBA-DF1DB255B95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1757" y="2410460"/>
            <a:ext cx="3693796" cy="2039094"/>
          </a:xfrm>
          <a:prstGeom prst="rect">
            <a:avLst/>
          </a:prstGeom>
        </p:spPr>
      </p:pic>
      <p:pic>
        <p:nvPicPr>
          <p:cNvPr id="4" name="Picture 3" descr="A screenshot of a computer&#10;&#10;AI-generated content may be incorrect.">
            <a:extLst>
              <a:ext uri="{FF2B5EF4-FFF2-40B4-BE49-F238E27FC236}">
                <a16:creationId xmlns:a16="http://schemas.microsoft.com/office/drawing/2014/main" id="{0B2B0567-2BA3-53E4-3978-6D861504E3F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70031" y="3602876"/>
            <a:ext cx="4129140" cy="2330103"/>
          </a:xfrm>
          <a:prstGeom prst="rect">
            <a:avLst/>
          </a:prstGeom>
        </p:spPr>
      </p:pic>
      <p:graphicFrame>
        <p:nvGraphicFramePr>
          <p:cNvPr id="26" name="Diagram 25">
            <a:extLst>
              <a:ext uri="{FF2B5EF4-FFF2-40B4-BE49-F238E27FC236}">
                <a16:creationId xmlns:a16="http://schemas.microsoft.com/office/drawing/2014/main" id="{3B7B530A-BD28-1DCC-2A24-0884292C0B0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75421246"/>
              </p:ext>
            </p:extLst>
          </p:nvPr>
        </p:nvGraphicFramePr>
        <p:xfrm>
          <a:off x="776324" y="1485900"/>
          <a:ext cx="4943991" cy="8000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pic>
        <p:nvPicPr>
          <p:cNvPr id="7" name="Picture 6">
            <a:extLst>
              <a:ext uri="{FF2B5EF4-FFF2-40B4-BE49-F238E27FC236}">
                <a16:creationId xmlns:a16="http://schemas.microsoft.com/office/drawing/2014/main" id="{6869F0FC-E296-0213-E803-C82E1D916E39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825269" y="805166"/>
            <a:ext cx="2845228" cy="5280861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171C69F0-5A9E-80C2-EFB5-DCB9B9E61791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673671" y="850418"/>
            <a:ext cx="2971795" cy="52097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6843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4C66B9C-2F5E-EBC5-CDE1-7509494A3B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>
            <a:extLst>
              <a:ext uri="{FF2B5EF4-FFF2-40B4-BE49-F238E27FC236}">
                <a16:creationId xmlns:a16="http://schemas.microsoft.com/office/drawing/2014/main" id="{3550FF4C-7D7B-C69F-15FB-391F66DB30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1F142852-6E4C-EE19-1387-DEB1434747B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2F20B125-581B-A1DE-C940-1A64D8FD035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Rectangle 23">
              <a:extLst>
                <a:ext uri="{FF2B5EF4-FFF2-40B4-BE49-F238E27FC236}">
                  <a16:creationId xmlns:a16="http://schemas.microsoft.com/office/drawing/2014/main" id="{6CC6DEF0-7391-FC2B-7B41-F0A26AC28CE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GB"/>
            </a:p>
          </p:txBody>
        </p:sp>
        <p:sp>
          <p:nvSpPr>
            <p:cNvPr id="17" name="Rectangle 25">
              <a:extLst>
                <a:ext uri="{FF2B5EF4-FFF2-40B4-BE49-F238E27FC236}">
                  <a16:creationId xmlns:a16="http://schemas.microsoft.com/office/drawing/2014/main" id="{8C1D66F0-14A8-FABF-539C-CE86E4000AB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GB"/>
            </a:p>
          </p:txBody>
        </p:sp>
        <p:sp>
          <p:nvSpPr>
            <p:cNvPr id="18" name="Isosceles Triangle 17">
              <a:extLst>
                <a:ext uri="{FF2B5EF4-FFF2-40B4-BE49-F238E27FC236}">
                  <a16:creationId xmlns:a16="http://schemas.microsoft.com/office/drawing/2014/main" id="{64B73DE2-A711-A68B-33FD-D971FE979CF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GB"/>
            </a:p>
          </p:txBody>
        </p:sp>
        <p:sp>
          <p:nvSpPr>
            <p:cNvPr id="19" name="Rectangle 27">
              <a:extLst>
                <a:ext uri="{FF2B5EF4-FFF2-40B4-BE49-F238E27FC236}">
                  <a16:creationId xmlns:a16="http://schemas.microsoft.com/office/drawing/2014/main" id="{BD4AB214-85C4-6BD6-A9C5-9EEC14DB0B3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GB"/>
            </a:p>
          </p:txBody>
        </p:sp>
        <p:sp>
          <p:nvSpPr>
            <p:cNvPr id="20" name="Rectangle 28">
              <a:extLst>
                <a:ext uri="{FF2B5EF4-FFF2-40B4-BE49-F238E27FC236}">
                  <a16:creationId xmlns:a16="http://schemas.microsoft.com/office/drawing/2014/main" id="{A16E5BDD-0250-E523-3CFB-3BAAC2E8745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GB"/>
            </a:p>
          </p:txBody>
        </p:sp>
        <p:sp>
          <p:nvSpPr>
            <p:cNvPr id="21" name="Rectangle 29">
              <a:extLst>
                <a:ext uri="{FF2B5EF4-FFF2-40B4-BE49-F238E27FC236}">
                  <a16:creationId xmlns:a16="http://schemas.microsoft.com/office/drawing/2014/main" id="{0635B414-517B-A42A-4F76-08A7ACB54A1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GB"/>
            </a:p>
          </p:txBody>
        </p:sp>
        <p:sp>
          <p:nvSpPr>
            <p:cNvPr id="22" name="Isosceles Triangle 21">
              <a:extLst>
                <a:ext uri="{FF2B5EF4-FFF2-40B4-BE49-F238E27FC236}">
                  <a16:creationId xmlns:a16="http://schemas.microsoft.com/office/drawing/2014/main" id="{050EE626-D328-6F2D-FA16-BE7A6CEAFE4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GB"/>
            </a:p>
          </p:txBody>
        </p:sp>
        <p:sp>
          <p:nvSpPr>
            <p:cNvPr id="23" name="Isosceles Triangle 22">
              <a:extLst>
                <a:ext uri="{FF2B5EF4-FFF2-40B4-BE49-F238E27FC236}">
                  <a16:creationId xmlns:a16="http://schemas.microsoft.com/office/drawing/2014/main" id="{6B60B41C-6B5E-1E56-49AC-1909CAB7266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GB"/>
            </a:p>
          </p:txBody>
        </p:sp>
      </p:grpSp>
      <p:sp>
        <p:nvSpPr>
          <p:cNvPr id="25" name="Rectangle 24">
            <a:extLst>
              <a:ext uri="{FF2B5EF4-FFF2-40B4-BE49-F238E27FC236}">
                <a16:creationId xmlns:a16="http://schemas.microsoft.com/office/drawing/2014/main" id="{3E2D5F6A-14B9-A258-649C-C2AB8E39245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09C17C07-65E7-DF61-12A5-11B4E4D28A0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152B698A-BF55-EEEA-EF45-7F354EA1061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Rectangle 23">
              <a:extLst>
                <a:ext uri="{FF2B5EF4-FFF2-40B4-BE49-F238E27FC236}">
                  <a16:creationId xmlns:a16="http://schemas.microsoft.com/office/drawing/2014/main" id="{0B267431-EA5E-4C3D-E77C-D6C5ABDF3C8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GB"/>
            </a:p>
          </p:txBody>
        </p:sp>
        <p:sp>
          <p:nvSpPr>
            <p:cNvPr id="30" name="Rectangle 25">
              <a:extLst>
                <a:ext uri="{FF2B5EF4-FFF2-40B4-BE49-F238E27FC236}">
                  <a16:creationId xmlns:a16="http://schemas.microsoft.com/office/drawing/2014/main" id="{389487A0-3C87-E099-BE8C-6F8F2FAA005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GB"/>
            </a:p>
          </p:txBody>
        </p:sp>
        <p:sp>
          <p:nvSpPr>
            <p:cNvPr id="31" name="Isosceles Triangle 30">
              <a:extLst>
                <a:ext uri="{FF2B5EF4-FFF2-40B4-BE49-F238E27FC236}">
                  <a16:creationId xmlns:a16="http://schemas.microsoft.com/office/drawing/2014/main" id="{C131B463-7981-32B0-ED22-E1EABE2197D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GB"/>
            </a:p>
          </p:txBody>
        </p:sp>
        <p:sp>
          <p:nvSpPr>
            <p:cNvPr id="32" name="Rectangle 27">
              <a:extLst>
                <a:ext uri="{FF2B5EF4-FFF2-40B4-BE49-F238E27FC236}">
                  <a16:creationId xmlns:a16="http://schemas.microsoft.com/office/drawing/2014/main" id="{982D9D67-5469-DA66-87B0-DD478BFADCE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GB"/>
            </a:p>
          </p:txBody>
        </p:sp>
        <p:sp>
          <p:nvSpPr>
            <p:cNvPr id="33" name="Rectangle 28">
              <a:extLst>
                <a:ext uri="{FF2B5EF4-FFF2-40B4-BE49-F238E27FC236}">
                  <a16:creationId xmlns:a16="http://schemas.microsoft.com/office/drawing/2014/main" id="{EDF7FEE8-FE51-4B25-F003-F5CCD002DC4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GB"/>
            </a:p>
          </p:txBody>
        </p:sp>
        <p:sp>
          <p:nvSpPr>
            <p:cNvPr id="34" name="Rectangle 29">
              <a:extLst>
                <a:ext uri="{FF2B5EF4-FFF2-40B4-BE49-F238E27FC236}">
                  <a16:creationId xmlns:a16="http://schemas.microsoft.com/office/drawing/2014/main" id="{1574DD16-F95C-8066-8E4C-F7C39B767DC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GB"/>
            </a:p>
          </p:txBody>
        </p:sp>
        <p:sp>
          <p:nvSpPr>
            <p:cNvPr id="35" name="Isosceles Triangle 34">
              <a:extLst>
                <a:ext uri="{FF2B5EF4-FFF2-40B4-BE49-F238E27FC236}">
                  <a16:creationId xmlns:a16="http://schemas.microsoft.com/office/drawing/2014/main" id="{FD114868-EA49-4448-C36B-E1C52D8D7AF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GB"/>
            </a:p>
          </p:txBody>
        </p:sp>
        <p:sp>
          <p:nvSpPr>
            <p:cNvPr id="36" name="Isosceles Triangle 35">
              <a:extLst>
                <a:ext uri="{FF2B5EF4-FFF2-40B4-BE49-F238E27FC236}">
                  <a16:creationId xmlns:a16="http://schemas.microsoft.com/office/drawing/2014/main" id="{85D392B6-BCFA-655D-FD21-B23256CF06C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GB"/>
            </a:p>
          </p:txBody>
        </p:sp>
      </p:grpSp>
      <p:sp>
        <p:nvSpPr>
          <p:cNvPr id="38" name="Rectangle 37">
            <a:extLst>
              <a:ext uri="{FF2B5EF4-FFF2-40B4-BE49-F238E27FC236}">
                <a16:creationId xmlns:a16="http://schemas.microsoft.com/office/drawing/2014/main" id="{77F86FCA-F9D9-F826-A062-F3B0F39DE9C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solidFill>
            <a:srgbClr val="FFFFFF"/>
          </a:solidFill>
          <a:ln w="9525">
            <a:noFill/>
          </a:ln>
          <a:effectLst>
            <a:outerShdw blurRad="63500" dist="17780" dir="5400000" algn="t" rotWithShape="0">
              <a:prstClr val="black">
                <a:alpha val="4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9D430BB-DDA1-CA35-F608-CC85923EE1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>
            <a:normAutofit/>
          </a:bodyPr>
          <a:lstStyle/>
          <a:p>
            <a:r>
              <a:rPr lang="en-GB" b="1"/>
              <a:t>Lesson Structure</a:t>
            </a:r>
          </a:p>
        </p:txBody>
      </p:sp>
      <p:pic>
        <p:nvPicPr>
          <p:cNvPr id="4" name="Picture 3" descr="A screenshot of a computer screen&#10;&#10;AI-generated content may be incorrect.">
            <a:extLst>
              <a:ext uri="{FF2B5EF4-FFF2-40B4-BE49-F238E27FC236}">
                <a16:creationId xmlns:a16="http://schemas.microsoft.com/office/drawing/2014/main" id="{FD370C6A-1E58-59FF-5F39-70271E6B467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5851" y="2410460"/>
            <a:ext cx="3475786" cy="1951441"/>
          </a:xfrm>
          <a:prstGeom prst="rect">
            <a:avLst/>
          </a:prstGeom>
        </p:spPr>
      </p:pic>
      <p:pic>
        <p:nvPicPr>
          <p:cNvPr id="6" name="Picture 5" descr="A screenshot of a computer&#10;&#10;AI-generated content may be incorrect.">
            <a:extLst>
              <a:ext uri="{FF2B5EF4-FFF2-40B4-BE49-F238E27FC236}">
                <a16:creationId xmlns:a16="http://schemas.microsoft.com/office/drawing/2014/main" id="{26F1F16A-D8C8-8B6A-80C9-6374D5CB293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99497" y="3335103"/>
            <a:ext cx="4083787" cy="2302518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EBA87A81-5507-F713-CC19-FB50A4A3762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71840" y="4026729"/>
            <a:ext cx="2479304" cy="2090952"/>
          </a:xfrm>
          <a:prstGeom prst="rect">
            <a:avLst/>
          </a:prstGeom>
          <a:ln>
            <a:solidFill>
              <a:schemeClr val="tx1"/>
            </a:solidFill>
          </a:ln>
        </p:spPr>
      </p:pic>
      <p:graphicFrame>
        <p:nvGraphicFramePr>
          <p:cNvPr id="5" name="Diagram 4">
            <a:extLst>
              <a:ext uri="{FF2B5EF4-FFF2-40B4-BE49-F238E27FC236}">
                <a16:creationId xmlns:a16="http://schemas.microsoft.com/office/drawing/2014/main" id="{9EA85D14-8819-2395-D8D3-563CACAFB82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62103875"/>
              </p:ext>
            </p:extLst>
          </p:nvPr>
        </p:nvGraphicFramePr>
        <p:xfrm>
          <a:off x="776324" y="1485900"/>
          <a:ext cx="4943991" cy="8000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pic>
        <p:nvPicPr>
          <p:cNvPr id="9" name="Picture 8">
            <a:extLst>
              <a:ext uri="{FF2B5EF4-FFF2-40B4-BE49-F238E27FC236}">
                <a16:creationId xmlns:a16="http://schemas.microsoft.com/office/drawing/2014/main" id="{374DD9C0-DEBE-60F2-BBF5-C4E18D0AE5D0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231790" y="1062005"/>
            <a:ext cx="2500852" cy="473398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97099336-BFD8-D1D8-EDEC-8D79292912A9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8772911" y="1097865"/>
            <a:ext cx="2866361" cy="4733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3391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DE1131-54A1-661F-FD19-EC3238EB53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>
            <a:extLst>
              <a:ext uri="{FF2B5EF4-FFF2-40B4-BE49-F238E27FC236}">
                <a16:creationId xmlns:a16="http://schemas.microsoft.com/office/drawing/2014/main" id="{15F7BB1F-D32D-09A7-F1BF-2222808B91E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455AFD64-BBC1-59B0-BEA4-76C37913A41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32583E67-6655-766A-454F-02285988441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Rectangle 23">
              <a:extLst>
                <a:ext uri="{FF2B5EF4-FFF2-40B4-BE49-F238E27FC236}">
                  <a16:creationId xmlns:a16="http://schemas.microsoft.com/office/drawing/2014/main" id="{88D6F054-75F6-BBC6-A676-274AFCB911C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GB"/>
            </a:p>
          </p:txBody>
        </p:sp>
        <p:sp>
          <p:nvSpPr>
            <p:cNvPr id="17" name="Rectangle 25">
              <a:extLst>
                <a:ext uri="{FF2B5EF4-FFF2-40B4-BE49-F238E27FC236}">
                  <a16:creationId xmlns:a16="http://schemas.microsoft.com/office/drawing/2014/main" id="{C47EAF27-BE00-114A-8094-BF7B36073B9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GB"/>
            </a:p>
          </p:txBody>
        </p:sp>
        <p:sp>
          <p:nvSpPr>
            <p:cNvPr id="18" name="Isosceles Triangle 17">
              <a:extLst>
                <a:ext uri="{FF2B5EF4-FFF2-40B4-BE49-F238E27FC236}">
                  <a16:creationId xmlns:a16="http://schemas.microsoft.com/office/drawing/2014/main" id="{A4A7CE0F-9A6E-F0C1-CC9E-BC01C4765FE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GB"/>
            </a:p>
          </p:txBody>
        </p:sp>
        <p:sp>
          <p:nvSpPr>
            <p:cNvPr id="19" name="Rectangle 27">
              <a:extLst>
                <a:ext uri="{FF2B5EF4-FFF2-40B4-BE49-F238E27FC236}">
                  <a16:creationId xmlns:a16="http://schemas.microsoft.com/office/drawing/2014/main" id="{1784206F-E355-FB9F-F97C-4AFAF7785A2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GB"/>
            </a:p>
          </p:txBody>
        </p:sp>
        <p:sp>
          <p:nvSpPr>
            <p:cNvPr id="20" name="Rectangle 28">
              <a:extLst>
                <a:ext uri="{FF2B5EF4-FFF2-40B4-BE49-F238E27FC236}">
                  <a16:creationId xmlns:a16="http://schemas.microsoft.com/office/drawing/2014/main" id="{5C480C1A-6F49-1D7C-AC26-FDEF3A073FD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GB"/>
            </a:p>
          </p:txBody>
        </p:sp>
        <p:sp>
          <p:nvSpPr>
            <p:cNvPr id="21" name="Rectangle 29">
              <a:extLst>
                <a:ext uri="{FF2B5EF4-FFF2-40B4-BE49-F238E27FC236}">
                  <a16:creationId xmlns:a16="http://schemas.microsoft.com/office/drawing/2014/main" id="{F6D4D896-909C-E647-54AF-71A9A6DEC12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GB"/>
            </a:p>
          </p:txBody>
        </p:sp>
        <p:sp>
          <p:nvSpPr>
            <p:cNvPr id="22" name="Isosceles Triangle 21">
              <a:extLst>
                <a:ext uri="{FF2B5EF4-FFF2-40B4-BE49-F238E27FC236}">
                  <a16:creationId xmlns:a16="http://schemas.microsoft.com/office/drawing/2014/main" id="{954191D6-8ED8-1D1E-DBF2-234A57FCC6B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GB"/>
            </a:p>
          </p:txBody>
        </p:sp>
        <p:sp>
          <p:nvSpPr>
            <p:cNvPr id="23" name="Isosceles Triangle 22">
              <a:extLst>
                <a:ext uri="{FF2B5EF4-FFF2-40B4-BE49-F238E27FC236}">
                  <a16:creationId xmlns:a16="http://schemas.microsoft.com/office/drawing/2014/main" id="{7CB83A4F-6A57-BC62-9E4C-59577667FEF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GB"/>
            </a:p>
          </p:txBody>
        </p:sp>
      </p:grpSp>
      <p:sp>
        <p:nvSpPr>
          <p:cNvPr id="25" name="Rectangle 24">
            <a:extLst>
              <a:ext uri="{FF2B5EF4-FFF2-40B4-BE49-F238E27FC236}">
                <a16:creationId xmlns:a16="http://schemas.microsoft.com/office/drawing/2014/main" id="{33034BDC-552E-4AA5-C8D6-504F76FD148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3CABD893-8EFA-D3AD-96B3-369F1140FC8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D96B71FA-DA44-94B6-2DB2-EEF39C46B11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Rectangle 23">
              <a:extLst>
                <a:ext uri="{FF2B5EF4-FFF2-40B4-BE49-F238E27FC236}">
                  <a16:creationId xmlns:a16="http://schemas.microsoft.com/office/drawing/2014/main" id="{B9BEE8D5-BF3C-E288-C7D5-87B4E96230C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GB"/>
            </a:p>
          </p:txBody>
        </p:sp>
        <p:sp>
          <p:nvSpPr>
            <p:cNvPr id="30" name="Rectangle 25">
              <a:extLst>
                <a:ext uri="{FF2B5EF4-FFF2-40B4-BE49-F238E27FC236}">
                  <a16:creationId xmlns:a16="http://schemas.microsoft.com/office/drawing/2014/main" id="{CDA4351A-F694-9839-8E5C-C7C132E1E54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GB"/>
            </a:p>
          </p:txBody>
        </p:sp>
        <p:sp>
          <p:nvSpPr>
            <p:cNvPr id="31" name="Isosceles Triangle 30">
              <a:extLst>
                <a:ext uri="{FF2B5EF4-FFF2-40B4-BE49-F238E27FC236}">
                  <a16:creationId xmlns:a16="http://schemas.microsoft.com/office/drawing/2014/main" id="{868D93FA-811C-7BD8-64A8-7CDBFE4D78E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GB"/>
            </a:p>
          </p:txBody>
        </p:sp>
        <p:sp>
          <p:nvSpPr>
            <p:cNvPr id="32" name="Rectangle 27">
              <a:extLst>
                <a:ext uri="{FF2B5EF4-FFF2-40B4-BE49-F238E27FC236}">
                  <a16:creationId xmlns:a16="http://schemas.microsoft.com/office/drawing/2014/main" id="{C3913613-CCEE-853F-BA48-FF317BA3466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GB"/>
            </a:p>
          </p:txBody>
        </p:sp>
        <p:sp>
          <p:nvSpPr>
            <p:cNvPr id="33" name="Rectangle 28">
              <a:extLst>
                <a:ext uri="{FF2B5EF4-FFF2-40B4-BE49-F238E27FC236}">
                  <a16:creationId xmlns:a16="http://schemas.microsoft.com/office/drawing/2014/main" id="{A5A15FAF-41FF-0D36-6317-8B5BD39DD3F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GB"/>
            </a:p>
          </p:txBody>
        </p:sp>
        <p:sp>
          <p:nvSpPr>
            <p:cNvPr id="34" name="Rectangle 29">
              <a:extLst>
                <a:ext uri="{FF2B5EF4-FFF2-40B4-BE49-F238E27FC236}">
                  <a16:creationId xmlns:a16="http://schemas.microsoft.com/office/drawing/2014/main" id="{EBDEBECE-0BF0-D078-1837-584220DEB99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GB"/>
            </a:p>
          </p:txBody>
        </p:sp>
        <p:sp>
          <p:nvSpPr>
            <p:cNvPr id="35" name="Isosceles Triangle 34">
              <a:extLst>
                <a:ext uri="{FF2B5EF4-FFF2-40B4-BE49-F238E27FC236}">
                  <a16:creationId xmlns:a16="http://schemas.microsoft.com/office/drawing/2014/main" id="{DA5F1B62-884B-BD9F-55C6-6183D81439D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GB"/>
            </a:p>
          </p:txBody>
        </p:sp>
        <p:sp>
          <p:nvSpPr>
            <p:cNvPr id="36" name="Isosceles Triangle 35">
              <a:extLst>
                <a:ext uri="{FF2B5EF4-FFF2-40B4-BE49-F238E27FC236}">
                  <a16:creationId xmlns:a16="http://schemas.microsoft.com/office/drawing/2014/main" id="{D140BD44-C5CD-8438-60CD-16EA8CB6C54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GB"/>
            </a:p>
          </p:txBody>
        </p:sp>
      </p:grpSp>
      <p:sp>
        <p:nvSpPr>
          <p:cNvPr id="38" name="Rectangle 37">
            <a:extLst>
              <a:ext uri="{FF2B5EF4-FFF2-40B4-BE49-F238E27FC236}">
                <a16:creationId xmlns:a16="http://schemas.microsoft.com/office/drawing/2014/main" id="{13ED68D0-3868-608D-D724-3CEEFB9A6D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solidFill>
            <a:srgbClr val="FFFFFF"/>
          </a:solidFill>
          <a:ln w="9525">
            <a:noFill/>
          </a:ln>
          <a:effectLst>
            <a:outerShdw blurRad="63500" dist="17780" dir="5400000" algn="t" rotWithShape="0">
              <a:prstClr val="black">
                <a:alpha val="4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19CC216-5D9F-BF62-7B72-AE05684C1B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>
            <a:normAutofit/>
          </a:bodyPr>
          <a:lstStyle/>
          <a:p>
            <a:r>
              <a:rPr lang="en-GB" b="1"/>
              <a:t>Lesson Structure</a:t>
            </a:r>
          </a:p>
        </p:txBody>
      </p:sp>
      <p:pic>
        <p:nvPicPr>
          <p:cNvPr id="9" name="Picture 8" descr="A screenshot of a question&#10;&#10;AI-generated content may be incorrect.">
            <a:extLst>
              <a:ext uri="{FF2B5EF4-FFF2-40B4-BE49-F238E27FC236}">
                <a16:creationId xmlns:a16="http://schemas.microsoft.com/office/drawing/2014/main" id="{A9588EA7-A7BF-1C27-783E-DB4E93D6D18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4445" y="2730617"/>
            <a:ext cx="5339588" cy="2965840"/>
          </a:xfrm>
          <a:prstGeom prst="rect">
            <a:avLst/>
          </a:prstGeom>
        </p:spPr>
      </p:pic>
      <p:graphicFrame>
        <p:nvGraphicFramePr>
          <p:cNvPr id="8" name="Diagram 7">
            <a:extLst>
              <a:ext uri="{FF2B5EF4-FFF2-40B4-BE49-F238E27FC236}">
                <a16:creationId xmlns:a16="http://schemas.microsoft.com/office/drawing/2014/main" id="{D7EF1E1F-B5B9-F6C6-B462-1DD18B50D68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76335650"/>
              </p:ext>
            </p:extLst>
          </p:nvPr>
        </p:nvGraphicFramePr>
        <p:xfrm>
          <a:off x="776324" y="1485900"/>
          <a:ext cx="4943991" cy="8000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5" name="Picture 4">
            <a:extLst>
              <a:ext uri="{FF2B5EF4-FFF2-40B4-BE49-F238E27FC236}">
                <a16:creationId xmlns:a16="http://schemas.microsoft.com/office/drawing/2014/main" id="{15430008-6ADB-BF24-B741-5EADA472AED0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659470" y="683082"/>
            <a:ext cx="3236086" cy="5483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6163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BEDA83-4CA5-0F6C-B227-1A1DFABC60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>
            <a:extLst>
              <a:ext uri="{FF2B5EF4-FFF2-40B4-BE49-F238E27FC236}">
                <a16:creationId xmlns:a16="http://schemas.microsoft.com/office/drawing/2014/main" id="{1E8123E4-BA79-EBFA-067C-F001CDF582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AAE441E7-2197-FD4D-1DB9-CFD9D828419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020F0EC3-BDC4-76F5-6F1E-1BFF4C0CF8B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Rectangle 23">
              <a:extLst>
                <a:ext uri="{FF2B5EF4-FFF2-40B4-BE49-F238E27FC236}">
                  <a16:creationId xmlns:a16="http://schemas.microsoft.com/office/drawing/2014/main" id="{DB09C733-12DB-11EF-86F5-DD7B08ECFAB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GB"/>
            </a:p>
          </p:txBody>
        </p:sp>
        <p:sp>
          <p:nvSpPr>
            <p:cNvPr id="17" name="Rectangle 25">
              <a:extLst>
                <a:ext uri="{FF2B5EF4-FFF2-40B4-BE49-F238E27FC236}">
                  <a16:creationId xmlns:a16="http://schemas.microsoft.com/office/drawing/2014/main" id="{A1278533-C05D-67AA-5253-D0055BC1E1A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GB"/>
            </a:p>
          </p:txBody>
        </p:sp>
        <p:sp>
          <p:nvSpPr>
            <p:cNvPr id="18" name="Isosceles Triangle 17">
              <a:extLst>
                <a:ext uri="{FF2B5EF4-FFF2-40B4-BE49-F238E27FC236}">
                  <a16:creationId xmlns:a16="http://schemas.microsoft.com/office/drawing/2014/main" id="{F264B4C5-0BF5-38CC-5C2B-9F689ECC527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GB"/>
            </a:p>
          </p:txBody>
        </p:sp>
        <p:sp>
          <p:nvSpPr>
            <p:cNvPr id="19" name="Rectangle 27">
              <a:extLst>
                <a:ext uri="{FF2B5EF4-FFF2-40B4-BE49-F238E27FC236}">
                  <a16:creationId xmlns:a16="http://schemas.microsoft.com/office/drawing/2014/main" id="{810962F8-E6BD-4CAB-A1EB-D701BDCE757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GB"/>
            </a:p>
          </p:txBody>
        </p:sp>
        <p:sp>
          <p:nvSpPr>
            <p:cNvPr id="20" name="Rectangle 28">
              <a:extLst>
                <a:ext uri="{FF2B5EF4-FFF2-40B4-BE49-F238E27FC236}">
                  <a16:creationId xmlns:a16="http://schemas.microsoft.com/office/drawing/2014/main" id="{B0F9CD5F-DADE-737D-1C0E-F9B063E7AED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GB"/>
            </a:p>
          </p:txBody>
        </p:sp>
        <p:sp>
          <p:nvSpPr>
            <p:cNvPr id="21" name="Rectangle 29">
              <a:extLst>
                <a:ext uri="{FF2B5EF4-FFF2-40B4-BE49-F238E27FC236}">
                  <a16:creationId xmlns:a16="http://schemas.microsoft.com/office/drawing/2014/main" id="{F0FD5A32-E729-DB21-F0C6-EE79C7387C1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GB"/>
            </a:p>
          </p:txBody>
        </p:sp>
        <p:sp>
          <p:nvSpPr>
            <p:cNvPr id="22" name="Isosceles Triangle 21">
              <a:extLst>
                <a:ext uri="{FF2B5EF4-FFF2-40B4-BE49-F238E27FC236}">
                  <a16:creationId xmlns:a16="http://schemas.microsoft.com/office/drawing/2014/main" id="{95741767-08C1-D6FA-D6FE-F9C57C332E4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GB"/>
            </a:p>
          </p:txBody>
        </p:sp>
        <p:sp>
          <p:nvSpPr>
            <p:cNvPr id="23" name="Isosceles Triangle 22">
              <a:extLst>
                <a:ext uri="{FF2B5EF4-FFF2-40B4-BE49-F238E27FC236}">
                  <a16:creationId xmlns:a16="http://schemas.microsoft.com/office/drawing/2014/main" id="{9ECEAF1C-E3F2-9D80-9D41-1FA89EE8BEF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GB"/>
            </a:p>
          </p:txBody>
        </p:sp>
      </p:grpSp>
      <p:sp>
        <p:nvSpPr>
          <p:cNvPr id="25" name="Rectangle 24">
            <a:extLst>
              <a:ext uri="{FF2B5EF4-FFF2-40B4-BE49-F238E27FC236}">
                <a16:creationId xmlns:a16="http://schemas.microsoft.com/office/drawing/2014/main" id="{13D7CAEF-BD7A-AACA-A185-3BF7C0B7877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5326F10C-B345-B4B7-3C0C-D62A0F93874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14551B67-F884-F8ED-AA10-7F5BBDBF1E6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Rectangle 23">
              <a:extLst>
                <a:ext uri="{FF2B5EF4-FFF2-40B4-BE49-F238E27FC236}">
                  <a16:creationId xmlns:a16="http://schemas.microsoft.com/office/drawing/2014/main" id="{197032CF-5745-AD17-EF39-067C03223DB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GB"/>
            </a:p>
          </p:txBody>
        </p:sp>
        <p:sp>
          <p:nvSpPr>
            <p:cNvPr id="30" name="Rectangle 25">
              <a:extLst>
                <a:ext uri="{FF2B5EF4-FFF2-40B4-BE49-F238E27FC236}">
                  <a16:creationId xmlns:a16="http://schemas.microsoft.com/office/drawing/2014/main" id="{21CA6980-49EE-DC98-B8EC-9B8BF6F6D1A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GB"/>
            </a:p>
          </p:txBody>
        </p:sp>
        <p:sp>
          <p:nvSpPr>
            <p:cNvPr id="31" name="Isosceles Triangle 30">
              <a:extLst>
                <a:ext uri="{FF2B5EF4-FFF2-40B4-BE49-F238E27FC236}">
                  <a16:creationId xmlns:a16="http://schemas.microsoft.com/office/drawing/2014/main" id="{305D71EA-26D5-D8B7-7B5B-35F910398FE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GB"/>
            </a:p>
          </p:txBody>
        </p:sp>
        <p:sp>
          <p:nvSpPr>
            <p:cNvPr id="32" name="Rectangle 27">
              <a:extLst>
                <a:ext uri="{FF2B5EF4-FFF2-40B4-BE49-F238E27FC236}">
                  <a16:creationId xmlns:a16="http://schemas.microsoft.com/office/drawing/2014/main" id="{601C72FA-DF47-2D39-4ED9-2ADC93D24C1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GB"/>
            </a:p>
          </p:txBody>
        </p:sp>
        <p:sp>
          <p:nvSpPr>
            <p:cNvPr id="33" name="Rectangle 28">
              <a:extLst>
                <a:ext uri="{FF2B5EF4-FFF2-40B4-BE49-F238E27FC236}">
                  <a16:creationId xmlns:a16="http://schemas.microsoft.com/office/drawing/2014/main" id="{02C12A7F-FAAA-2337-D01F-2E4D5BE0CBD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GB"/>
            </a:p>
          </p:txBody>
        </p:sp>
        <p:sp>
          <p:nvSpPr>
            <p:cNvPr id="34" name="Rectangle 29">
              <a:extLst>
                <a:ext uri="{FF2B5EF4-FFF2-40B4-BE49-F238E27FC236}">
                  <a16:creationId xmlns:a16="http://schemas.microsoft.com/office/drawing/2014/main" id="{30BF1CD3-363F-30BA-F199-21C0930B092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GB"/>
            </a:p>
          </p:txBody>
        </p:sp>
        <p:sp>
          <p:nvSpPr>
            <p:cNvPr id="35" name="Isosceles Triangle 34">
              <a:extLst>
                <a:ext uri="{FF2B5EF4-FFF2-40B4-BE49-F238E27FC236}">
                  <a16:creationId xmlns:a16="http://schemas.microsoft.com/office/drawing/2014/main" id="{1B3FA50C-5785-F32E-3C26-FDDB51835CD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GB"/>
            </a:p>
          </p:txBody>
        </p:sp>
        <p:sp>
          <p:nvSpPr>
            <p:cNvPr id="36" name="Isosceles Triangle 35">
              <a:extLst>
                <a:ext uri="{FF2B5EF4-FFF2-40B4-BE49-F238E27FC236}">
                  <a16:creationId xmlns:a16="http://schemas.microsoft.com/office/drawing/2014/main" id="{25C28AA7-B40B-E327-610A-D0717C7C844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GB"/>
            </a:p>
          </p:txBody>
        </p:sp>
      </p:grpSp>
      <p:sp>
        <p:nvSpPr>
          <p:cNvPr id="38" name="Rectangle 37">
            <a:extLst>
              <a:ext uri="{FF2B5EF4-FFF2-40B4-BE49-F238E27FC236}">
                <a16:creationId xmlns:a16="http://schemas.microsoft.com/office/drawing/2014/main" id="{8DDE90E8-1383-BA49-729F-61A1EC747FE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solidFill>
            <a:srgbClr val="FFFFFF"/>
          </a:solidFill>
          <a:ln w="9525">
            <a:noFill/>
          </a:ln>
          <a:effectLst>
            <a:outerShdw blurRad="63500" dist="17780" dir="5400000" algn="t" rotWithShape="0">
              <a:prstClr val="black">
                <a:alpha val="4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24BE5A2-BD9A-AB98-8247-9B90E5EC53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>
            <a:normAutofit/>
          </a:bodyPr>
          <a:lstStyle/>
          <a:p>
            <a:r>
              <a:rPr lang="en-GB" b="1"/>
              <a:t>Lesson Structure</a:t>
            </a:r>
          </a:p>
        </p:txBody>
      </p:sp>
      <p:pic>
        <p:nvPicPr>
          <p:cNvPr id="5" name="Picture 4" descr="A paper with text and numbers&#10;&#10;AI-generated content may be incorrect.">
            <a:extLst>
              <a:ext uri="{FF2B5EF4-FFF2-40B4-BE49-F238E27FC236}">
                <a16:creationId xmlns:a16="http://schemas.microsoft.com/office/drawing/2014/main" id="{7F23D025-56DD-4855-5D4A-AF36A057436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1757" y="2705345"/>
            <a:ext cx="2035351" cy="3032068"/>
          </a:xfrm>
          <a:prstGeom prst="rect">
            <a:avLst/>
          </a:prstGeom>
          <a:ln>
            <a:solidFill>
              <a:schemeClr val="tx2"/>
            </a:solidFill>
          </a:ln>
        </p:spPr>
      </p:pic>
      <p:pic>
        <p:nvPicPr>
          <p:cNvPr id="8" name="Picture 7" descr="A screenshot of a computer&#10;&#10;AI-generated content may be incorrect.">
            <a:extLst>
              <a:ext uri="{FF2B5EF4-FFF2-40B4-BE49-F238E27FC236}">
                <a16:creationId xmlns:a16="http://schemas.microsoft.com/office/drawing/2014/main" id="{6AD5CCE8-8DB8-30A4-A0A5-33BEB176FDB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83922" y="2328912"/>
            <a:ext cx="3520503" cy="1960436"/>
          </a:xfrm>
          <a:prstGeom prst="rect">
            <a:avLst/>
          </a:prstGeom>
        </p:spPr>
      </p:pic>
      <p:pic>
        <p:nvPicPr>
          <p:cNvPr id="6" name="Picture 5" descr="A screenshot of a computer&#10;&#10;AI-generated content may be incorrect.">
            <a:extLst>
              <a:ext uri="{FF2B5EF4-FFF2-40B4-BE49-F238E27FC236}">
                <a16:creationId xmlns:a16="http://schemas.microsoft.com/office/drawing/2014/main" id="{991979ED-4BEB-1DF3-AF4B-F1F3AEC325D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37338" y="4026756"/>
            <a:ext cx="3873449" cy="2130003"/>
          </a:xfrm>
          <a:prstGeom prst="rect">
            <a:avLst/>
          </a:prstGeom>
        </p:spPr>
      </p:pic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454334DF-C527-963F-9824-EB71E6340C9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28648535"/>
              </p:ext>
            </p:extLst>
          </p:nvPr>
        </p:nvGraphicFramePr>
        <p:xfrm>
          <a:off x="776324" y="1485900"/>
          <a:ext cx="4943991" cy="8000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pic>
        <p:nvPicPr>
          <p:cNvPr id="7" name="Picture 6">
            <a:extLst>
              <a:ext uri="{FF2B5EF4-FFF2-40B4-BE49-F238E27FC236}">
                <a16:creationId xmlns:a16="http://schemas.microsoft.com/office/drawing/2014/main" id="{FF302A61-7858-1C5C-6974-98F34726C4AB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445375" y="872173"/>
            <a:ext cx="3162300" cy="5153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40141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2CB5424-624F-0EA0-A920-BB6DD0740C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>
            <a:extLst>
              <a:ext uri="{FF2B5EF4-FFF2-40B4-BE49-F238E27FC236}">
                <a16:creationId xmlns:a16="http://schemas.microsoft.com/office/drawing/2014/main" id="{D7AA6C97-5FC7-5275-9F52-0D6A3BDDB12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C4D2C71D-B551-EDEA-68C0-6DE521D776D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5EC67198-8C7A-4674-F92C-6F07C177B78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Rectangle 23">
              <a:extLst>
                <a:ext uri="{FF2B5EF4-FFF2-40B4-BE49-F238E27FC236}">
                  <a16:creationId xmlns:a16="http://schemas.microsoft.com/office/drawing/2014/main" id="{DECAB299-562A-7477-4CDA-5A86BCD0B51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GB"/>
            </a:p>
          </p:txBody>
        </p:sp>
        <p:sp>
          <p:nvSpPr>
            <p:cNvPr id="17" name="Rectangle 25">
              <a:extLst>
                <a:ext uri="{FF2B5EF4-FFF2-40B4-BE49-F238E27FC236}">
                  <a16:creationId xmlns:a16="http://schemas.microsoft.com/office/drawing/2014/main" id="{2EB1F38C-299F-5649-0991-D98426F97F6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GB"/>
            </a:p>
          </p:txBody>
        </p:sp>
        <p:sp>
          <p:nvSpPr>
            <p:cNvPr id="18" name="Isosceles Triangle 17">
              <a:extLst>
                <a:ext uri="{FF2B5EF4-FFF2-40B4-BE49-F238E27FC236}">
                  <a16:creationId xmlns:a16="http://schemas.microsoft.com/office/drawing/2014/main" id="{A7A10D73-6FBC-F295-DE33-BDD1C922217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GB"/>
            </a:p>
          </p:txBody>
        </p:sp>
        <p:sp>
          <p:nvSpPr>
            <p:cNvPr id="19" name="Rectangle 27">
              <a:extLst>
                <a:ext uri="{FF2B5EF4-FFF2-40B4-BE49-F238E27FC236}">
                  <a16:creationId xmlns:a16="http://schemas.microsoft.com/office/drawing/2014/main" id="{EA0569E2-B9C0-A7E9-0526-02671D8137B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GB"/>
            </a:p>
          </p:txBody>
        </p:sp>
        <p:sp>
          <p:nvSpPr>
            <p:cNvPr id="20" name="Rectangle 28">
              <a:extLst>
                <a:ext uri="{FF2B5EF4-FFF2-40B4-BE49-F238E27FC236}">
                  <a16:creationId xmlns:a16="http://schemas.microsoft.com/office/drawing/2014/main" id="{F2E3CCB2-A121-7195-2606-64529472CA2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GB"/>
            </a:p>
          </p:txBody>
        </p:sp>
        <p:sp>
          <p:nvSpPr>
            <p:cNvPr id="21" name="Rectangle 29">
              <a:extLst>
                <a:ext uri="{FF2B5EF4-FFF2-40B4-BE49-F238E27FC236}">
                  <a16:creationId xmlns:a16="http://schemas.microsoft.com/office/drawing/2014/main" id="{28E3A9BA-F7D1-B5AB-0D6B-2341B362F79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GB"/>
            </a:p>
          </p:txBody>
        </p:sp>
        <p:sp>
          <p:nvSpPr>
            <p:cNvPr id="22" name="Isosceles Triangle 21">
              <a:extLst>
                <a:ext uri="{FF2B5EF4-FFF2-40B4-BE49-F238E27FC236}">
                  <a16:creationId xmlns:a16="http://schemas.microsoft.com/office/drawing/2014/main" id="{D7DE276B-A7CB-AF0C-070C-2538A7EAAAD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GB"/>
            </a:p>
          </p:txBody>
        </p:sp>
        <p:sp>
          <p:nvSpPr>
            <p:cNvPr id="23" name="Isosceles Triangle 22">
              <a:extLst>
                <a:ext uri="{FF2B5EF4-FFF2-40B4-BE49-F238E27FC236}">
                  <a16:creationId xmlns:a16="http://schemas.microsoft.com/office/drawing/2014/main" id="{2A83498D-4CD7-F730-7278-F5801640BD7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GB"/>
            </a:p>
          </p:txBody>
        </p:sp>
      </p:grpSp>
      <p:sp>
        <p:nvSpPr>
          <p:cNvPr id="25" name="Rectangle 24">
            <a:extLst>
              <a:ext uri="{FF2B5EF4-FFF2-40B4-BE49-F238E27FC236}">
                <a16:creationId xmlns:a16="http://schemas.microsoft.com/office/drawing/2014/main" id="{FBB12793-E1F9-3A53-1218-70C622BFEA5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6BF6140D-770D-C236-67EB-C1E2C81B474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B3F4F8CE-E378-0EDD-0A64-759623B5384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Rectangle 23">
              <a:extLst>
                <a:ext uri="{FF2B5EF4-FFF2-40B4-BE49-F238E27FC236}">
                  <a16:creationId xmlns:a16="http://schemas.microsoft.com/office/drawing/2014/main" id="{5A921CAD-6257-DCDE-E6F1-5F6D2D75580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GB"/>
            </a:p>
          </p:txBody>
        </p:sp>
        <p:sp>
          <p:nvSpPr>
            <p:cNvPr id="30" name="Rectangle 25">
              <a:extLst>
                <a:ext uri="{FF2B5EF4-FFF2-40B4-BE49-F238E27FC236}">
                  <a16:creationId xmlns:a16="http://schemas.microsoft.com/office/drawing/2014/main" id="{4EF49DEE-14AC-C840-ABB1-B19D80BB233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GB"/>
            </a:p>
          </p:txBody>
        </p:sp>
        <p:sp>
          <p:nvSpPr>
            <p:cNvPr id="31" name="Isosceles Triangle 30">
              <a:extLst>
                <a:ext uri="{FF2B5EF4-FFF2-40B4-BE49-F238E27FC236}">
                  <a16:creationId xmlns:a16="http://schemas.microsoft.com/office/drawing/2014/main" id="{EA09A04C-7A68-AE1C-770E-A493388439C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GB"/>
            </a:p>
          </p:txBody>
        </p:sp>
        <p:sp>
          <p:nvSpPr>
            <p:cNvPr id="32" name="Rectangle 27">
              <a:extLst>
                <a:ext uri="{FF2B5EF4-FFF2-40B4-BE49-F238E27FC236}">
                  <a16:creationId xmlns:a16="http://schemas.microsoft.com/office/drawing/2014/main" id="{CF00F6AE-5DFB-954B-B190-1AD5B5C5B74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GB"/>
            </a:p>
          </p:txBody>
        </p:sp>
        <p:sp>
          <p:nvSpPr>
            <p:cNvPr id="33" name="Rectangle 28">
              <a:extLst>
                <a:ext uri="{FF2B5EF4-FFF2-40B4-BE49-F238E27FC236}">
                  <a16:creationId xmlns:a16="http://schemas.microsoft.com/office/drawing/2014/main" id="{C4ED5BA7-6D22-ADC8-AB0D-D3586BFC754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GB"/>
            </a:p>
          </p:txBody>
        </p:sp>
        <p:sp>
          <p:nvSpPr>
            <p:cNvPr id="34" name="Rectangle 29">
              <a:extLst>
                <a:ext uri="{FF2B5EF4-FFF2-40B4-BE49-F238E27FC236}">
                  <a16:creationId xmlns:a16="http://schemas.microsoft.com/office/drawing/2014/main" id="{3E4CC656-618E-A789-7B23-AAEF896A598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GB"/>
            </a:p>
          </p:txBody>
        </p:sp>
        <p:sp>
          <p:nvSpPr>
            <p:cNvPr id="35" name="Isosceles Triangle 34">
              <a:extLst>
                <a:ext uri="{FF2B5EF4-FFF2-40B4-BE49-F238E27FC236}">
                  <a16:creationId xmlns:a16="http://schemas.microsoft.com/office/drawing/2014/main" id="{86076E71-C984-EE66-20D0-D230FFF796C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GB"/>
            </a:p>
          </p:txBody>
        </p:sp>
        <p:sp>
          <p:nvSpPr>
            <p:cNvPr id="36" name="Isosceles Triangle 35">
              <a:extLst>
                <a:ext uri="{FF2B5EF4-FFF2-40B4-BE49-F238E27FC236}">
                  <a16:creationId xmlns:a16="http://schemas.microsoft.com/office/drawing/2014/main" id="{64FC5C5F-90AE-261B-A1C2-D9335E00689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GB"/>
            </a:p>
          </p:txBody>
        </p:sp>
      </p:grpSp>
      <p:sp>
        <p:nvSpPr>
          <p:cNvPr id="38" name="Rectangle 37">
            <a:extLst>
              <a:ext uri="{FF2B5EF4-FFF2-40B4-BE49-F238E27FC236}">
                <a16:creationId xmlns:a16="http://schemas.microsoft.com/office/drawing/2014/main" id="{1433A168-FBBC-2542-7A7E-56886A3F168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solidFill>
            <a:srgbClr val="FFFFFF"/>
          </a:solidFill>
          <a:ln w="9525">
            <a:noFill/>
          </a:ln>
          <a:effectLst>
            <a:outerShdw blurRad="63500" dist="17780" dir="5400000" algn="t" rotWithShape="0">
              <a:prstClr val="black">
                <a:alpha val="4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FD5365-0FCA-6C0A-A0FB-17C68FB240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>
            <a:normAutofit/>
          </a:bodyPr>
          <a:lstStyle/>
          <a:p>
            <a:r>
              <a:rPr lang="en-GB" b="1"/>
              <a:t>Lesson Structure</a:t>
            </a:r>
          </a:p>
        </p:txBody>
      </p:sp>
      <p:pic>
        <p:nvPicPr>
          <p:cNvPr id="24" name="Picture 23" descr="A reflection chart with stars&#10;&#10;AI-generated content may be incorrect.">
            <a:extLst>
              <a:ext uri="{FF2B5EF4-FFF2-40B4-BE49-F238E27FC236}">
                <a16:creationId xmlns:a16="http://schemas.microsoft.com/office/drawing/2014/main" id="{4A3E8B0A-7E43-9DF0-BFE9-0FC69C9DFC2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3142" y="2361819"/>
            <a:ext cx="3179696" cy="1970150"/>
          </a:xfrm>
          <a:prstGeom prst="rect">
            <a:avLst/>
          </a:prstGeom>
        </p:spPr>
      </p:pic>
      <p:pic>
        <p:nvPicPr>
          <p:cNvPr id="11" name="Picture 10" descr="A document with text on it&#10;&#10;AI-generated content may be incorrect.">
            <a:extLst>
              <a:ext uri="{FF2B5EF4-FFF2-40B4-BE49-F238E27FC236}">
                <a16:creationId xmlns:a16="http://schemas.microsoft.com/office/drawing/2014/main" id="{70B5F591-00B8-8D48-46F6-24D16CFC552C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r="4967"/>
          <a:stretch>
            <a:fillRect/>
          </a:stretch>
        </p:blipFill>
        <p:spPr>
          <a:xfrm rot="5400000">
            <a:off x="1177934" y="3476578"/>
            <a:ext cx="2040914" cy="3108893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6" name="Picture 25" descr="A white rectangular object with black text&#10;&#10;AI-generated content may be incorrect.">
            <a:extLst>
              <a:ext uri="{FF2B5EF4-FFF2-40B4-BE49-F238E27FC236}">
                <a16:creationId xmlns:a16="http://schemas.microsoft.com/office/drawing/2014/main" id="{3581CB51-EBF5-1851-A1EB-FBA3905445B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86891" y="2459685"/>
            <a:ext cx="2405190" cy="3386434"/>
          </a:xfrm>
          <a:prstGeom prst="rect">
            <a:avLst/>
          </a:prstGeom>
          <a:ln>
            <a:solidFill>
              <a:schemeClr val="tx1"/>
            </a:solidFill>
          </a:ln>
        </p:spPr>
      </p:pic>
      <p:graphicFrame>
        <p:nvGraphicFramePr>
          <p:cNvPr id="5" name="Diagram 4">
            <a:extLst>
              <a:ext uri="{FF2B5EF4-FFF2-40B4-BE49-F238E27FC236}">
                <a16:creationId xmlns:a16="http://schemas.microsoft.com/office/drawing/2014/main" id="{D051ABC8-F0FE-7003-6530-71D49146C7C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04700668"/>
              </p:ext>
            </p:extLst>
          </p:nvPr>
        </p:nvGraphicFramePr>
        <p:xfrm>
          <a:off x="776324" y="1485900"/>
          <a:ext cx="4943991" cy="8000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5DC338F5-4AAD-EF89-A6F9-3D7BD6E25D83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296117" y="793682"/>
            <a:ext cx="3019425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872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5DB893-EF6C-27A4-E5FD-5553D134ED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>
            <a:extLst>
              <a:ext uri="{FF2B5EF4-FFF2-40B4-BE49-F238E27FC236}">
                <a16:creationId xmlns:a16="http://schemas.microsoft.com/office/drawing/2014/main" id="{E5CB0270-B58D-DD6A-6E48-F7C76C0F59B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53F4B203-4893-2C3F-7433-C8F5F856A97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08072312-BB57-EE82-F57B-EACA25515E5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6" name="Rectangle 23">
              <a:extLst>
                <a:ext uri="{FF2B5EF4-FFF2-40B4-BE49-F238E27FC236}">
                  <a16:creationId xmlns:a16="http://schemas.microsoft.com/office/drawing/2014/main" id="{47CCCCF2-2964-B19E-D76A-66AD9288607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endParaRPr>
            </a:p>
          </p:txBody>
        </p:sp>
        <p:sp>
          <p:nvSpPr>
            <p:cNvPr id="47" name="Rectangle 25">
              <a:extLst>
                <a:ext uri="{FF2B5EF4-FFF2-40B4-BE49-F238E27FC236}">
                  <a16:creationId xmlns:a16="http://schemas.microsoft.com/office/drawing/2014/main" id="{220659B9-1ED7-FEDD-67EB-F00876E6B73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endParaRPr>
            </a:p>
          </p:txBody>
        </p:sp>
        <p:sp>
          <p:nvSpPr>
            <p:cNvPr id="48" name="Isosceles Triangle 47">
              <a:extLst>
                <a:ext uri="{FF2B5EF4-FFF2-40B4-BE49-F238E27FC236}">
                  <a16:creationId xmlns:a16="http://schemas.microsoft.com/office/drawing/2014/main" id="{61B1DC56-863C-89AC-8073-03FCBBD7167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endParaRPr>
            </a:p>
          </p:txBody>
        </p:sp>
        <p:sp>
          <p:nvSpPr>
            <p:cNvPr id="49" name="Rectangle 27">
              <a:extLst>
                <a:ext uri="{FF2B5EF4-FFF2-40B4-BE49-F238E27FC236}">
                  <a16:creationId xmlns:a16="http://schemas.microsoft.com/office/drawing/2014/main" id="{4C2814CF-DEE0-D451-1A9C-FB944818C23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endParaRPr>
            </a:p>
          </p:txBody>
        </p:sp>
        <p:sp>
          <p:nvSpPr>
            <p:cNvPr id="50" name="Rectangle 28">
              <a:extLst>
                <a:ext uri="{FF2B5EF4-FFF2-40B4-BE49-F238E27FC236}">
                  <a16:creationId xmlns:a16="http://schemas.microsoft.com/office/drawing/2014/main" id="{E7A8E54D-412A-11AB-4789-3077831F462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endParaRPr>
            </a:p>
          </p:txBody>
        </p:sp>
        <p:sp>
          <p:nvSpPr>
            <p:cNvPr id="51" name="Rectangle 29">
              <a:extLst>
                <a:ext uri="{FF2B5EF4-FFF2-40B4-BE49-F238E27FC236}">
                  <a16:creationId xmlns:a16="http://schemas.microsoft.com/office/drawing/2014/main" id="{42DEDBC3-851B-779A-A347-22E4F333DCC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endParaRPr>
            </a:p>
          </p:txBody>
        </p:sp>
        <p:sp>
          <p:nvSpPr>
            <p:cNvPr id="52" name="Isosceles Triangle 51">
              <a:extLst>
                <a:ext uri="{FF2B5EF4-FFF2-40B4-BE49-F238E27FC236}">
                  <a16:creationId xmlns:a16="http://schemas.microsoft.com/office/drawing/2014/main" id="{C89F7F4F-3093-90E7-AC96-6B39C645196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endParaRPr>
            </a:p>
          </p:txBody>
        </p:sp>
        <p:sp>
          <p:nvSpPr>
            <p:cNvPr id="53" name="Isosceles Triangle 52">
              <a:extLst>
                <a:ext uri="{FF2B5EF4-FFF2-40B4-BE49-F238E27FC236}">
                  <a16:creationId xmlns:a16="http://schemas.microsoft.com/office/drawing/2014/main" id="{B591BF75-EA35-7476-1945-5045B6C0794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endParaRPr>
            </a:p>
          </p:txBody>
        </p:sp>
      </p:grpSp>
      <p:sp>
        <p:nvSpPr>
          <p:cNvPr id="55" name="Rectangle 54">
            <a:extLst>
              <a:ext uri="{FF2B5EF4-FFF2-40B4-BE49-F238E27FC236}">
                <a16:creationId xmlns:a16="http://schemas.microsoft.com/office/drawing/2014/main" id="{5976F64B-940B-1626-A382-168364FBF13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grpSp>
        <p:nvGrpSpPr>
          <p:cNvPr id="57" name="Group 56">
            <a:extLst>
              <a:ext uri="{FF2B5EF4-FFF2-40B4-BE49-F238E27FC236}">
                <a16:creationId xmlns:a16="http://schemas.microsoft.com/office/drawing/2014/main" id="{4BC4C8F9-8439-C690-F9F7-115528ABEBC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58" name="Straight Connector 57">
              <a:extLst>
                <a:ext uri="{FF2B5EF4-FFF2-40B4-BE49-F238E27FC236}">
                  <a16:creationId xmlns:a16="http://schemas.microsoft.com/office/drawing/2014/main" id="{1404B5DD-2D86-7036-A394-29DEAC2B35A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9" name="Rectangle 23">
              <a:extLst>
                <a:ext uri="{FF2B5EF4-FFF2-40B4-BE49-F238E27FC236}">
                  <a16:creationId xmlns:a16="http://schemas.microsoft.com/office/drawing/2014/main" id="{3D457BD0-C0FA-B6D0-4448-A26786106C2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endParaRPr>
            </a:p>
          </p:txBody>
        </p:sp>
        <p:sp>
          <p:nvSpPr>
            <p:cNvPr id="60" name="Rectangle 25">
              <a:extLst>
                <a:ext uri="{FF2B5EF4-FFF2-40B4-BE49-F238E27FC236}">
                  <a16:creationId xmlns:a16="http://schemas.microsoft.com/office/drawing/2014/main" id="{33A550A5-A450-F78B-61A1-A50CC55AC0C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endParaRPr>
            </a:p>
          </p:txBody>
        </p:sp>
        <p:sp>
          <p:nvSpPr>
            <p:cNvPr id="61" name="Isosceles Triangle 60">
              <a:extLst>
                <a:ext uri="{FF2B5EF4-FFF2-40B4-BE49-F238E27FC236}">
                  <a16:creationId xmlns:a16="http://schemas.microsoft.com/office/drawing/2014/main" id="{DD5D5047-3A68-2B6B-58CD-4D7F7AC1D00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endParaRPr>
            </a:p>
          </p:txBody>
        </p:sp>
        <p:sp>
          <p:nvSpPr>
            <p:cNvPr id="62" name="Rectangle 27">
              <a:extLst>
                <a:ext uri="{FF2B5EF4-FFF2-40B4-BE49-F238E27FC236}">
                  <a16:creationId xmlns:a16="http://schemas.microsoft.com/office/drawing/2014/main" id="{63B5F2FB-F806-E658-31FB-77359C60D28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endParaRPr>
            </a:p>
          </p:txBody>
        </p:sp>
        <p:sp>
          <p:nvSpPr>
            <p:cNvPr id="63" name="Rectangle 28">
              <a:extLst>
                <a:ext uri="{FF2B5EF4-FFF2-40B4-BE49-F238E27FC236}">
                  <a16:creationId xmlns:a16="http://schemas.microsoft.com/office/drawing/2014/main" id="{835DBAB3-C9A7-5FC0-C91F-85CDC0420B3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endParaRPr>
            </a:p>
          </p:txBody>
        </p:sp>
        <p:sp>
          <p:nvSpPr>
            <p:cNvPr id="64" name="Rectangle 29">
              <a:extLst>
                <a:ext uri="{FF2B5EF4-FFF2-40B4-BE49-F238E27FC236}">
                  <a16:creationId xmlns:a16="http://schemas.microsoft.com/office/drawing/2014/main" id="{90A80C90-C753-06FC-36CB-2022799CCEE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endParaRPr>
            </a:p>
          </p:txBody>
        </p:sp>
        <p:sp>
          <p:nvSpPr>
            <p:cNvPr id="65" name="Isosceles Triangle 64">
              <a:extLst>
                <a:ext uri="{FF2B5EF4-FFF2-40B4-BE49-F238E27FC236}">
                  <a16:creationId xmlns:a16="http://schemas.microsoft.com/office/drawing/2014/main" id="{8907ED6A-0EAD-A9F5-B30D-E314654BF9D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endParaRPr>
            </a:p>
          </p:txBody>
        </p:sp>
        <p:sp>
          <p:nvSpPr>
            <p:cNvPr id="66" name="Isosceles Triangle 65">
              <a:extLst>
                <a:ext uri="{FF2B5EF4-FFF2-40B4-BE49-F238E27FC236}">
                  <a16:creationId xmlns:a16="http://schemas.microsoft.com/office/drawing/2014/main" id="{FD429D89-315E-53C9-10DB-4F4574D323C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endParaRPr>
            </a:p>
          </p:txBody>
        </p:sp>
      </p:grpSp>
      <p:sp>
        <p:nvSpPr>
          <p:cNvPr id="68" name="Rectangle 67">
            <a:extLst>
              <a:ext uri="{FF2B5EF4-FFF2-40B4-BE49-F238E27FC236}">
                <a16:creationId xmlns:a16="http://schemas.microsoft.com/office/drawing/2014/main" id="{AA8B4943-B27A-69CB-F617-2949CC704E9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solidFill>
            <a:srgbClr val="FFFFFF"/>
          </a:solidFill>
          <a:ln w="2222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BB57271-626E-3B1A-DFD4-9E3D09ECA55A}"/>
              </a:ext>
            </a:extLst>
          </p:cNvPr>
          <p:cNvSpPr txBox="1"/>
          <p:nvPr/>
        </p:nvSpPr>
        <p:spPr>
          <a:xfrm>
            <a:off x="886962" y="1639669"/>
            <a:ext cx="970325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Discuss on your table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sz="2400">
                <a:solidFill>
                  <a:prstClr val="black"/>
                </a:solidFill>
                <a:latin typeface="Trebuchet MS" panose="020B0603020202020204"/>
              </a:rPr>
              <a:t>Lesson structure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Collaborative planning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sz="2400">
                <a:solidFill>
                  <a:prstClr val="black"/>
                </a:solidFill>
                <a:latin typeface="Trebuchet MS" panose="020B0603020202020204"/>
              </a:rPr>
              <a:t>Are these strategies similar to yours? </a:t>
            </a: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400">
              <a:solidFill>
                <a:prstClr val="black"/>
              </a:solidFill>
              <a:latin typeface="Trebuchet MS" panose="020B0603020202020204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400">
              <a:solidFill>
                <a:prstClr val="black"/>
              </a:solidFill>
              <a:latin typeface="Trebuchet MS" panose="020B0603020202020204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6AB96E8-6676-41BE-0CB1-D14D493017A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42150" y="5460564"/>
            <a:ext cx="2286000" cy="9144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956F7591-D161-E0CF-3DEC-EA9E61F38E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2303" y="739239"/>
            <a:ext cx="8596668" cy="1320800"/>
          </a:xfrm>
        </p:spPr>
        <p:txBody>
          <a:bodyPr>
            <a:normAutofit/>
          </a:bodyPr>
          <a:lstStyle/>
          <a:p>
            <a:r>
              <a:rPr lang="en-GB" b="1"/>
              <a:t>Group Activity</a:t>
            </a:r>
          </a:p>
        </p:txBody>
      </p:sp>
    </p:spTree>
    <p:extLst>
      <p:ext uri="{BB962C8B-B14F-4D97-AF65-F5344CB8AC3E}">
        <p14:creationId xmlns:p14="http://schemas.microsoft.com/office/powerpoint/2010/main" val="22545408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C64A80-7BED-6956-56A6-70D04EA04E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>
            <a:extLst>
              <a:ext uri="{FF2B5EF4-FFF2-40B4-BE49-F238E27FC236}">
                <a16:creationId xmlns:a16="http://schemas.microsoft.com/office/drawing/2014/main" id="{268BF22F-6D97-3010-2A32-24697232ED8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245EEFDE-B50E-20D2-73DD-FBA42953694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65C3CEEB-8515-2246-259C-123D23C4D02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6" name="Rectangle 23">
              <a:extLst>
                <a:ext uri="{FF2B5EF4-FFF2-40B4-BE49-F238E27FC236}">
                  <a16:creationId xmlns:a16="http://schemas.microsoft.com/office/drawing/2014/main" id="{3A2EBD85-9EDF-292A-CE91-40649B4F772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endParaRPr>
            </a:p>
          </p:txBody>
        </p:sp>
        <p:sp>
          <p:nvSpPr>
            <p:cNvPr id="47" name="Rectangle 25">
              <a:extLst>
                <a:ext uri="{FF2B5EF4-FFF2-40B4-BE49-F238E27FC236}">
                  <a16:creationId xmlns:a16="http://schemas.microsoft.com/office/drawing/2014/main" id="{ACB6C378-BB34-4E73-9F31-91841BC4B81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endParaRPr>
            </a:p>
          </p:txBody>
        </p:sp>
        <p:sp>
          <p:nvSpPr>
            <p:cNvPr id="48" name="Isosceles Triangle 47">
              <a:extLst>
                <a:ext uri="{FF2B5EF4-FFF2-40B4-BE49-F238E27FC236}">
                  <a16:creationId xmlns:a16="http://schemas.microsoft.com/office/drawing/2014/main" id="{CDC1C3E5-84F8-E6E8-413B-CBD12D13AFE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endParaRPr>
            </a:p>
          </p:txBody>
        </p:sp>
        <p:sp>
          <p:nvSpPr>
            <p:cNvPr id="49" name="Rectangle 27">
              <a:extLst>
                <a:ext uri="{FF2B5EF4-FFF2-40B4-BE49-F238E27FC236}">
                  <a16:creationId xmlns:a16="http://schemas.microsoft.com/office/drawing/2014/main" id="{F814A41C-736F-1E3E-EF11-DCAAE3C2F64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endParaRPr>
            </a:p>
          </p:txBody>
        </p:sp>
        <p:sp>
          <p:nvSpPr>
            <p:cNvPr id="50" name="Rectangle 28">
              <a:extLst>
                <a:ext uri="{FF2B5EF4-FFF2-40B4-BE49-F238E27FC236}">
                  <a16:creationId xmlns:a16="http://schemas.microsoft.com/office/drawing/2014/main" id="{DA888F42-2E2E-3975-83FA-0D0784B750C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endParaRPr>
            </a:p>
          </p:txBody>
        </p:sp>
        <p:sp>
          <p:nvSpPr>
            <p:cNvPr id="51" name="Rectangle 29">
              <a:extLst>
                <a:ext uri="{FF2B5EF4-FFF2-40B4-BE49-F238E27FC236}">
                  <a16:creationId xmlns:a16="http://schemas.microsoft.com/office/drawing/2014/main" id="{843087A8-D1FC-FA33-BEF2-50EA040DE50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endParaRPr>
            </a:p>
          </p:txBody>
        </p:sp>
        <p:sp>
          <p:nvSpPr>
            <p:cNvPr id="52" name="Isosceles Triangle 51">
              <a:extLst>
                <a:ext uri="{FF2B5EF4-FFF2-40B4-BE49-F238E27FC236}">
                  <a16:creationId xmlns:a16="http://schemas.microsoft.com/office/drawing/2014/main" id="{CD18C4B7-EBC5-374C-117C-C41512A4529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endParaRPr>
            </a:p>
          </p:txBody>
        </p:sp>
        <p:sp>
          <p:nvSpPr>
            <p:cNvPr id="53" name="Isosceles Triangle 52">
              <a:extLst>
                <a:ext uri="{FF2B5EF4-FFF2-40B4-BE49-F238E27FC236}">
                  <a16:creationId xmlns:a16="http://schemas.microsoft.com/office/drawing/2014/main" id="{07FF4D51-253B-6C18-7E92-12A7F730FDD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endParaRPr>
            </a:p>
          </p:txBody>
        </p:sp>
      </p:grpSp>
      <p:sp>
        <p:nvSpPr>
          <p:cNvPr id="55" name="Rectangle 54">
            <a:extLst>
              <a:ext uri="{FF2B5EF4-FFF2-40B4-BE49-F238E27FC236}">
                <a16:creationId xmlns:a16="http://schemas.microsoft.com/office/drawing/2014/main" id="{920E6F8C-B8A2-BDF7-F63A-6364AC66AF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grpSp>
        <p:nvGrpSpPr>
          <p:cNvPr id="57" name="Group 56">
            <a:extLst>
              <a:ext uri="{FF2B5EF4-FFF2-40B4-BE49-F238E27FC236}">
                <a16:creationId xmlns:a16="http://schemas.microsoft.com/office/drawing/2014/main" id="{DFE390A8-C514-F30A-A06E-63482248150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58" name="Straight Connector 57">
              <a:extLst>
                <a:ext uri="{FF2B5EF4-FFF2-40B4-BE49-F238E27FC236}">
                  <a16:creationId xmlns:a16="http://schemas.microsoft.com/office/drawing/2014/main" id="{E94A99A1-15C0-01D3-80D6-6F9C6EF27FF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9" name="Rectangle 23">
              <a:extLst>
                <a:ext uri="{FF2B5EF4-FFF2-40B4-BE49-F238E27FC236}">
                  <a16:creationId xmlns:a16="http://schemas.microsoft.com/office/drawing/2014/main" id="{4BA3DEA9-C8E6-C10F-980C-66041CC76D2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endParaRPr>
            </a:p>
          </p:txBody>
        </p:sp>
        <p:sp>
          <p:nvSpPr>
            <p:cNvPr id="60" name="Rectangle 25">
              <a:extLst>
                <a:ext uri="{FF2B5EF4-FFF2-40B4-BE49-F238E27FC236}">
                  <a16:creationId xmlns:a16="http://schemas.microsoft.com/office/drawing/2014/main" id="{13743744-EF05-D3B9-195F-E4671A0BF24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endParaRPr>
            </a:p>
          </p:txBody>
        </p:sp>
        <p:sp>
          <p:nvSpPr>
            <p:cNvPr id="61" name="Isosceles Triangle 60">
              <a:extLst>
                <a:ext uri="{FF2B5EF4-FFF2-40B4-BE49-F238E27FC236}">
                  <a16:creationId xmlns:a16="http://schemas.microsoft.com/office/drawing/2014/main" id="{734685D8-915E-6F74-F487-FF876027E50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endParaRPr>
            </a:p>
          </p:txBody>
        </p:sp>
        <p:sp>
          <p:nvSpPr>
            <p:cNvPr id="62" name="Rectangle 27">
              <a:extLst>
                <a:ext uri="{FF2B5EF4-FFF2-40B4-BE49-F238E27FC236}">
                  <a16:creationId xmlns:a16="http://schemas.microsoft.com/office/drawing/2014/main" id="{4A1BBA57-F04A-F270-DFBC-095365E5839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endParaRPr>
            </a:p>
          </p:txBody>
        </p:sp>
        <p:sp>
          <p:nvSpPr>
            <p:cNvPr id="63" name="Rectangle 28">
              <a:extLst>
                <a:ext uri="{FF2B5EF4-FFF2-40B4-BE49-F238E27FC236}">
                  <a16:creationId xmlns:a16="http://schemas.microsoft.com/office/drawing/2014/main" id="{C897D4B4-B5D9-1799-F1C6-049535895FB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endParaRPr>
            </a:p>
          </p:txBody>
        </p:sp>
        <p:sp>
          <p:nvSpPr>
            <p:cNvPr id="64" name="Rectangle 29">
              <a:extLst>
                <a:ext uri="{FF2B5EF4-FFF2-40B4-BE49-F238E27FC236}">
                  <a16:creationId xmlns:a16="http://schemas.microsoft.com/office/drawing/2014/main" id="{DCDD551C-9F19-7721-98E3-EFCE7BC9429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endParaRPr>
            </a:p>
          </p:txBody>
        </p:sp>
        <p:sp>
          <p:nvSpPr>
            <p:cNvPr id="65" name="Isosceles Triangle 64">
              <a:extLst>
                <a:ext uri="{FF2B5EF4-FFF2-40B4-BE49-F238E27FC236}">
                  <a16:creationId xmlns:a16="http://schemas.microsoft.com/office/drawing/2014/main" id="{067F0C6B-A852-25AC-6F18-D101428A0DB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endParaRPr>
            </a:p>
          </p:txBody>
        </p:sp>
        <p:sp>
          <p:nvSpPr>
            <p:cNvPr id="66" name="Isosceles Triangle 65">
              <a:extLst>
                <a:ext uri="{FF2B5EF4-FFF2-40B4-BE49-F238E27FC236}">
                  <a16:creationId xmlns:a16="http://schemas.microsoft.com/office/drawing/2014/main" id="{1378650B-64DF-7C0E-EEEC-959E368E0F5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endParaRPr>
            </a:p>
          </p:txBody>
        </p:sp>
      </p:grpSp>
      <p:sp>
        <p:nvSpPr>
          <p:cNvPr id="68" name="Rectangle 67">
            <a:extLst>
              <a:ext uri="{FF2B5EF4-FFF2-40B4-BE49-F238E27FC236}">
                <a16:creationId xmlns:a16="http://schemas.microsoft.com/office/drawing/2014/main" id="{C6144933-9244-1EDB-8A14-4CFF954AC76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solidFill>
            <a:srgbClr val="FFFFFF"/>
          </a:solidFill>
          <a:ln w="2222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627BFD43-B0F4-433C-AB91-219DF270CE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2303" y="739239"/>
            <a:ext cx="8596668" cy="1320800"/>
          </a:xfrm>
        </p:spPr>
        <p:txBody>
          <a:bodyPr>
            <a:normAutofit/>
          </a:bodyPr>
          <a:lstStyle/>
          <a:p>
            <a:r>
              <a:rPr lang="en-GB" b="1"/>
              <a:t>Group Activity Feedback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4F6A2AF-1D82-B205-F940-7A9A683EBF74}"/>
              </a:ext>
            </a:extLst>
          </p:cNvPr>
          <p:cNvSpPr txBox="1"/>
          <p:nvPr/>
        </p:nvSpPr>
        <p:spPr>
          <a:xfrm>
            <a:off x="886962" y="1639669"/>
            <a:ext cx="970325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Discuss on your table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sz="2400">
                <a:solidFill>
                  <a:prstClr val="black"/>
                </a:solidFill>
                <a:latin typeface="Trebuchet MS" panose="020B0603020202020204"/>
              </a:rPr>
              <a:t>Lesson structure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Collaborative planning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>
                <a:solidFill>
                  <a:prstClr val="black"/>
                </a:solidFill>
              </a:rPr>
              <a:t>Are these strategies similar to yours?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400">
              <a:solidFill>
                <a:prstClr val="black"/>
              </a:solidFill>
              <a:latin typeface="Trebuchet MS" panose="020B0603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336838373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C280CC-97D7-9336-1EE9-EB2D552D69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>
            <a:extLst>
              <a:ext uri="{FF2B5EF4-FFF2-40B4-BE49-F238E27FC236}">
                <a16:creationId xmlns:a16="http://schemas.microsoft.com/office/drawing/2014/main" id="{8C334735-5CAD-C024-26D2-B3EB19239B2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E10F090F-75CF-FE45-D521-58BBCF13813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B4ED7007-C065-1C9A-6381-F078DC2FA4C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Rectangle 23">
              <a:extLst>
                <a:ext uri="{FF2B5EF4-FFF2-40B4-BE49-F238E27FC236}">
                  <a16:creationId xmlns:a16="http://schemas.microsoft.com/office/drawing/2014/main" id="{2F6623BE-4550-78D6-9ED0-2FE51FDDB46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GB"/>
            </a:p>
          </p:txBody>
        </p:sp>
        <p:sp>
          <p:nvSpPr>
            <p:cNvPr id="17" name="Rectangle 25">
              <a:extLst>
                <a:ext uri="{FF2B5EF4-FFF2-40B4-BE49-F238E27FC236}">
                  <a16:creationId xmlns:a16="http://schemas.microsoft.com/office/drawing/2014/main" id="{961D2EE1-4153-B6F8-0ECA-CB98DB926E9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GB"/>
            </a:p>
          </p:txBody>
        </p:sp>
        <p:sp>
          <p:nvSpPr>
            <p:cNvPr id="18" name="Isosceles Triangle 17">
              <a:extLst>
                <a:ext uri="{FF2B5EF4-FFF2-40B4-BE49-F238E27FC236}">
                  <a16:creationId xmlns:a16="http://schemas.microsoft.com/office/drawing/2014/main" id="{D6C36882-AAFF-07AE-ACB4-89F227ADDB9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GB"/>
            </a:p>
          </p:txBody>
        </p:sp>
        <p:sp>
          <p:nvSpPr>
            <p:cNvPr id="19" name="Rectangle 27">
              <a:extLst>
                <a:ext uri="{FF2B5EF4-FFF2-40B4-BE49-F238E27FC236}">
                  <a16:creationId xmlns:a16="http://schemas.microsoft.com/office/drawing/2014/main" id="{04B40819-CC38-5FC0-217B-4A8A97DE7EC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GB"/>
            </a:p>
          </p:txBody>
        </p:sp>
        <p:sp>
          <p:nvSpPr>
            <p:cNvPr id="20" name="Rectangle 28">
              <a:extLst>
                <a:ext uri="{FF2B5EF4-FFF2-40B4-BE49-F238E27FC236}">
                  <a16:creationId xmlns:a16="http://schemas.microsoft.com/office/drawing/2014/main" id="{513C12BE-6B22-D471-64C7-B4B4119F267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GB"/>
            </a:p>
          </p:txBody>
        </p:sp>
        <p:sp>
          <p:nvSpPr>
            <p:cNvPr id="21" name="Rectangle 29">
              <a:extLst>
                <a:ext uri="{FF2B5EF4-FFF2-40B4-BE49-F238E27FC236}">
                  <a16:creationId xmlns:a16="http://schemas.microsoft.com/office/drawing/2014/main" id="{28E30302-7AB3-A07E-F802-31122674792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GB"/>
            </a:p>
          </p:txBody>
        </p:sp>
        <p:sp>
          <p:nvSpPr>
            <p:cNvPr id="22" name="Isosceles Triangle 21">
              <a:extLst>
                <a:ext uri="{FF2B5EF4-FFF2-40B4-BE49-F238E27FC236}">
                  <a16:creationId xmlns:a16="http://schemas.microsoft.com/office/drawing/2014/main" id="{60C10B24-4CE1-6977-0203-AA677CFD3D6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GB"/>
            </a:p>
          </p:txBody>
        </p:sp>
        <p:sp>
          <p:nvSpPr>
            <p:cNvPr id="23" name="Isosceles Triangle 22">
              <a:extLst>
                <a:ext uri="{FF2B5EF4-FFF2-40B4-BE49-F238E27FC236}">
                  <a16:creationId xmlns:a16="http://schemas.microsoft.com/office/drawing/2014/main" id="{EA16B121-C888-B274-7172-B23EFF6123A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GB"/>
            </a:p>
          </p:txBody>
        </p:sp>
      </p:grpSp>
      <p:sp>
        <p:nvSpPr>
          <p:cNvPr id="25" name="Rectangle 24">
            <a:extLst>
              <a:ext uri="{FF2B5EF4-FFF2-40B4-BE49-F238E27FC236}">
                <a16:creationId xmlns:a16="http://schemas.microsoft.com/office/drawing/2014/main" id="{D7A61B54-19CA-96DD-4530-DDD8A46F501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FE513D98-D40E-2099-0D58-9E140F65549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5E524CF6-9551-D8D8-A52F-651BB729604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Rectangle 23">
              <a:extLst>
                <a:ext uri="{FF2B5EF4-FFF2-40B4-BE49-F238E27FC236}">
                  <a16:creationId xmlns:a16="http://schemas.microsoft.com/office/drawing/2014/main" id="{03CFFC41-E5B7-D3B4-9337-422807EF94D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GB"/>
            </a:p>
          </p:txBody>
        </p:sp>
        <p:sp>
          <p:nvSpPr>
            <p:cNvPr id="30" name="Rectangle 25">
              <a:extLst>
                <a:ext uri="{FF2B5EF4-FFF2-40B4-BE49-F238E27FC236}">
                  <a16:creationId xmlns:a16="http://schemas.microsoft.com/office/drawing/2014/main" id="{345AD016-22EA-54B4-06D1-91D76441C98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GB"/>
            </a:p>
          </p:txBody>
        </p:sp>
        <p:sp>
          <p:nvSpPr>
            <p:cNvPr id="31" name="Isosceles Triangle 30">
              <a:extLst>
                <a:ext uri="{FF2B5EF4-FFF2-40B4-BE49-F238E27FC236}">
                  <a16:creationId xmlns:a16="http://schemas.microsoft.com/office/drawing/2014/main" id="{699A9D91-BAB6-BBDC-6353-50A6A5A8147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GB"/>
            </a:p>
          </p:txBody>
        </p:sp>
        <p:sp>
          <p:nvSpPr>
            <p:cNvPr id="32" name="Rectangle 27">
              <a:extLst>
                <a:ext uri="{FF2B5EF4-FFF2-40B4-BE49-F238E27FC236}">
                  <a16:creationId xmlns:a16="http://schemas.microsoft.com/office/drawing/2014/main" id="{9D2EF000-7FBE-D780-8D9A-BA820A463F4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GB"/>
            </a:p>
          </p:txBody>
        </p:sp>
        <p:sp>
          <p:nvSpPr>
            <p:cNvPr id="33" name="Rectangle 28">
              <a:extLst>
                <a:ext uri="{FF2B5EF4-FFF2-40B4-BE49-F238E27FC236}">
                  <a16:creationId xmlns:a16="http://schemas.microsoft.com/office/drawing/2014/main" id="{D218E2B2-A136-AD1A-D8A9-F2FACF294D6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GB"/>
            </a:p>
          </p:txBody>
        </p:sp>
        <p:sp>
          <p:nvSpPr>
            <p:cNvPr id="34" name="Rectangle 29">
              <a:extLst>
                <a:ext uri="{FF2B5EF4-FFF2-40B4-BE49-F238E27FC236}">
                  <a16:creationId xmlns:a16="http://schemas.microsoft.com/office/drawing/2014/main" id="{F2620416-3403-C763-1E43-15DA7637A3A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GB"/>
            </a:p>
          </p:txBody>
        </p:sp>
        <p:sp>
          <p:nvSpPr>
            <p:cNvPr id="35" name="Isosceles Triangle 34">
              <a:extLst>
                <a:ext uri="{FF2B5EF4-FFF2-40B4-BE49-F238E27FC236}">
                  <a16:creationId xmlns:a16="http://schemas.microsoft.com/office/drawing/2014/main" id="{AD0BF873-5758-80EC-1A24-04814938F50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GB"/>
            </a:p>
          </p:txBody>
        </p:sp>
        <p:sp>
          <p:nvSpPr>
            <p:cNvPr id="36" name="Isosceles Triangle 35">
              <a:extLst>
                <a:ext uri="{FF2B5EF4-FFF2-40B4-BE49-F238E27FC236}">
                  <a16:creationId xmlns:a16="http://schemas.microsoft.com/office/drawing/2014/main" id="{779FA8FA-BB29-6B51-C8E3-F4D7092A28D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GB"/>
            </a:p>
          </p:txBody>
        </p:sp>
      </p:grpSp>
      <p:sp>
        <p:nvSpPr>
          <p:cNvPr id="38" name="Rectangle 37">
            <a:extLst>
              <a:ext uri="{FF2B5EF4-FFF2-40B4-BE49-F238E27FC236}">
                <a16:creationId xmlns:a16="http://schemas.microsoft.com/office/drawing/2014/main" id="{B7FB1CEA-2F25-B135-AED7-5752CD5786C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solidFill>
            <a:srgbClr val="FFFFFF"/>
          </a:solidFill>
          <a:ln w="9525">
            <a:noFill/>
          </a:ln>
          <a:effectLst>
            <a:outerShdw blurRad="63500" dist="17780" dir="5400000" algn="t" rotWithShape="0">
              <a:prstClr val="black">
                <a:alpha val="4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D39BF47-FBE1-8C90-52EE-B6CD14DCAB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>
            <a:normAutofit/>
          </a:bodyPr>
          <a:lstStyle/>
          <a:p>
            <a:r>
              <a:rPr lang="en-GB" b="1"/>
              <a:t> </a:t>
            </a:r>
          </a:p>
        </p:txBody>
      </p:sp>
      <p:pic>
        <p:nvPicPr>
          <p:cNvPr id="4" name="Picture 3" descr="Yellow question mark">
            <a:extLst>
              <a:ext uri="{FF2B5EF4-FFF2-40B4-BE49-F238E27FC236}">
                <a16:creationId xmlns:a16="http://schemas.microsoft.com/office/drawing/2014/main" id="{01439584-69DF-3896-0A06-A116398CDA5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1" b="13841"/>
          <a:stretch>
            <a:fillRect/>
          </a:stretch>
        </p:blipFill>
        <p:spPr>
          <a:xfrm>
            <a:off x="568452" y="571500"/>
            <a:ext cx="11055096" cy="571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192606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6" name="Rectangle 55">
            <a:extLst>
              <a:ext uri="{FF2B5EF4-FFF2-40B4-BE49-F238E27FC236}">
                <a16:creationId xmlns:a16="http://schemas.microsoft.com/office/drawing/2014/main" id="{4EFE82FE-7465-AE46-88DF-34D347E83B8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eue Haas Grotesk Text Pro"/>
              <a:ea typeface="+mn-ea"/>
              <a:cs typeface="+mn-cs"/>
            </a:endParaRPr>
          </a:p>
        </p:txBody>
      </p:sp>
      <p:pic>
        <p:nvPicPr>
          <p:cNvPr id="57" name="Picture 56">
            <a:extLst>
              <a:ext uri="{FF2B5EF4-FFF2-40B4-BE49-F238E27FC236}">
                <a16:creationId xmlns:a16="http://schemas.microsoft.com/office/drawing/2014/main" id="{89A5F7B2-0144-66D4-21D9-834367598B0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6239" b="9175"/>
          <a:stretch>
            <a:fillRect/>
          </a:stretch>
        </p:blipFill>
        <p:spPr>
          <a:xfrm>
            <a:off x="-242741" y="-121380"/>
            <a:ext cx="12191980" cy="6857999"/>
          </a:xfrm>
          <a:prstGeom prst="rect">
            <a:avLst/>
          </a:prstGeom>
        </p:spPr>
      </p:pic>
      <p:sp>
        <p:nvSpPr>
          <p:cNvPr id="10" name="Rectangle">
            <a:extLst>
              <a:ext uri="{FF2B5EF4-FFF2-40B4-BE49-F238E27FC236}">
                <a16:creationId xmlns:a16="http://schemas.microsoft.com/office/drawing/2014/main" id="{B4F75AE3-A3AC-DE4C-98FE-EC9DC3BF8DA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-1"/>
            <a:ext cx="5267217" cy="6858000"/>
          </a:xfrm>
          <a:prstGeom prst="rect">
            <a:avLst/>
          </a:prstGeom>
          <a:gradFill flip="none" rotWithShape="1">
            <a:gsLst>
              <a:gs pos="31000">
                <a:schemeClr val="bg1">
                  <a:alpha val="80000"/>
                </a:schemeClr>
              </a:gs>
              <a:gs pos="0">
                <a:schemeClr val="bg1"/>
              </a:gs>
              <a:gs pos="100000">
                <a:schemeClr val="bg1">
                  <a:alpha val="34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 w="12700">
            <a:miter lim="400000"/>
          </a:ln>
        </p:spPr>
        <p:txBody>
          <a:bodyPr lIns="50800" tIns="50800" rIns="50800" bIns="5080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600" b="0" i="0" u="none" strike="noStrike" kern="1200" cap="all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eue Haas Grotesk Text Pro"/>
              <a:ea typeface="+mn-ea"/>
              <a:cs typeface="+mn-cs"/>
              <a:sym typeface="Avenir Next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510715A-B57A-488E-C717-9E5BCF2563B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65151" y="768334"/>
            <a:ext cx="4134538" cy="2866405"/>
          </a:xfrm>
        </p:spPr>
        <p:txBody>
          <a:bodyPr>
            <a:normAutofit/>
          </a:bodyPr>
          <a:lstStyle/>
          <a:p>
            <a:r>
              <a:rPr lang="en-GB" sz="5400"/>
              <a:t>Thank you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41C79BB7-CCAB-2243-9830-5569626C4D0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565150" y="6087110"/>
            <a:ext cx="4134538" cy="0"/>
          </a:xfrm>
          <a:prstGeom prst="line">
            <a:avLst/>
          </a:prstGeom>
          <a:ln w="127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Group 13">
            <a:extLst>
              <a:ext uri="{FF2B5EF4-FFF2-40B4-BE49-F238E27FC236}">
                <a16:creationId xmlns:a16="http://schemas.microsoft.com/office/drawing/2014/main" id="{44406D7A-DB1A-D940-8AD1-93FAF9DD719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0291746" y="0"/>
            <a:ext cx="1900254" cy="6858000"/>
            <a:chOff x="10291746" y="0"/>
            <a:chExt cx="1900254" cy="6858000"/>
          </a:xfrm>
        </p:grpSpPr>
        <p:sp>
          <p:nvSpPr>
            <p:cNvPr id="15" name="Freeform 40">
              <a:extLst>
                <a:ext uri="{FF2B5EF4-FFF2-40B4-BE49-F238E27FC236}">
                  <a16:creationId xmlns:a16="http://schemas.microsoft.com/office/drawing/2014/main" id="{D0F85DF7-431B-BE45-B932-0E22FC3F84A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655829" y="809310"/>
              <a:ext cx="536171" cy="1124839"/>
            </a:xfrm>
            <a:custGeom>
              <a:avLst/>
              <a:gdLst>
                <a:gd name="connsiteX0" fmla="*/ 536171 w 536171"/>
                <a:gd name="connsiteY0" fmla="*/ 0 h 1124839"/>
                <a:gd name="connsiteX1" fmla="*/ 536171 w 536171"/>
                <a:gd name="connsiteY1" fmla="*/ 1124839 h 1124839"/>
                <a:gd name="connsiteX2" fmla="*/ 451423 w 536171"/>
                <a:gd name="connsiteY2" fmla="*/ 1116295 h 1124839"/>
                <a:gd name="connsiteX3" fmla="*/ 0 w 536171"/>
                <a:gd name="connsiteY3" fmla="*/ 562419 h 1124839"/>
                <a:gd name="connsiteX4" fmla="*/ 451423 w 536171"/>
                <a:gd name="connsiteY4" fmla="*/ 8543 h 11248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6171" h="1124839">
                  <a:moveTo>
                    <a:pt x="536171" y="0"/>
                  </a:moveTo>
                  <a:lnTo>
                    <a:pt x="536171" y="1124839"/>
                  </a:lnTo>
                  <a:lnTo>
                    <a:pt x="451423" y="1116295"/>
                  </a:lnTo>
                  <a:cubicBezTo>
                    <a:pt x="193797" y="1063577"/>
                    <a:pt x="0" y="835630"/>
                    <a:pt x="0" y="562419"/>
                  </a:cubicBezTo>
                  <a:cubicBezTo>
                    <a:pt x="0" y="289208"/>
                    <a:pt x="193797" y="61261"/>
                    <a:pt x="451423" y="854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eue Haas Grotesk Text Pro"/>
                <a:ea typeface="+mn-ea"/>
                <a:cs typeface="+mn-cs"/>
              </a:endParaRPr>
            </a:p>
          </p:txBody>
        </p:sp>
        <p:sp>
          <p:nvSpPr>
            <p:cNvPr id="16" name="Freeform 41">
              <a:extLst>
                <a:ext uri="{FF2B5EF4-FFF2-40B4-BE49-F238E27FC236}">
                  <a16:creationId xmlns:a16="http://schemas.microsoft.com/office/drawing/2014/main" id="{BEA0AA89-2965-2A44-B84E-51C748B2D21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291748" y="0"/>
              <a:ext cx="1130725" cy="565362"/>
            </a:xfrm>
            <a:custGeom>
              <a:avLst/>
              <a:gdLst>
                <a:gd name="connsiteX0" fmla="*/ 0 w 1130725"/>
                <a:gd name="connsiteY0" fmla="*/ 0 h 565362"/>
                <a:gd name="connsiteX1" fmla="*/ 25420 w 1130725"/>
                <a:gd name="connsiteY1" fmla="*/ 0 h 565362"/>
                <a:gd name="connsiteX2" fmla="*/ 36369 w 1130725"/>
                <a:gd name="connsiteY2" fmla="*/ 108609 h 565362"/>
                <a:gd name="connsiteX3" fmla="*/ 565363 w 1130725"/>
                <a:gd name="connsiteY3" fmla="*/ 539750 h 565362"/>
                <a:gd name="connsiteX4" fmla="*/ 1094356 w 1130725"/>
                <a:gd name="connsiteY4" fmla="*/ 108609 h 565362"/>
                <a:gd name="connsiteX5" fmla="*/ 1105305 w 1130725"/>
                <a:gd name="connsiteY5" fmla="*/ 0 h 565362"/>
                <a:gd name="connsiteX6" fmla="*/ 1130725 w 1130725"/>
                <a:gd name="connsiteY6" fmla="*/ 0 h 565362"/>
                <a:gd name="connsiteX7" fmla="*/ 565363 w 1130725"/>
                <a:gd name="connsiteY7" fmla="*/ 565362 h 565362"/>
                <a:gd name="connsiteX8" fmla="*/ 0 w 1130725"/>
                <a:gd name="connsiteY8" fmla="*/ 0 h 5653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30725" h="565362">
                  <a:moveTo>
                    <a:pt x="0" y="0"/>
                  </a:moveTo>
                  <a:lnTo>
                    <a:pt x="25420" y="0"/>
                  </a:lnTo>
                  <a:lnTo>
                    <a:pt x="36369" y="108609"/>
                  </a:lnTo>
                  <a:cubicBezTo>
                    <a:pt x="86718" y="354660"/>
                    <a:pt x="304425" y="539750"/>
                    <a:pt x="565363" y="539750"/>
                  </a:cubicBezTo>
                  <a:cubicBezTo>
                    <a:pt x="826300" y="539750"/>
                    <a:pt x="1044007" y="354660"/>
                    <a:pt x="1094356" y="108609"/>
                  </a:cubicBezTo>
                  <a:lnTo>
                    <a:pt x="1105305" y="0"/>
                  </a:lnTo>
                  <a:lnTo>
                    <a:pt x="1130725" y="0"/>
                  </a:lnTo>
                  <a:cubicBezTo>
                    <a:pt x="1130725" y="312241"/>
                    <a:pt x="877604" y="565362"/>
                    <a:pt x="565363" y="565362"/>
                  </a:cubicBezTo>
                  <a:cubicBezTo>
                    <a:pt x="253121" y="565362"/>
                    <a:pt x="0" y="312241"/>
                    <a:pt x="0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eue Haas Grotesk Text Pro"/>
                <a:ea typeface="+mn-ea"/>
                <a:cs typeface="+mn-cs"/>
              </a:endParaRPr>
            </a:p>
          </p:txBody>
        </p:sp>
        <p:sp>
          <p:nvSpPr>
            <p:cNvPr id="17" name="Freeform 42">
              <a:extLst>
                <a:ext uri="{FF2B5EF4-FFF2-40B4-BE49-F238E27FC236}">
                  <a16:creationId xmlns:a16="http://schemas.microsoft.com/office/drawing/2014/main" id="{7EC47259-887A-FD48-989C-42BC5A3C983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656578" y="0"/>
              <a:ext cx="535422" cy="562344"/>
            </a:xfrm>
            <a:custGeom>
              <a:avLst/>
              <a:gdLst>
                <a:gd name="connsiteX0" fmla="*/ 0 w 535422"/>
                <a:gd name="connsiteY0" fmla="*/ 0 h 562344"/>
                <a:gd name="connsiteX1" fmla="*/ 25421 w 535422"/>
                <a:gd name="connsiteY1" fmla="*/ 0 h 562344"/>
                <a:gd name="connsiteX2" fmla="*/ 36370 w 535422"/>
                <a:gd name="connsiteY2" fmla="*/ 108609 h 562344"/>
                <a:gd name="connsiteX3" fmla="*/ 469781 w 535422"/>
                <a:gd name="connsiteY3" fmla="*/ 531316 h 562344"/>
                <a:gd name="connsiteX4" fmla="*/ 535422 w 535422"/>
                <a:gd name="connsiteY4" fmla="*/ 537108 h 562344"/>
                <a:gd name="connsiteX5" fmla="*/ 535422 w 535422"/>
                <a:gd name="connsiteY5" fmla="*/ 562344 h 562344"/>
                <a:gd name="connsiteX6" fmla="*/ 451424 w 535422"/>
                <a:gd name="connsiteY6" fmla="*/ 553876 h 562344"/>
                <a:gd name="connsiteX7" fmla="*/ 0 w 535422"/>
                <a:gd name="connsiteY7" fmla="*/ 0 h 562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35422" h="562344">
                  <a:moveTo>
                    <a:pt x="0" y="0"/>
                  </a:moveTo>
                  <a:lnTo>
                    <a:pt x="25421" y="0"/>
                  </a:lnTo>
                  <a:lnTo>
                    <a:pt x="36370" y="108609"/>
                  </a:lnTo>
                  <a:cubicBezTo>
                    <a:pt x="80425" y="323904"/>
                    <a:pt x="252614" y="492525"/>
                    <a:pt x="469781" y="531316"/>
                  </a:cubicBezTo>
                  <a:lnTo>
                    <a:pt x="535422" y="537108"/>
                  </a:lnTo>
                  <a:lnTo>
                    <a:pt x="535422" y="562344"/>
                  </a:lnTo>
                  <a:lnTo>
                    <a:pt x="451424" y="553876"/>
                  </a:lnTo>
                  <a:cubicBezTo>
                    <a:pt x="193797" y="501158"/>
                    <a:pt x="0" y="273211"/>
                    <a:pt x="0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eue Haas Grotesk Text Pro"/>
                <a:ea typeface="+mn-ea"/>
                <a:cs typeface="+mn-cs"/>
              </a:endParaRPr>
            </a:p>
          </p:txBody>
        </p:sp>
        <p:sp>
          <p:nvSpPr>
            <p:cNvPr id="18" name="Freeform 43">
              <a:extLst>
                <a:ext uri="{FF2B5EF4-FFF2-40B4-BE49-F238E27FC236}">
                  <a16:creationId xmlns:a16="http://schemas.microsoft.com/office/drawing/2014/main" id="{16E261C3-18BE-934F-8A2B-59BE70AE2F4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656578" y="2181112"/>
              <a:ext cx="535422" cy="1124687"/>
            </a:xfrm>
            <a:custGeom>
              <a:avLst/>
              <a:gdLst>
                <a:gd name="connsiteX0" fmla="*/ 535422 w 535422"/>
                <a:gd name="connsiteY0" fmla="*/ 0 h 1124687"/>
                <a:gd name="connsiteX1" fmla="*/ 535422 w 535422"/>
                <a:gd name="connsiteY1" fmla="*/ 25186 h 1124687"/>
                <a:gd name="connsiteX2" fmla="*/ 456541 w 535422"/>
                <a:gd name="connsiteY2" fmla="*/ 33138 h 1124687"/>
                <a:gd name="connsiteX3" fmla="*/ 25399 w 535422"/>
                <a:gd name="connsiteY3" fmla="*/ 562130 h 1124687"/>
                <a:gd name="connsiteX4" fmla="*/ 456541 w 535422"/>
                <a:gd name="connsiteY4" fmla="*/ 1091123 h 1124687"/>
                <a:gd name="connsiteX5" fmla="*/ 535422 w 535422"/>
                <a:gd name="connsiteY5" fmla="*/ 1099075 h 1124687"/>
                <a:gd name="connsiteX6" fmla="*/ 535422 w 535422"/>
                <a:gd name="connsiteY6" fmla="*/ 1124687 h 1124687"/>
                <a:gd name="connsiteX7" fmla="*/ 451423 w 535422"/>
                <a:gd name="connsiteY7" fmla="*/ 1116219 h 1124687"/>
                <a:gd name="connsiteX8" fmla="*/ 0 w 535422"/>
                <a:gd name="connsiteY8" fmla="*/ 562343 h 1124687"/>
                <a:gd name="connsiteX9" fmla="*/ 451423 w 535422"/>
                <a:gd name="connsiteY9" fmla="*/ 8468 h 11246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35422" h="1124687">
                  <a:moveTo>
                    <a:pt x="535422" y="0"/>
                  </a:moveTo>
                  <a:lnTo>
                    <a:pt x="535422" y="25186"/>
                  </a:lnTo>
                  <a:lnTo>
                    <a:pt x="456541" y="33138"/>
                  </a:lnTo>
                  <a:cubicBezTo>
                    <a:pt x="210489" y="83487"/>
                    <a:pt x="25399" y="301194"/>
                    <a:pt x="25399" y="562130"/>
                  </a:cubicBezTo>
                  <a:cubicBezTo>
                    <a:pt x="25399" y="823067"/>
                    <a:pt x="210489" y="1040774"/>
                    <a:pt x="456541" y="1091123"/>
                  </a:cubicBezTo>
                  <a:lnTo>
                    <a:pt x="535422" y="1099075"/>
                  </a:lnTo>
                  <a:lnTo>
                    <a:pt x="535422" y="1124687"/>
                  </a:lnTo>
                  <a:lnTo>
                    <a:pt x="451423" y="1116219"/>
                  </a:lnTo>
                  <a:cubicBezTo>
                    <a:pt x="193797" y="1063501"/>
                    <a:pt x="0" y="835554"/>
                    <a:pt x="0" y="562343"/>
                  </a:cubicBezTo>
                  <a:cubicBezTo>
                    <a:pt x="0" y="289132"/>
                    <a:pt x="193797" y="61185"/>
                    <a:pt x="451423" y="8468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eue Haas Grotesk Text Pro"/>
                <a:ea typeface="+mn-ea"/>
                <a:cs typeface="+mn-cs"/>
              </a:endParaRPr>
            </a:p>
          </p:txBody>
        </p:sp>
        <p:sp>
          <p:nvSpPr>
            <p:cNvPr id="19" name="Freeform 44">
              <a:extLst>
                <a:ext uri="{FF2B5EF4-FFF2-40B4-BE49-F238E27FC236}">
                  <a16:creationId xmlns:a16="http://schemas.microsoft.com/office/drawing/2014/main" id="{35A2267B-0862-A24E-87D2-6CE5187CF95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291746" y="806365"/>
              <a:ext cx="1130726" cy="1130724"/>
            </a:xfrm>
            <a:custGeom>
              <a:avLst/>
              <a:gdLst>
                <a:gd name="connsiteX0" fmla="*/ 565363 w 1130726"/>
                <a:gd name="connsiteY0" fmla="*/ 25186 h 1130724"/>
                <a:gd name="connsiteX1" fmla="*/ 25399 w 1130726"/>
                <a:gd name="connsiteY1" fmla="*/ 565149 h 1130724"/>
                <a:gd name="connsiteX2" fmla="*/ 565363 w 1130726"/>
                <a:gd name="connsiteY2" fmla="*/ 1105112 h 1130724"/>
                <a:gd name="connsiteX3" fmla="*/ 1105327 w 1130726"/>
                <a:gd name="connsiteY3" fmla="*/ 565149 h 1130724"/>
                <a:gd name="connsiteX4" fmla="*/ 565363 w 1130726"/>
                <a:gd name="connsiteY4" fmla="*/ 25186 h 1130724"/>
                <a:gd name="connsiteX5" fmla="*/ 565363 w 1130726"/>
                <a:gd name="connsiteY5" fmla="*/ 0 h 1130724"/>
                <a:gd name="connsiteX6" fmla="*/ 1130726 w 1130726"/>
                <a:gd name="connsiteY6" fmla="*/ 565362 h 1130724"/>
                <a:gd name="connsiteX7" fmla="*/ 565363 w 1130726"/>
                <a:gd name="connsiteY7" fmla="*/ 1130724 h 1130724"/>
                <a:gd name="connsiteX8" fmla="*/ 0 w 1130726"/>
                <a:gd name="connsiteY8" fmla="*/ 565362 h 1130724"/>
                <a:gd name="connsiteX9" fmla="*/ 565363 w 1130726"/>
                <a:gd name="connsiteY9" fmla="*/ 0 h 11307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30726" h="1130724">
                  <a:moveTo>
                    <a:pt x="565363" y="25186"/>
                  </a:moveTo>
                  <a:cubicBezTo>
                    <a:pt x="267149" y="25186"/>
                    <a:pt x="25399" y="266936"/>
                    <a:pt x="25399" y="565149"/>
                  </a:cubicBezTo>
                  <a:cubicBezTo>
                    <a:pt x="25399" y="863362"/>
                    <a:pt x="267149" y="1105112"/>
                    <a:pt x="565363" y="1105112"/>
                  </a:cubicBezTo>
                  <a:cubicBezTo>
                    <a:pt x="863577" y="1105112"/>
                    <a:pt x="1105327" y="863362"/>
                    <a:pt x="1105327" y="565149"/>
                  </a:cubicBezTo>
                  <a:cubicBezTo>
                    <a:pt x="1105327" y="266936"/>
                    <a:pt x="863577" y="25186"/>
                    <a:pt x="565363" y="25186"/>
                  </a:cubicBezTo>
                  <a:close/>
                  <a:moveTo>
                    <a:pt x="565363" y="0"/>
                  </a:moveTo>
                  <a:cubicBezTo>
                    <a:pt x="877604" y="0"/>
                    <a:pt x="1130726" y="253121"/>
                    <a:pt x="1130726" y="565362"/>
                  </a:cubicBezTo>
                  <a:cubicBezTo>
                    <a:pt x="1130726" y="877603"/>
                    <a:pt x="877604" y="1130724"/>
                    <a:pt x="565363" y="1130724"/>
                  </a:cubicBezTo>
                  <a:cubicBezTo>
                    <a:pt x="253122" y="1130724"/>
                    <a:pt x="0" y="877603"/>
                    <a:pt x="0" y="565362"/>
                  </a:cubicBezTo>
                  <a:cubicBezTo>
                    <a:pt x="0" y="253121"/>
                    <a:pt x="253122" y="0"/>
                    <a:pt x="565363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eue Haas Grotesk Text Pro"/>
                <a:ea typeface="+mn-ea"/>
                <a:cs typeface="+mn-cs"/>
              </a:endParaRPr>
            </a:p>
          </p:txBody>
        </p:sp>
        <p:sp>
          <p:nvSpPr>
            <p:cNvPr id="20" name="Freeform 45">
              <a:extLst>
                <a:ext uri="{FF2B5EF4-FFF2-40B4-BE49-F238E27FC236}">
                  <a16:creationId xmlns:a16="http://schemas.microsoft.com/office/drawing/2014/main" id="{A404A0DE-A076-8C4E-B8D4-EBC9453377C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656578" y="3552837"/>
              <a:ext cx="535422" cy="1124688"/>
            </a:xfrm>
            <a:custGeom>
              <a:avLst/>
              <a:gdLst>
                <a:gd name="connsiteX0" fmla="*/ 535422 w 535422"/>
                <a:gd name="connsiteY0" fmla="*/ 0 h 1124688"/>
                <a:gd name="connsiteX1" fmla="*/ 535422 w 535422"/>
                <a:gd name="connsiteY1" fmla="*/ 25186 h 1124688"/>
                <a:gd name="connsiteX2" fmla="*/ 456541 w 535422"/>
                <a:gd name="connsiteY2" fmla="*/ 33138 h 1124688"/>
                <a:gd name="connsiteX3" fmla="*/ 25399 w 535422"/>
                <a:gd name="connsiteY3" fmla="*/ 562131 h 1124688"/>
                <a:gd name="connsiteX4" fmla="*/ 456541 w 535422"/>
                <a:gd name="connsiteY4" fmla="*/ 1091124 h 1124688"/>
                <a:gd name="connsiteX5" fmla="*/ 535422 w 535422"/>
                <a:gd name="connsiteY5" fmla="*/ 1099076 h 1124688"/>
                <a:gd name="connsiteX6" fmla="*/ 535422 w 535422"/>
                <a:gd name="connsiteY6" fmla="*/ 1124688 h 1124688"/>
                <a:gd name="connsiteX7" fmla="*/ 451423 w 535422"/>
                <a:gd name="connsiteY7" fmla="*/ 1116220 h 1124688"/>
                <a:gd name="connsiteX8" fmla="*/ 0 w 535422"/>
                <a:gd name="connsiteY8" fmla="*/ 562344 h 1124688"/>
                <a:gd name="connsiteX9" fmla="*/ 451423 w 535422"/>
                <a:gd name="connsiteY9" fmla="*/ 8468 h 1124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35422" h="1124688">
                  <a:moveTo>
                    <a:pt x="535422" y="0"/>
                  </a:moveTo>
                  <a:lnTo>
                    <a:pt x="535422" y="25186"/>
                  </a:lnTo>
                  <a:lnTo>
                    <a:pt x="456541" y="33138"/>
                  </a:lnTo>
                  <a:cubicBezTo>
                    <a:pt x="210489" y="83488"/>
                    <a:pt x="25399" y="301195"/>
                    <a:pt x="25399" y="562131"/>
                  </a:cubicBezTo>
                  <a:cubicBezTo>
                    <a:pt x="25399" y="823068"/>
                    <a:pt x="210489" y="1040775"/>
                    <a:pt x="456541" y="1091124"/>
                  </a:cubicBezTo>
                  <a:lnTo>
                    <a:pt x="535422" y="1099076"/>
                  </a:lnTo>
                  <a:lnTo>
                    <a:pt x="535422" y="1124688"/>
                  </a:lnTo>
                  <a:lnTo>
                    <a:pt x="451423" y="1116220"/>
                  </a:lnTo>
                  <a:cubicBezTo>
                    <a:pt x="193797" y="1063502"/>
                    <a:pt x="0" y="835555"/>
                    <a:pt x="0" y="562344"/>
                  </a:cubicBezTo>
                  <a:cubicBezTo>
                    <a:pt x="0" y="289133"/>
                    <a:pt x="193797" y="61186"/>
                    <a:pt x="451423" y="8468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eue Haas Grotesk Text Pro"/>
                <a:ea typeface="+mn-ea"/>
                <a:cs typeface="+mn-cs"/>
              </a:endParaRPr>
            </a:p>
          </p:txBody>
        </p:sp>
        <p:sp>
          <p:nvSpPr>
            <p:cNvPr id="21" name="Freeform 53">
              <a:extLst>
                <a:ext uri="{FF2B5EF4-FFF2-40B4-BE49-F238E27FC236}">
                  <a16:creationId xmlns:a16="http://schemas.microsoft.com/office/drawing/2014/main" id="{9EED6D73-C275-3347-BB66-C8396425721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656642" y="6295916"/>
              <a:ext cx="535358" cy="562084"/>
            </a:xfrm>
            <a:custGeom>
              <a:avLst/>
              <a:gdLst>
                <a:gd name="connsiteX0" fmla="*/ 535358 w 535358"/>
                <a:gd name="connsiteY0" fmla="*/ 0 h 562084"/>
                <a:gd name="connsiteX1" fmla="*/ 535358 w 535358"/>
                <a:gd name="connsiteY1" fmla="*/ 25186 h 562084"/>
                <a:gd name="connsiteX2" fmla="*/ 469717 w 535358"/>
                <a:gd name="connsiteY2" fmla="*/ 30978 h 562084"/>
                <a:gd name="connsiteX3" fmla="*/ 36306 w 535358"/>
                <a:gd name="connsiteY3" fmla="*/ 453686 h 562084"/>
                <a:gd name="connsiteX4" fmla="*/ 25378 w 535358"/>
                <a:gd name="connsiteY4" fmla="*/ 562084 h 562084"/>
                <a:gd name="connsiteX5" fmla="*/ 0 w 535358"/>
                <a:gd name="connsiteY5" fmla="*/ 562084 h 562084"/>
                <a:gd name="connsiteX6" fmla="*/ 11423 w 535358"/>
                <a:gd name="connsiteY6" fmla="*/ 448780 h 562084"/>
                <a:gd name="connsiteX7" fmla="*/ 465221 w 535358"/>
                <a:gd name="connsiteY7" fmla="*/ 6189 h 562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35358" h="562084">
                  <a:moveTo>
                    <a:pt x="535358" y="0"/>
                  </a:moveTo>
                  <a:lnTo>
                    <a:pt x="535358" y="25186"/>
                  </a:lnTo>
                  <a:lnTo>
                    <a:pt x="469717" y="30978"/>
                  </a:lnTo>
                  <a:cubicBezTo>
                    <a:pt x="252550" y="69769"/>
                    <a:pt x="80361" y="238391"/>
                    <a:pt x="36306" y="453686"/>
                  </a:cubicBezTo>
                  <a:lnTo>
                    <a:pt x="25378" y="562084"/>
                  </a:lnTo>
                  <a:lnTo>
                    <a:pt x="0" y="562084"/>
                  </a:lnTo>
                  <a:lnTo>
                    <a:pt x="11423" y="448780"/>
                  </a:lnTo>
                  <a:cubicBezTo>
                    <a:pt x="57551" y="223357"/>
                    <a:pt x="237840" y="46805"/>
                    <a:pt x="465221" y="6189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eue Haas Grotesk Text Pro"/>
                <a:ea typeface="+mn-ea"/>
                <a:cs typeface="+mn-cs"/>
              </a:endParaRPr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A101F52F-7872-C1DE-9B5F-CFA06CE89173}"/>
              </a:ext>
            </a:extLst>
          </p:cNvPr>
          <p:cNvSpPr txBox="1"/>
          <p:nvPr/>
        </p:nvSpPr>
        <p:spPr>
          <a:xfrm>
            <a:off x="720973" y="2167115"/>
            <a:ext cx="3111749" cy="25237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GB" sz="3200">
              <a:latin typeface="Trebuchet MS" panose="020B0603020202020204" pitchFamily="34" charset="0"/>
            </a:endParaRPr>
          </a:p>
          <a:p>
            <a:r>
              <a:rPr lang="en-GB">
                <a:latin typeface="Trebuchet MS" panose="020B0603020202020204" pitchFamily="34" charset="0"/>
                <a:hlinkClick r:id="rId3"/>
              </a:rPr>
              <a:t>Ricardo.Atlan@bmet.ac.uk</a:t>
            </a:r>
            <a:endParaRPr lang="en-GB">
              <a:latin typeface="Trebuchet MS" panose="020B0603020202020204" pitchFamily="34" charset="0"/>
            </a:endParaRPr>
          </a:p>
          <a:p>
            <a:endParaRPr lang="en-GB">
              <a:latin typeface="Trebuchet MS" panose="020B0603020202020204" pitchFamily="34" charset="0"/>
            </a:endParaRPr>
          </a:p>
          <a:p>
            <a:r>
              <a:rPr lang="en-GB">
                <a:latin typeface="Trebuchet MS" panose="020B0603020202020204" pitchFamily="34" charset="0"/>
                <a:hlinkClick r:id="rId4"/>
              </a:rPr>
              <a:t>Deeksha.Gupta@bmet.ac.uk</a:t>
            </a:r>
            <a:endParaRPr lang="en-GB">
              <a:latin typeface="Trebuchet MS" panose="020B0603020202020204" pitchFamily="34" charset="0"/>
            </a:endParaRPr>
          </a:p>
          <a:p>
            <a:endParaRPr lang="en-GB">
              <a:latin typeface="Trebuchet MS" panose="020B0603020202020204" pitchFamily="34" charset="0"/>
            </a:endParaRPr>
          </a:p>
          <a:p>
            <a:r>
              <a:rPr lang="en-GB">
                <a:latin typeface="Trebuchet MS" panose="020B0603020202020204" pitchFamily="34" charset="0"/>
                <a:hlinkClick r:id="rId5"/>
              </a:rPr>
              <a:t>Judit.Szollosi@bmet.ac.uk</a:t>
            </a:r>
            <a:endParaRPr lang="en-GB">
              <a:latin typeface="Trebuchet MS" panose="020B0603020202020204" pitchFamily="34" charset="0"/>
            </a:endParaRPr>
          </a:p>
          <a:p>
            <a:endParaRPr lang="en-GB">
              <a:latin typeface="Trebuchet MS" panose="020B0603020202020204" pitchFamily="34" charset="0"/>
            </a:endParaRPr>
          </a:p>
          <a:p>
            <a:r>
              <a:rPr lang="en-GB">
                <a:latin typeface="Trebuchet MS" panose="020B0603020202020204" pitchFamily="34" charset="0"/>
              </a:rPr>
              <a:t>LinkedIn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D0963F2-AFC0-C354-DE39-E821823A94B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838674" y="677778"/>
            <a:ext cx="5107232" cy="5107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070293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D191790-7804-3C90-39FD-DA0119B6AF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0" name="Group 69">
            <a:extLst>
              <a:ext uri="{FF2B5EF4-FFF2-40B4-BE49-F238E27FC236}">
                <a16:creationId xmlns:a16="http://schemas.microsoft.com/office/drawing/2014/main" id="{6CE6E43D-FC44-4F15-89C6-7C08E9BDC3F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74" name="Straight Connector 73">
              <a:extLst>
                <a:ext uri="{FF2B5EF4-FFF2-40B4-BE49-F238E27FC236}">
                  <a16:creationId xmlns:a16="http://schemas.microsoft.com/office/drawing/2014/main" id="{321115E6-3640-4179-A252-686A27B75B3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74">
              <a:extLst>
                <a:ext uri="{FF2B5EF4-FFF2-40B4-BE49-F238E27FC236}">
                  <a16:creationId xmlns:a16="http://schemas.microsoft.com/office/drawing/2014/main" id="{E68D2ABE-CDFA-4BEB-AF45-E43862265B0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1" name="Rectangle 23">
              <a:extLst>
                <a:ext uri="{FF2B5EF4-FFF2-40B4-BE49-F238E27FC236}">
                  <a16:creationId xmlns:a16="http://schemas.microsoft.com/office/drawing/2014/main" id="{A108FB8B-558B-4F9E-970F-72D2EE57F64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GB"/>
            </a:p>
          </p:txBody>
        </p:sp>
        <p:sp>
          <p:nvSpPr>
            <p:cNvPr id="72" name="Rectangle 25">
              <a:extLst>
                <a:ext uri="{FF2B5EF4-FFF2-40B4-BE49-F238E27FC236}">
                  <a16:creationId xmlns:a16="http://schemas.microsoft.com/office/drawing/2014/main" id="{481E92F1-5BD2-4422-B875-90578CEAA55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GB"/>
            </a:p>
          </p:txBody>
        </p:sp>
        <p:sp>
          <p:nvSpPr>
            <p:cNvPr id="84" name="Isosceles Triangle 83">
              <a:extLst>
                <a:ext uri="{FF2B5EF4-FFF2-40B4-BE49-F238E27FC236}">
                  <a16:creationId xmlns:a16="http://schemas.microsoft.com/office/drawing/2014/main" id="{9D9630F3-9488-4F58-9098-F6B8552BD6D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GB"/>
            </a:p>
          </p:txBody>
        </p:sp>
        <p:sp>
          <p:nvSpPr>
            <p:cNvPr id="86" name="Rectangle 27">
              <a:extLst>
                <a:ext uri="{FF2B5EF4-FFF2-40B4-BE49-F238E27FC236}">
                  <a16:creationId xmlns:a16="http://schemas.microsoft.com/office/drawing/2014/main" id="{A82B105D-E7A6-4F3A-AFDA-B9133F6BDFE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GB"/>
            </a:p>
          </p:txBody>
        </p:sp>
        <p:sp>
          <p:nvSpPr>
            <p:cNvPr id="88" name="Rectangle 28">
              <a:extLst>
                <a:ext uri="{FF2B5EF4-FFF2-40B4-BE49-F238E27FC236}">
                  <a16:creationId xmlns:a16="http://schemas.microsoft.com/office/drawing/2014/main" id="{592262AB-546B-41A7-99DE-EC034F0722F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GB"/>
            </a:p>
          </p:txBody>
        </p:sp>
        <p:sp>
          <p:nvSpPr>
            <p:cNvPr id="90" name="Rectangle 29">
              <a:extLst>
                <a:ext uri="{FF2B5EF4-FFF2-40B4-BE49-F238E27FC236}">
                  <a16:creationId xmlns:a16="http://schemas.microsoft.com/office/drawing/2014/main" id="{D878A1F7-F404-41A0-BD7C-9739499BDDD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GB"/>
            </a:p>
          </p:txBody>
        </p:sp>
        <p:sp>
          <p:nvSpPr>
            <p:cNvPr id="92" name="Isosceles Triangle 91">
              <a:extLst>
                <a:ext uri="{FF2B5EF4-FFF2-40B4-BE49-F238E27FC236}">
                  <a16:creationId xmlns:a16="http://schemas.microsoft.com/office/drawing/2014/main" id="{0076BF32-29FF-4C3A-B1AF-91A28EFDA07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GB"/>
            </a:p>
          </p:txBody>
        </p:sp>
        <p:sp>
          <p:nvSpPr>
            <p:cNvPr id="94" name="Isosceles Triangle 93">
              <a:extLst>
                <a:ext uri="{FF2B5EF4-FFF2-40B4-BE49-F238E27FC236}">
                  <a16:creationId xmlns:a16="http://schemas.microsoft.com/office/drawing/2014/main" id="{0A4C29F3-B3A2-40B9-8670-ADA39B0C42F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GB"/>
            </a:p>
          </p:txBody>
        </p:sp>
      </p:grpSp>
      <p:pic>
        <p:nvPicPr>
          <p:cNvPr id="2" name="Picture 1" descr="A group of people posing for a picture&#10;&#10;AI-generated content may be incorrect.">
            <a:extLst>
              <a:ext uri="{FF2B5EF4-FFF2-40B4-BE49-F238E27FC236}">
                <a16:creationId xmlns:a16="http://schemas.microsoft.com/office/drawing/2014/main" id="{B6C5942B-4F07-70F2-0B85-795CBB67AA7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2" b="14829"/>
          <a:stretch>
            <a:fillRect/>
          </a:stretch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9744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B0FD597-4F44-AE55-09B4-B87969A455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>
            <a:extLst>
              <a:ext uri="{FF2B5EF4-FFF2-40B4-BE49-F238E27FC236}">
                <a16:creationId xmlns:a16="http://schemas.microsoft.com/office/drawing/2014/main" id="{401D0D79-8163-6038-38ED-4AA0B34B71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AF3F98B9-B236-9FA3-823B-1EA1912C72A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7F158CC0-97D0-E944-636E-B784B76A9B8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Rectangle 23">
              <a:extLst>
                <a:ext uri="{FF2B5EF4-FFF2-40B4-BE49-F238E27FC236}">
                  <a16:creationId xmlns:a16="http://schemas.microsoft.com/office/drawing/2014/main" id="{859D3537-5643-0414-4D8D-096A5A17945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GB"/>
            </a:p>
          </p:txBody>
        </p:sp>
        <p:sp>
          <p:nvSpPr>
            <p:cNvPr id="17" name="Rectangle 25">
              <a:extLst>
                <a:ext uri="{FF2B5EF4-FFF2-40B4-BE49-F238E27FC236}">
                  <a16:creationId xmlns:a16="http://schemas.microsoft.com/office/drawing/2014/main" id="{F8036848-7A82-DE26-21AC-1BEDC5224D4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GB"/>
            </a:p>
          </p:txBody>
        </p:sp>
        <p:sp>
          <p:nvSpPr>
            <p:cNvPr id="18" name="Isosceles Triangle 17">
              <a:extLst>
                <a:ext uri="{FF2B5EF4-FFF2-40B4-BE49-F238E27FC236}">
                  <a16:creationId xmlns:a16="http://schemas.microsoft.com/office/drawing/2014/main" id="{1B65C93A-ACA1-1D4E-A2C1-D4369D62F5A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GB"/>
            </a:p>
          </p:txBody>
        </p:sp>
        <p:sp>
          <p:nvSpPr>
            <p:cNvPr id="19" name="Rectangle 27">
              <a:extLst>
                <a:ext uri="{FF2B5EF4-FFF2-40B4-BE49-F238E27FC236}">
                  <a16:creationId xmlns:a16="http://schemas.microsoft.com/office/drawing/2014/main" id="{445E425C-97F1-06BD-DED7-135F1608880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GB"/>
            </a:p>
          </p:txBody>
        </p:sp>
        <p:sp>
          <p:nvSpPr>
            <p:cNvPr id="20" name="Rectangle 28">
              <a:extLst>
                <a:ext uri="{FF2B5EF4-FFF2-40B4-BE49-F238E27FC236}">
                  <a16:creationId xmlns:a16="http://schemas.microsoft.com/office/drawing/2014/main" id="{129A5BE5-E05B-B704-0334-8C3895650E6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GB"/>
            </a:p>
          </p:txBody>
        </p:sp>
        <p:sp>
          <p:nvSpPr>
            <p:cNvPr id="21" name="Rectangle 29">
              <a:extLst>
                <a:ext uri="{FF2B5EF4-FFF2-40B4-BE49-F238E27FC236}">
                  <a16:creationId xmlns:a16="http://schemas.microsoft.com/office/drawing/2014/main" id="{9A6B5E95-68E0-4567-67CB-63C2D0C7C0D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GB"/>
            </a:p>
          </p:txBody>
        </p:sp>
        <p:sp>
          <p:nvSpPr>
            <p:cNvPr id="22" name="Isosceles Triangle 21">
              <a:extLst>
                <a:ext uri="{FF2B5EF4-FFF2-40B4-BE49-F238E27FC236}">
                  <a16:creationId xmlns:a16="http://schemas.microsoft.com/office/drawing/2014/main" id="{E1D5AC14-A67A-7F7E-DE41-35D6E9D4E8C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GB"/>
            </a:p>
          </p:txBody>
        </p:sp>
        <p:sp>
          <p:nvSpPr>
            <p:cNvPr id="23" name="Isosceles Triangle 22">
              <a:extLst>
                <a:ext uri="{FF2B5EF4-FFF2-40B4-BE49-F238E27FC236}">
                  <a16:creationId xmlns:a16="http://schemas.microsoft.com/office/drawing/2014/main" id="{B7D729CE-507C-5794-EC00-A5FFC673093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GB"/>
            </a:p>
          </p:txBody>
        </p:sp>
      </p:grpSp>
      <p:sp>
        <p:nvSpPr>
          <p:cNvPr id="25" name="Rectangle 24">
            <a:extLst>
              <a:ext uri="{FF2B5EF4-FFF2-40B4-BE49-F238E27FC236}">
                <a16:creationId xmlns:a16="http://schemas.microsoft.com/office/drawing/2014/main" id="{72FEA443-DBF4-9251-CBB4-CD5258F8B76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3C6F09B2-303D-4459-364F-5742CDD7539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BFD0138E-6389-89B8-DB92-632BC29F147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Rectangle 23">
              <a:extLst>
                <a:ext uri="{FF2B5EF4-FFF2-40B4-BE49-F238E27FC236}">
                  <a16:creationId xmlns:a16="http://schemas.microsoft.com/office/drawing/2014/main" id="{115C85BA-79A3-840A-CE0E-06F24EF4EF1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GB"/>
            </a:p>
          </p:txBody>
        </p:sp>
        <p:sp>
          <p:nvSpPr>
            <p:cNvPr id="30" name="Rectangle 25">
              <a:extLst>
                <a:ext uri="{FF2B5EF4-FFF2-40B4-BE49-F238E27FC236}">
                  <a16:creationId xmlns:a16="http://schemas.microsoft.com/office/drawing/2014/main" id="{E6A514E7-6FD8-BD9C-6134-4337BF23D20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GB"/>
            </a:p>
          </p:txBody>
        </p:sp>
        <p:sp>
          <p:nvSpPr>
            <p:cNvPr id="31" name="Isosceles Triangle 30">
              <a:extLst>
                <a:ext uri="{FF2B5EF4-FFF2-40B4-BE49-F238E27FC236}">
                  <a16:creationId xmlns:a16="http://schemas.microsoft.com/office/drawing/2014/main" id="{2F42CE77-ECBC-8B34-ED33-541688E5408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GB"/>
            </a:p>
          </p:txBody>
        </p:sp>
        <p:sp>
          <p:nvSpPr>
            <p:cNvPr id="32" name="Rectangle 27">
              <a:extLst>
                <a:ext uri="{FF2B5EF4-FFF2-40B4-BE49-F238E27FC236}">
                  <a16:creationId xmlns:a16="http://schemas.microsoft.com/office/drawing/2014/main" id="{25380FCE-AD7D-242E-03E1-2C4EC8FE3DF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GB"/>
            </a:p>
          </p:txBody>
        </p:sp>
        <p:sp>
          <p:nvSpPr>
            <p:cNvPr id="33" name="Rectangle 28">
              <a:extLst>
                <a:ext uri="{FF2B5EF4-FFF2-40B4-BE49-F238E27FC236}">
                  <a16:creationId xmlns:a16="http://schemas.microsoft.com/office/drawing/2014/main" id="{6D0910D9-B922-64BE-695A-4A69C25A858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GB"/>
            </a:p>
          </p:txBody>
        </p:sp>
        <p:sp>
          <p:nvSpPr>
            <p:cNvPr id="34" name="Rectangle 29">
              <a:extLst>
                <a:ext uri="{FF2B5EF4-FFF2-40B4-BE49-F238E27FC236}">
                  <a16:creationId xmlns:a16="http://schemas.microsoft.com/office/drawing/2014/main" id="{CA16B092-7EA3-1889-CA8C-ACCF790064F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GB"/>
            </a:p>
          </p:txBody>
        </p:sp>
        <p:sp>
          <p:nvSpPr>
            <p:cNvPr id="35" name="Isosceles Triangle 34">
              <a:extLst>
                <a:ext uri="{FF2B5EF4-FFF2-40B4-BE49-F238E27FC236}">
                  <a16:creationId xmlns:a16="http://schemas.microsoft.com/office/drawing/2014/main" id="{F75F8493-6C21-26C1-F01B-7D7ED42B36F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GB"/>
            </a:p>
          </p:txBody>
        </p:sp>
        <p:sp>
          <p:nvSpPr>
            <p:cNvPr id="36" name="Isosceles Triangle 35">
              <a:extLst>
                <a:ext uri="{FF2B5EF4-FFF2-40B4-BE49-F238E27FC236}">
                  <a16:creationId xmlns:a16="http://schemas.microsoft.com/office/drawing/2014/main" id="{2E6415DC-A93A-8712-5C7F-FF830F8DFEF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GB"/>
            </a:p>
          </p:txBody>
        </p:sp>
      </p:grpSp>
      <p:sp>
        <p:nvSpPr>
          <p:cNvPr id="38" name="Rectangle 37">
            <a:extLst>
              <a:ext uri="{FF2B5EF4-FFF2-40B4-BE49-F238E27FC236}">
                <a16:creationId xmlns:a16="http://schemas.microsoft.com/office/drawing/2014/main" id="{27225598-CF32-753E-BCE2-20648A031E9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solidFill>
            <a:srgbClr val="FFFFFF"/>
          </a:solidFill>
          <a:ln w="9525">
            <a:noFill/>
          </a:ln>
          <a:effectLst>
            <a:outerShdw blurRad="63500" dist="17780" dir="5400000" algn="t" rotWithShape="0">
              <a:prstClr val="black">
                <a:alpha val="4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 descr="A logo with colorful arrows&#10;&#10;AI-generated content may be incorrect.">
            <a:extLst>
              <a:ext uri="{FF2B5EF4-FFF2-40B4-BE49-F238E27FC236}">
                <a16:creationId xmlns:a16="http://schemas.microsoft.com/office/drawing/2014/main" id="{3B02504C-AD2A-2B73-2E38-6F085D8DB73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13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119" t="15441" r="6187" b="13235"/>
          <a:stretch/>
        </p:blipFill>
        <p:spPr>
          <a:xfrm>
            <a:off x="702125" y="1631852"/>
            <a:ext cx="6887774" cy="3224679"/>
          </a:xfrm>
          <a:prstGeom prst="rect">
            <a:avLst/>
          </a:prstGeom>
        </p:spPr>
      </p:pic>
      <p:pic>
        <p:nvPicPr>
          <p:cNvPr id="4" name="Picture 3" descr="A map of a city&#10;&#10;AI-generated content may be incorrect.">
            <a:extLst>
              <a:ext uri="{FF2B5EF4-FFF2-40B4-BE49-F238E27FC236}">
                <a16:creationId xmlns:a16="http://schemas.microsoft.com/office/drawing/2014/main" id="{D6B72A45-2CD1-4544-E8AF-E1674077B5A9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9082" r="2367"/>
          <a:stretch>
            <a:fillRect/>
          </a:stretch>
        </p:blipFill>
        <p:spPr>
          <a:xfrm>
            <a:off x="7578002" y="1631852"/>
            <a:ext cx="3550847" cy="31044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50936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BC7770-2AB0-F4D1-2C10-2864214819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>
            <a:extLst>
              <a:ext uri="{FF2B5EF4-FFF2-40B4-BE49-F238E27FC236}">
                <a16:creationId xmlns:a16="http://schemas.microsoft.com/office/drawing/2014/main" id="{277FA02E-07E9-C756-FDDC-BB1D0947882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64C43109-5706-B821-D222-6D5F24D0CA0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171BB0E6-7694-4657-2531-7CCECF07128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Rectangle 23">
              <a:extLst>
                <a:ext uri="{FF2B5EF4-FFF2-40B4-BE49-F238E27FC236}">
                  <a16:creationId xmlns:a16="http://schemas.microsoft.com/office/drawing/2014/main" id="{ABACE2EA-CD8C-2717-65A9-8C2D6586434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GB"/>
            </a:p>
          </p:txBody>
        </p:sp>
        <p:sp>
          <p:nvSpPr>
            <p:cNvPr id="17" name="Rectangle 25">
              <a:extLst>
                <a:ext uri="{FF2B5EF4-FFF2-40B4-BE49-F238E27FC236}">
                  <a16:creationId xmlns:a16="http://schemas.microsoft.com/office/drawing/2014/main" id="{89A24BD5-0399-FB72-2F5B-BABAFA37D42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GB"/>
            </a:p>
          </p:txBody>
        </p:sp>
        <p:sp>
          <p:nvSpPr>
            <p:cNvPr id="18" name="Isosceles Triangle 17">
              <a:extLst>
                <a:ext uri="{FF2B5EF4-FFF2-40B4-BE49-F238E27FC236}">
                  <a16:creationId xmlns:a16="http://schemas.microsoft.com/office/drawing/2014/main" id="{BF7D3C2A-672E-1291-B5BA-CAB2485B6EB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GB"/>
            </a:p>
          </p:txBody>
        </p:sp>
        <p:sp>
          <p:nvSpPr>
            <p:cNvPr id="19" name="Rectangle 27">
              <a:extLst>
                <a:ext uri="{FF2B5EF4-FFF2-40B4-BE49-F238E27FC236}">
                  <a16:creationId xmlns:a16="http://schemas.microsoft.com/office/drawing/2014/main" id="{B00E76E6-D8EA-F49F-2DF3-A7F4581F3D0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GB"/>
            </a:p>
          </p:txBody>
        </p:sp>
        <p:sp>
          <p:nvSpPr>
            <p:cNvPr id="20" name="Rectangle 28">
              <a:extLst>
                <a:ext uri="{FF2B5EF4-FFF2-40B4-BE49-F238E27FC236}">
                  <a16:creationId xmlns:a16="http://schemas.microsoft.com/office/drawing/2014/main" id="{22D128F5-2B3D-F672-655F-2332F6A5666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GB"/>
            </a:p>
          </p:txBody>
        </p:sp>
        <p:sp>
          <p:nvSpPr>
            <p:cNvPr id="21" name="Rectangle 29">
              <a:extLst>
                <a:ext uri="{FF2B5EF4-FFF2-40B4-BE49-F238E27FC236}">
                  <a16:creationId xmlns:a16="http://schemas.microsoft.com/office/drawing/2014/main" id="{EB9A7AEA-7AB0-A8F1-6F3D-4536258DAFD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GB"/>
            </a:p>
          </p:txBody>
        </p:sp>
        <p:sp>
          <p:nvSpPr>
            <p:cNvPr id="22" name="Isosceles Triangle 21">
              <a:extLst>
                <a:ext uri="{FF2B5EF4-FFF2-40B4-BE49-F238E27FC236}">
                  <a16:creationId xmlns:a16="http://schemas.microsoft.com/office/drawing/2014/main" id="{6EB50736-4B61-A62E-814F-EF52BE30358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GB"/>
            </a:p>
          </p:txBody>
        </p:sp>
        <p:sp>
          <p:nvSpPr>
            <p:cNvPr id="23" name="Isosceles Triangle 22">
              <a:extLst>
                <a:ext uri="{FF2B5EF4-FFF2-40B4-BE49-F238E27FC236}">
                  <a16:creationId xmlns:a16="http://schemas.microsoft.com/office/drawing/2014/main" id="{CF010683-9B43-201A-EA7C-9215F745377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GB"/>
            </a:p>
          </p:txBody>
        </p:sp>
      </p:grpSp>
      <p:sp>
        <p:nvSpPr>
          <p:cNvPr id="25" name="Rectangle 24">
            <a:extLst>
              <a:ext uri="{FF2B5EF4-FFF2-40B4-BE49-F238E27FC236}">
                <a16:creationId xmlns:a16="http://schemas.microsoft.com/office/drawing/2014/main" id="{95196DC5-CDA4-E8DD-750C-2B29A465621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F1AEF391-A116-0663-A7E4-F957032C673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2407E4A9-6EFB-DB88-061B-8D168774654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Rectangle 23">
              <a:extLst>
                <a:ext uri="{FF2B5EF4-FFF2-40B4-BE49-F238E27FC236}">
                  <a16:creationId xmlns:a16="http://schemas.microsoft.com/office/drawing/2014/main" id="{A94A288D-7BBD-A1B7-5B01-A05C2854FA3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GB"/>
            </a:p>
          </p:txBody>
        </p:sp>
        <p:sp>
          <p:nvSpPr>
            <p:cNvPr id="30" name="Rectangle 25">
              <a:extLst>
                <a:ext uri="{FF2B5EF4-FFF2-40B4-BE49-F238E27FC236}">
                  <a16:creationId xmlns:a16="http://schemas.microsoft.com/office/drawing/2014/main" id="{D983A78E-AD4C-7999-2005-095C593E2A7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GB"/>
            </a:p>
          </p:txBody>
        </p:sp>
        <p:sp>
          <p:nvSpPr>
            <p:cNvPr id="31" name="Isosceles Triangle 30">
              <a:extLst>
                <a:ext uri="{FF2B5EF4-FFF2-40B4-BE49-F238E27FC236}">
                  <a16:creationId xmlns:a16="http://schemas.microsoft.com/office/drawing/2014/main" id="{CA3C78B6-5F5D-06AA-A25A-4D55997B949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GB"/>
            </a:p>
          </p:txBody>
        </p:sp>
        <p:sp>
          <p:nvSpPr>
            <p:cNvPr id="32" name="Rectangle 27">
              <a:extLst>
                <a:ext uri="{FF2B5EF4-FFF2-40B4-BE49-F238E27FC236}">
                  <a16:creationId xmlns:a16="http://schemas.microsoft.com/office/drawing/2014/main" id="{778B0A2B-09EA-EA6C-8524-872E966F667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GB"/>
            </a:p>
          </p:txBody>
        </p:sp>
        <p:sp>
          <p:nvSpPr>
            <p:cNvPr id="33" name="Rectangle 28">
              <a:extLst>
                <a:ext uri="{FF2B5EF4-FFF2-40B4-BE49-F238E27FC236}">
                  <a16:creationId xmlns:a16="http://schemas.microsoft.com/office/drawing/2014/main" id="{7ECD9514-4EA9-8CF0-2201-8978B0AC2F5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GB"/>
            </a:p>
          </p:txBody>
        </p:sp>
        <p:sp>
          <p:nvSpPr>
            <p:cNvPr id="34" name="Rectangle 29">
              <a:extLst>
                <a:ext uri="{FF2B5EF4-FFF2-40B4-BE49-F238E27FC236}">
                  <a16:creationId xmlns:a16="http://schemas.microsoft.com/office/drawing/2014/main" id="{75D423A1-482E-4138-5090-A9AB0C84B57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GB"/>
            </a:p>
          </p:txBody>
        </p:sp>
        <p:sp>
          <p:nvSpPr>
            <p:cNvPr id="35" name="Isosceles Triangle 34">
              <a:extLst>
                <a:ext uri="{FF2B5EF4-FFF2-40B4-BE49-F238E27FC236}">
                  <a16:creationId xmlns:a16="http://schemas.microsoft.com/office/drawing/2014/main" id="{3DAF71A6-379E-7296-F6EF-5586E0285BF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GB"/>
            </a:p>
          </p:txBody>
        </p:sp>
        <p:sp>
          <p:nvSpPr>
            <p:cNvPr id="36" name="Isosceles Triangle 35">
              <a:extLst>
                <a:ext uri="{FF2B5EF4-FFF2-40B4-BE49-F238E27FC236}">
                  <a16:creationId xmlns:a16="http://schemas.microsoft.com/office/drawing/2014/main" id="{9793F6E8-8FEA-A35D-239D-E4EDD3A91F9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GB"/>
            </a:p>
          </p:txBody>
        </p:sp>
      </p:grpSp>
      <p:sp>
        <p:nvSpPr>
          <p:cNvPr id="38" name="Rectangle 37">
            <a:extLst>
              <a:ext uri="{FF2B5EF4-FFF2-40B4-BE49-F238E27FC236}">
                <a16:creationId xmlns:a16="http://schemas.microsoft.com/office/drawing/2014/main" id="{522D3E9E-57C0-7196-C536-0B67FD7AC1F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solidFill>
            <a:srgbClr val="FFFFFF"/>
          </a:solidFill>
          <a:ln w="9525">
            <a:noFill/>
          </a:ln>
          <a:effectLst>
            <a:outerShdw blurRad="63500" dist="17780" dir="5400000" algn="t" rotWithShape="0">
              <a:prstClr val="black">
                <a:alpha val="4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46C386E-86ED-8AAA-3BB4-A8BAA2C0FA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>
            <a:normAutofit fontScale="90000"/>
          </a:bodyPr>
          <a:lstStyle/>
          <a:p>
            <a:r>
              <a:rPr lang="en-GB" b="1"/>
              <a:t>Supporting GCSE Resit Learners in Maths</a:t>
            </a:r>
            <a:br>
              <a:rPr lang="en-GB" b="1"/>
            </a:br>
            <a:br>
              <a:rPr lang="en-GB" b="1"/>
            </a:br>
            <a:endParaRPr lang="en-GB" b="1" i="1"/>
          </a:p>
        </p:txBody>
      </p:sp>
      <p:sp>
        <p:nvSpPr>
          <p:cNvPr id="3" name="Rectangle 1">
            <a:extLst>
              <a:ext uri="{FF2B5EF4-FFF2-40B4-BE49-F238E27FC236}">
                <a16:creationId xmlns:a16="http://schemas.microsoft.com/office/drawing/2014/main" id="{B337726B-D20B-D56B-D996-530F7B6CB103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717674" y="1555283"/>
            <a:ext cx="8308307" cy="298543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spcBef>
                <a:spcPts val="600"/>
              </a:spcBef>
              <a:buFont typeface="Wingdings" panose="05000000000000000000" pitchFamily="2" charset="2"/>
              <a:buChar char="v"/>
            </a:pPr>
            <a:r>
              <a:rPr lang="en-GB" sz="2400">
                <a:solidFill>
                  <a:schemeClr val="tx2"/>
                </a:solidFill>
                <a:latin typeface="+mj-lt"/>
                <a:cs typeface="Calibri" panose="020F0502020204030204" pitchFamily="34" charset="0"/>
              </a:rPr>
              <a:t>Mindset – how to help learners believe they can succeed</a:t>
            </a:r>
            <a:endParaRPr lang="en-US" sz="2400">
              <a:solidFill>
                <a:schemeClr val="tx2"/>
              </a:solidFill>
              <a:latin typeface="+mj-lt"/>
              <a:cs typeface="Calibri" panose="020F0502020204030204" pitchFamily="34" charset="0"/>
            </a:endParaRPr>
          </a:p>
          <a:p>
            <a:pPr marL="0" lvl="0" indent="0">
              <a:spcBef>
                <a:spcPts val="600"/>
              </a:spcBef>
              <a:buNone/>
            </a:pPr>
            <a:endParaRPr lang="en-US" altLang="en-US" sz="2400">
              <a:solidFill>
                <a:schemeClr val="tx2"/>
              </a:solidFill>
              <a:latin typeface="+mj-lt"/>
              <a:cs typeface="Calibri" panose="020F0502020204030204" pitchFamily="34" charset="0"/>
            </a:endParaRPr>
          </a:p>
          <a:p>
            <a:pPr>
              <a:spcBef>
                <a:spcPts val="600"/>
              </a:spcBef>
              <a:buFont typeface="Wingdings" panose="05000000000000000000" pitchFamily="2" charset="2"/>
              <a:buChar char="v"/>
            </a:pPr>
            <a:r>
              <a:rPr lang="en-GB" sz="2400">
                <a:solidFill>
                  <a:schemeClr val="tx2"/>
                </a:solidFill>
                <a:latin typeface="+mj-lt"/>
                <a:cs typeface="Calibri" panose="020F0502020204030204" pitchFamily="34" charset="0"/>
              </a:rPr>
              <a:t>Classroom culture – creating a safe, positive space where mistakes are part of learning</a:t>
            </a:r>
          </a:p>
          <a:p>
            <a:pPr marL="0" indent="0">
              <a:spcBef>
                <a:spcPts val="600"/>
              </a:spcBef>
              <a:buNone/>
            </a:pPr>
            <a:endParaRPr lang="en-US" altLang="en-US" sz="2400" b="1">
              <a:solidFill>
                <a:schemeClr val="tx2"/>
              </a:solidFill>
              <a:latin typeface="+mj-lt"/>
              <a:cs typeface="Calibri" panose="020F0502020204030204" pitchFamily="34" charset="0"/>
            </a:endParaRPr>
          </a:p>
          <a:p>
            <a:pPr>
              <a:spcBef>
                <a:spcPts val="600"/>
              </a:spcBef>
              <a:buFont typeface="Wingdings" panose="05000000000000000000" pitchFamily="2" charset="2"/>
              <a:buChar char="v"/>
            </a:pPr>
            <a:r>
              <a:rPr lang="en-GB" sz="2400">
                <a:solidFill>
                  <a:schemeClr val="tx2"/>
                </a:solidFill>
                <a:latin typeface="+mj-lt"/>
                <a:cs typeface="Calibri" panose="020F0502020204030204" pitchFamily="34" charset="0"/>
              </a:rPr>
              <a:t>Targeted strategies – using specific approaches to rebuild confidence and support progress</a:t>
            </a:r>
            <a:endParaRPr lang="en-US" altLang="en-US" sz="2400">
              <a:solidFill>
                <a:schemeClr val="tx2"/>
              </a:solidFill>
              <a:latin typeface="+mj-lt"/>
              <a:cs typeface="Calibri" panose="020F0502020204030204" pitchFamily="34" charset="0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54F80129-131B-2E21-CA7D-B03943A56D9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416409">
            <a:off x="8961781" y="2748460"/>
            <a:ext cx="2339634" cy="35094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4086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BD7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7A8933F-CCDB-5BFD-723D-213CEB0228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>
            <a:extLst>
              <a:ext uri="{FF2B5EF4-FFF2-40B4-BE49-F238E27FC236}">
                <a16:creationId xmlns:a16="http://schemas.microsoft.com/office/drawing/2014/main" id="{9045E16A-8410-BB39-6649-294747E8BC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6E7056E4-7D2B-BEAA-811F-8EE60818736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D441E68C-4AEA-E7A9-DA0F-500A41C4C81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Rectangle 23">
              <a:extLst>
                <a:ext uri="{FF2B5EF4-FFF2-40B4-BE49-F238E27FC236}">
                  <a16:creationId xmlns:a16="http://schemas.microsoft.com/office/drawing/2014/main" id="{8A6A966D-47CF-A4F3-A3A9-80A2C025DC4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GB"/>
            </a:p>
          </p:txBody>
        </p:sp>
        <p:sp>
          <p:nvSpPr>
            <p:cNvPr id="17" name="Rectangle 25">
              <a:extLst>
                <a:ext uri="{FF2B5EF4-FFF2-40B4-BE49-F238E27FC236}">
                  <a16:creationId xmlns:a16="http://schemas.microsoft.com/office/drawing/2014/main" id="{D5381192-932B-73E6-CBA2-5FBC04BE02F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GB"/>
            </a:p>
          </p:txBody>
        </p:sp>
        <p:sp>
          <p:nvSpPr>
            <p:cNvPr id="18" name="Isosceles Triangle 17">
              <a:extLst>
                <a:ext uri="{FF2B5EF4-FFF2-40B4-BE49-F238E27FC236}">
                  <a16:creationId xmlns:a16="http://schemas.microsoft.com/office/drawing/2014/main" id="{5EB63D38-0132-D758-2BCD-559CA7FCF7C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GB"/>
            </a:p>
          </p:txBody>
        </p:sp>
        <p:sp>
          <p:nvSpPr>
            <p:cNvPr id="19" name="Rectangle 27">
              <a:extLst>
                <a:ext uri="{FF2B5EF4-FFF2-40B4-BE49-F238E27FC236}">
                  <a16:creationId xmlns:a16="http://schemas.microsoft.com/office/drawing/2014/main" id="{D7D11F58-052E-4F3D-97F6-409E38D7845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GB"/>
            </a:p>
          </p:txBody>
        </p:sp>
        <p:sp>
          <p:nvSpPr>
            <p:cNvPr id="20" name="Rectangle 28">
              <a:extLst>
                <a:ext uri="{FF2B5EF4-FFF2-40B4-BE49-F238E27FC236}">
                  <a16:creationId xmlns:a16="http://schemas.microsoft.com/office/drawing/2014/main" id="{BC438817-838C-A441-4582-02CDBB05877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GB"/>
            </a:p>
          </p:txBody>
        </p:sp>
        <p:sp>
          <p:nvSpPr>
            <p:cNvPr id="21" name="Rectangle 29">
              <a:extLst>
                <a:ext uri="{FF2B5EF4-FFF2-40B4-BE49-F238E27FC236}">
                  <a16:creationId xmlns:a16="http://schemas.microsoft.com/office/drawing/2014/main" id="{D4B240EF-F34C-2F34-9FE3-94FD32410BB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GB"/>
            </a:p>
          </p:txBody>
        </p:sp>
        <p:sp>
          <p:nvSpPr>
            <p:cNvPr id="22" name="Isosceles Triangle 21">
              <a:extLst>
                <a:ext uri="{FF2B5EF4-FFF2-40B4-BE49-F238E27FC236}">
                  <a16:creationId xmlns:a16="http://schemas.microsoft.com/office/drawing/2014/main" id="{8877F676-FD83-33F5-9224-D0501084C87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GB"/>
            </a:p>
          </p:txBody>
        </p:sp>
        <p:sp>
          <p:nvSpPr>
            <p:cNvPr id="23" name="Isosceles Triangle 22">
              <a:extLst>
                <a:ext uri="{FF2B5EF4-FFF2-40B4-BE49-F238E27FC236}">
                  <a16:creationId xmlns:a16="http://schemas.microsoft.com/office/drawing/2014/main" id="{D97DBC44-A80C-5892-1D16-E083CA48278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GB"/>
            </a:p>
          </p:txBody>
        </p:sp>
      </p:grpSp>
      <p:sp>
        <p:nvSpPr>
          <p:cNvPr id="25" name="Rectangle 24">
            <a:extLst>
              <a:ext uri="{FF2B5EF4-FFF2-40B4-BE49-F238E27FC236}">
                <a16:creationId xmlns:a16="http://schemas.microsoft.com/office/drawing/2014/main" id="{7BF22389-E525-4289-78EA-3251F8683E9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160C8E9F-7FD4-B43E-78E1-3E6450D622F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AE70A7DD-D513-A00A-95DF-64AC8DA21DA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Rectangle 23">
              <a:extLst>
                <a:ext uri="{FF2B5EF4-FFF2-40B4-BE49-F238E27FC236}">
                  <a16:creationId xmlns:a16="http://schemas.microsoft.com/office/drawing/2014/main" id="{A515CE28-16A4-3155-F577-E72A0646DA8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GB"/>
            </a:p>
          </p:txBody>
        </p:sp>
        <p:sp>
          <p:nvSpPr>
            <p:cNvPr id="30" name="Rectangle 25">
              <a:extLst>
                <a:ext uri="{FF2B5EF4-FFF2-40B4-BE49-F238E27FC236}">
                  <a16:creationId xmlns:a16="http://schemas.microsoft.com/office/drawing/2014/main" id="{40401182-B2C4-E3D1-AD23-F0C2686E21F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GB"/>
            </a:p>
          </p:txBody>
        </p:sp>
        <p:sp>
          <p:nvSpPr>
            <p:cNvPr id="31" name="Isosceles Triangle 30">
              <a:extLst>
                <a:ext uri="{FF2B5EF4-FFF2-40B4-BE49-F238E27FC236}">
                  <a16:creationId xmlns:a16="http://schemas.microsoft.com/office/drawing/2014/main" id="{B9CBD6A1-A6D0-B5F7-093A-B52C054852C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GB"/>
            </a:p>
          </p:txBody>
        </p:sp>
        <p:sp>
          <p:nvSpPr>
            <p:cNvPr id="32" name="Rectangle 27">
              <a:extLst>
                <a:ext uri="{FF2B5EF4-FFF2-40B4-BE49-F238E27FC236}">
                  <a16:creationId xmlns:a16="http://schemas.microsoft.com/office/drawing/2014/main" id="{CB280F7D-58D6-10A7-736F-870B129113C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GB"/>
            </a:p>
          </p:txBody>
        </p:sp>
        <p:sp>
          <p:nvSpPr>
            <p:cNvPr id="33" name="Rectangle 28">
              <a:extLst>
                <a:ext uri="{FF2B5EF4-FFF2-40B4-BE49-F238E27FC236}">
                  <a16:creationId xmlns:a16="http://schemas.microsoft.com/office/drawing/2014/main" id="{B9FC64B4-6906-B5B4-1BAA-16F1BCF84DB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GB"/>
            </a:p>
          </p:txBody>
        </p:sp>
        <p:sp>
          <p:nvSpPr>
            <p:cNvPr id="34" name="Rectangle 29">
              <a:extLst>
                <a:ext uri="{FF2B5EF4-FFF2-40B4-BE49-F238E27FC236}">
                  <a16:creationId xmlns:a16="http://schemas.microsoft.com/office/drawing/2014/main" id="{48F6E6DB-47C1-9D0D-21C9-5AA2877A1D8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GB"/>
            </a:p>
          </p:txBody>
        </p:sp>
        <p:sp>
          <p:nvSpPr>
            <p:cNvPr id="35" name="Isosceles Triangle 34">
              <a:extLst>
                <a:ext uri="{FF2B5EF4-FFF2-40B4-BE49-F238E27FC236}">
                  <a16:creationId xmlns:a16="http://schemas.microsoft.com/office/drawing/2014/main" id="{1F597275-8800-8452-03C7-8A72335C41A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GB"/>
            </a:p>
          </p:txBody>
        </p:sp>
        <p:sp>
          <p:nvSpPr>
            <p:cNvPr id="36" name="Isosceles Triangle 35">
              <a:extLst>
                <a:ext uri="{FF2B5EF4-FFF2-40B4-BE49-F238E27FC236}">
                  <a16:creationId xmlns:a16="http://schemas.microsoft.com/office/drawing/2014/main" id="{0EF8959C-A21A-42E4-40C9-EC1DE883E12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GB"/>
            </a:p>
          </p:txBody>
        </p:sp>
      </p:grpSp>
      <p:sp>
        <p:nvSpPr>
          <p:cNvPr id="38" name="Rectangle 37">
            <a:extLst>
              <a:ext uri="{FF2B5EF4-FFF2-40B4-BE49-F238E27FC236}">
                <a16:creationId xmlns:a16="http://schemas.microsoft.com/office/drawing/2014/main" id="{65491416-3EF3-C052-2627-77C212F0466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solidFill>
            <a:srgbClr val="FFFFFF"/>
          </a:solidFill>
          <a:ln w="9525">
            <a:noFill/>
          </a:ln>
          <a:effectLst>
            <a:outerShdw blurRad="63500" dist="17780" dir="5400000" algn="t" rotWithShape="0">
              <a:prstClr val="black">
                <a:alpha val="4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FC20FDD-B5CE-BD41-2AD3-3FD87EFD5C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3245224"/>
          </a:xfrm>
        </p:spPr>
        <p:txBody>
          <a:bodyPr>
            <a:normAutofit/>
          </a:bodyPr>
          <a:lstStyle/>
          <a:p>
            <a:r>
              <a:rPr lang="en-GB" b="1"/>
              <a:t>Forms - Results</a:t>
            </a:r>
            <a:br>
              <a:rPr lang="en-GB" b="1"/>
            </a:br>
            <a:endParaRPr lang="en-GB" b="1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134F7C6-2209-864E-6D9C-35064927B5B2}"/>
              </a:ext>
            </a:extLst>
          </p:cNvPr>
          <p:cNvSpPr txBox="1"/>
          <p:nvPr/>
        </p:nvSpPr>
        <p:spPr>
          <a:xfrm>
            <a:off x="674160" y="1677034"/>
            <a:ext cx="61004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>
                <a:hlinkClick r:id="rId3"/>
              </a:rPr>
              <a:t>MEI Conference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251473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0625B6-EC57-7491-A171-70A1DEBB0E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>
            <a:extLst>
              <a:ext uri="{FF2B5EF4-FFF2-40B4-BE49-F238E27FC236}">
                <a16:creationId xmlns:a16="http://schemas.microsoft.com/office/drawing/2014/main" id="{BAE38154-7998-AE13-1179-82F5C08CD27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5A3A5187-3C92-E922-BABB-17071B90EF8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3ACC21B6-7C18-9163-B24D-A4C50F4EF32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6" name="Rectangle 23">
              <a:extLst>
                <a:ext uri="{FF2B5EF4-FFF2-40B4-BE49-F238E27FC236}">
                  <a16:creationId xmlns:a16="http://schemas.microsoft.com/office/drawing/2014/main" id="{E66CE44C-B359-A096-F5D0-1EE23F78A1C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GB"/>
            </a:p>
          </p:txBody>
        </p:sp>
        <p:sp>
          <p:nvSpPr>
            <p:cNvPr id="47" name="Rectangle 25">
              <a:extLst>
                <a:ext uri="{FF2B5EF4-FFF2-40B4-BE49-F238E27FC236}">
                  <a16:creationId xmlns:a16="http://schemas.microsoft.com/office/drawing/2014/main" id="{E67CEA1E-0D66-18D9-57D9-893969D0AD5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GB"/>
            </a:p>
          </p:txBody>
        </p:sp>
        <p:sp>
          <p:nvSpPr>
            <p:cNvPr id="48" name="Isosceles Triangle 47">
              <a:extLst>
                <a:ext uri="{FF2B5EF4-FFF2-40B4-BE49-F238E27FC236}">
                  <a16:creationId xmlns:a16="http://schemas.microsoft.com/office/drawing/2014/main" id="{1B881D4E-789D-5162-23C2-523B081511D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GB"/>
            </a:p>
          </p:txBody>
        </p:sp>
        <p:sp>
          <p:nvSpPr>
            <p:cNvPr id="49" name="Rectangle 27">
              <a:extLst>
                <a:ext uri="{FF2B5EF4-FFF2-40B4-BE49-F238E27FC236}">
                  <a16:creationId xmlns:a16="http://schemas.microsoft.com/office/drawing/2014/main" id="{733B6EF0-BBA6-6A76-3502-31F155AB65F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GB"/>
            </a:p>
          </p:txBody>
        </p:sp>
        <p:sp>
          <p:nvSpPr>
            <p:cNvPr id="50" name="Rectangle 28">
              <a:extLst>
                <a:ext uri="{FF2B5EF4-FFF2-40B4-BE49-F238E27FC236}">
                  <a16:creationId xmlns:a16="http://schemas.microsoft.com/office/drawing/2014/main" id="{B1F8C1D6-7B64-4460-208B-A91A3D353C4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GB"/>
            </a:p>
          </p:txBody>
        </p:sp>
        <p:sp>
          <p:nvSpPr>
            <p:cNvPr id="51" name="Rectangle 29">
              <a:extLst>
                <a:ext uri="{FF2B5EF4-FFF2-40B4-BE49-F238E27FC236}">
                  <a16:creationId xmlns:a16="http://schemas.microsoft.com/office/drawing/2014/main" id="{6236E00F-BE80-C268-0306-DB51B0AC0A8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GB"/>
            </a:p>
          </p:txBody>
        </p:sp>
        <p:sp>
          <p:nvSpPr>
            <p:cNvPr id="52" name="Isosceles Triangle 51">
              <a:extLst>
                <a:ext uri="{FF2B5EF4-FFF2-40B4-BE49-F238E27FC236}">
                  <a16:creationId xmlns:a16="http://schemas.microsoft.com/office/drawing/2014/main" id="{B4BEE44F-8760-275B-7E8E-BFE58299EFA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GB"/>
            </a:p>
          </p:txBody>
        </p:sp>
        <p:sp>
          <p:nvSpPr>
            <p:cNvPr id="53" name="Isosceles Triangle 52">
              <a:extLst>
                <a:ext uri="{FF2B5EF4-FFF2-40B4-BE49-F238E27FC236}">
                  <a16:creationId xmlns:a16="http://schemas.microsoft.com/office/drawing/2014/main" id="{E6DFE6E4-2640-D41E-ED76-DA06895040F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GB"/>
            </a:p>
          </p:txBody>
        </p:sp>
      </p:grpSp>
      <p:sp>
        <p:nvSpPr>
          <p:cNvPr id="55" name="Rectangle 54">
            <a:extLst>
              <a:ext uri="{FF2B5EF4-FFF2-40B4-BE49-F238E27FC236}">
                <a16:creationId xmlns:a16="http://schemas.microsoft.com/office/drawing/2014/main" id="{788A0F64-8E7D-C56D-402F-9AFCA16D38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7" name="Group 56">
            <a:extLst>
              <a:ext uri="{FF2B5EF4-FFF2-40B4-BE49-F238E27FC236}">
                <a16:creationId xmlns:a16="http://schemas.microsoft.com/office/drawing/2014/main" id="{56AA9BDD-DB47-C827-DE63-23CC829C459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58" name="Straight Connector 57">
              <a:extLst>
                <a:ext uri="{FF2B5EF4-FFF2-40B4-BE49-F238E27FC236}">
                  <a16:creationId xmlns:a16="http://schemas.microsoft.com/office/drawing/2014/main" id="{25F3BE21-1C25-69EB-0A97-D573F457C11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9" name="Rectangle 23">
              <a:extLst>
                <a:ext uri="{FF2B5EF4-FFF2-40B4-BE49-F238E27FC236}">
                  <a16:creationId xmlns:a16="http://schemas.microsoft.com/office/drawing/2014/main" id="{0867AAE6-4640-5CFF-2D05-C78137AF12F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GB"/>
            </a:p>
          </p:txBody>
        </p:sp>
        <p:sp>
          <p:nvSpPr>
            <p:cNvPr id="60" name="Rectangle 25">
              <a:extLst>
                <a:ext uri="{FF2B5EF4-FFF2-40B4-BE49-F238E27FC236}">
                  <a16:creationId xmlns:a16="http://schemas.microsoft.com/office/drawing/2014/main" id="{49142164-B7DC-9F9E-0A09-CF2686708B2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GB"/>
            </a:p>
          </p:txBody>
        </p:sp>
        <p:sp>
          <p:nvSpPr>
            <p:cNvPr id="61" name="Isosceles Triangle 60">
              <a:extLst>
                <a:ext uri="{FF2B5EF4-FFF2-40B4-BE49-F238E27FC236}">
                  <a16:creationId xmlns:a16="http://schemas.microsoft.com/office/drawing/2014/main" id="{EC7D0FED-0CD9-CD40-6C00-977815483E0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GB"/>
            </a:p>
          </p:txBody>
        </p:sp>
        <p:sp>
          <p:nvSpPr>
            <p:cNvPr id="62" name="Rectangle 27">
              <a:extLst>
                <a:ext uri="{FF2B5EF4-FFF2-40B4-BE49-F238E27FC236}">
                  <a16:creationId xmlns:a16="http://schemas.microsoft.com/office/drawing/2014/main" id="{4B51E7C9-F0C5-D419-B5C1-BB9DA680F7B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GB"/>
            </a:p>
          </p:txBody>
        </p:sp>
        <p:sp>
          <p:nvSpPr>
            <p:cNvPr id="63" name="Rectangle 28">
              <a:extLst>
                <a:ext uri="{FF2B5EF4-FFF2-40B4-BE49-F238E27FC236}">
                  <a16:creationId xmlns:a16="http://schemas.microsoft.com/office/drawing/2014/main" id="{53DE10FB-AFD8-486A-EC45-7A2BFF312F1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GB"/>
            </a:p>
          </p:txBody>
        </p:sp>
        <p:sp>
          <p:nvSpPr>
            <p:cNvPr id="64" name="Rectangle 29">
              <a:extLst>
                <a:ext uri="{FF2B5EF4-FFF2-40B4-BE49-F238E27FC236}">
                  <a16:creationId xmlns:a16="http://schemas.microsoft.com/office/drawing/2014/main" id="{190E3457-731C-C7EF-B886-AB0931B79A5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GB"/>
            </a:p>
          </p:txBody>
        </p:sp>
        <p:sp>
          <p:nvSpPr>
            <p:cNvPr id="65" name="Isosceles Triangle 64">
              <a:extLst>
                <a:ext uri="{FF2B5EF4-FFF2-40B4-BE49-F238E27FC236}">
                  <a16:creationId xmlns:a16="http://schemas.microsoft.com/office/drawing/2014/main" id="{3E796A05-DDAD-A209-1841-3FC810779CA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GB"/>
            </a:p>
          </p:txBody>
        </p:sp>
        <p:sp>
          <p:nvSpPr>
            <p:cNvPr id="66" name="Isosceles Triangle 65">
              <a:extLst>
                <a:ext uri="{FF2B5EF4-FFF2-40B4-BE49-F238E27FC236}">
                  <a16:creationId xmlns:a16="http://schemas.microsoft.com/office/drawing/2014/main" id="{91624D35-69F7-30FD-C38D-8C96533E59E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GB"/>
            </a:p>
          </p:txBody>
        </p:sp>
      </p:grpSp>
      <p:sp>
        <p:nvSpPr>
          <p:cNvPr id="68" name="Rectangle 67">
            <a:extLst>
              <a:ext uri="{FF2B5EF4-FFF2-40B4-BE49-F238E27FC236}">
                <a16:creationId xmlns:a16="http://schemas.microsoft.com/office/drawing/2014/main" id="{4A1A18B1-3DCE-099E-3849-F09DB3BDBA8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solidFill>
            <a:srgbClr val="FFFFFF"/>
          </a:solidFill>
          <a:ln w="2222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50D17DE-0322-447F-8E4E-4315C0545FCB}"/>
              </a:ext>
            </a:extLst>
          </p:cNvPr>
          <p:cNvSpPr txBox="1"/>
          <p:nvPr/>
        </p:nvSpPr>
        <p:spPr>
          <a:xfrm>
            <a:off x="886962" y="1639669"/>
            <a:ext cx="970325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/>
              <a:t>Discuss on your table</a:t>
            </a:r>
          </a:p>
          <a:p>
            <a:endParaRPr lang="en-GB" sz="2400"/>
          </a:p>
          <a:p>
            <a:r>
              <a:rPr lang="en-GB" sz="2400"/>
              <a:t>What are some strategies you have used to support students to believe they can succeed?</a:t>
            </a:r>
          </a:p>
          <a:p>
            <a:endParaRPr lang="en-GB" sz="2400"/>
          </a:p>
          <a:p>
            <a:r>
              <a:rPr lang="en-GB" sz="2400"/>
              <a:t>How did you implement this strategy?</a:t>
            </a:r>
          </a:p>
          <a:p>
            <a:endParaRPr lang="en-GB" sz="2400"/>
          </a:p>
          <a:p>
            <a:r>
              <a:rPr lang="en-GB" sz="2400"/>
              <a:t>Key ingredients in making this strategy a success 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1C461CCF-DC9A-DF39-DBDA-03C6139EC14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42150" y="5460564"/>
            <a:ext cx="2286000" cy="9144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CCF19BFC-85FC-AE79-6E00-384E182462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2303" y="739239"/>
            <a:ext cx="8596668" cy="1320800"/>
          </a:xfrm>
        </p:spPr>
        <p:txBody>
          <a:bodyPr>
            <a:normAutofit/>
          </a:bodyPr>
          <a:lstStyle/>
          <a:p>
            <a:r>
              <a:rPr lang="en-GB" b="1"/>
              <a:t>Group Activity</a:t>
            </a:r>
          </a:p>
        </p:txBody>
      </p:sp>
    </p:spTree>
    <p:extLst>
      <p:ext uri="{BB962C8B-B14F-4D97-AF65-F5344CB8AC3E}">
        <p14:creationId xmlns:p14="http://schemas.microsoft.com/office/powerpoint/2010/main" val="146822401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DD7E25-E77E-0272-792F-45E881A508C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>
            <a:extLst>
              <a:ext uri="{FF2B5EF4-FFF2-40B4-BE49-F238E27FC236}">
                <a16:creationId xmlns:a16="http://schemas.microsoft.com/office/drawing/2014/main" id="{A025C56C-68D0-7566-D0B0-5447A7332A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EA6FA987-584D-00D7-08FD-3817E920521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9A2416FD-F257-C8C5-84A4-22B7EB94401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6" name="Rectangle 23">
              <a:extLst>
                <a:ext uri="{FF2B5EF4-FFF2-40B4-BE49-F238E27FC236}">
                  <a16:creationId xmlns:a16="http://schemas.microsoft.com/office/drawing/2014/main" id="{FEAEE22F-3F30-F015-94CD-CC4E84E33DE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GB"/>
            </a:p>
          </p:txBody>
        </p:sp>
        <p:sp>
          <p:nvSpPr>
            <p:cNvPr id="47" name="Rectangle 25">
              <a:extLst>
                <a:ext uri="{FF2B5EF4-FFF2-40B4-BE49-F238E27FC236}">
                  <a16:creationId xmlns:a16="http://schemas.microsoft.com/office/drawing/2014/main" id="{DAFEB6CB-B4C1-6862-E482-FC3318FA373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GB"/>
            </a:p>
          </p:txBody>
        </p:sp>
        <p:sp>
          <p:nvSpPr>
            <p:cNvPr id="48" name="Isosceles Triangle 47">
              <a:extLst>
                <a:ext uri="{FF2B5EF4-FFF2-40B4-BE49-F238E27FC236}">
                  <a16:creationId xmlns:a16="http://schemas.microsoft.com/office/drawing/2014/main" id="{0420FB40-1A15-4A0E-EA4B-EF2CC204EF2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GB"/>
            </a:p>
          </p:txBody>
        </p:sp>
        <p:sp>
          <p:nvSpPr>
            <p:cNvPr id="49" name="Rectangle 27">
              <a:extLst>
                <a:ext uri="{FF2B5EF4-FFF2-40B4-BE49-F238E27FC236}">
                  <a16:creationId xmlns:a16="http://schemas.microsoft.com/office/drawing/2014/main" id="{7CEF03A6-BF72-EFF0-819E-28420850BED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GB"/>
            </a:p>
          </p:txBody>
        </p:sp>
        <p:sp>
          <p:nvSpPr>
            <p:cNvPr id="50" name="Rectangle 28">
              <a:extLst>
                <a:ext uri="{FF2B5EF4-FFF2-40B4-BE49-F238E27FC236}">
                  <a16:creationId xmlns:a16="http://schemas.microsoft.com/office/drawing/2014/main" id="{22BF8ED1-3372-40E4-547B-568047CFA70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GB"/>
            </a:p>
          </p:txBody>
        </p:sp>
        <p:sp>
          <p:nvSpPr>
            <p:cNvPr id="51" name="Rectangle 29">
              <a:extLst>
                <a:ext uri="{FF2B5EF4-FFF2-40B4-BE49-F238E27FC236}">
                  <a16:creationId xmlns:a16="http://schemas.microsoft.com/office/drawing/2014/main" id="{836E0782-5EDD-E32F-E1B8-1B5948CE678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GB"/>
            </a:p>
          </p:txBody>
        </p:sp>
        <p:sp>
          <p:nvSpPr>
            <p:cNvPr id="52" name="Isosceles Triangle 51">
              <a:extLst>
                <a:ext uri="{FF2B5EF4-FFF2-40B4-BE49-F238E27FC236}">
                  <a16:creationId xmlns:a16="http://schemas.microsoft.com/office/drawing/2014/main" id="{41AB834A-CA17-7431-E5D1-F66661F385B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GB"/>
            </a:p>
          </p:txBody>
        </p:sp>
        <p:sp>
          <p:nvSpPr>
            <p:cNvPr id="53" name="Isosceles Triangle 52">
              <a:extLst>
                <a:ext uri="{FF2B5EF4-FFF2-40B4-BE49-F238E27FC236}">
                  <a16:creationId xmlns:a16="http://schemas.microsoft.com/office/drawing/2014/main" id="{C3FAD7F5-AA43-3A63-C3DD-9DBC9DF4D16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GB"/>
            </a:p>
          </p:txBody>
        </p:sp>
      </p:grpSp>
      <p:sp>
        <p:nvSpPr>
          <p:cNvPr id="55" name="Rectangle 54">
            <a:extLst>
              <a:ext uri="{FF2B5EF4-FFF2-40B4-BE49-F238E27FC236}">
                <a16:creationId xmlns:a16="http://schemas.microsoft.com/office/drawing/2014/main" id="{93F075B5-45C4-1994-26F6-5143FBFE43A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7" name="Group 56">
            <a:extLst>
              <a:ext uri="{FF2B5EF4-FFF2-40B4-BE49-F238E27FC236}">
                <a16:creationId xmlns:a16="http://schemas.microsoft.com/office/drawing/2014/main" id="{76A9F01E-49D2-3A6F-70FC-6AFB7FD30C5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58" name="Straight Connector 57">
              <a:extLst>
                <a:ext uri="{FF2B5EF4-FFF2-40B4-BE49-F238E27FC236}">
                  <a16:creationId xmlns:a16="http://schemas.microsoft.com/office/drawing/2014/main" id="{4C9E8BED-B976-EC45-D263-CFDB324BB27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9" name="Rectangle 23">
              <a:extLst>
                <a:ext uri="{FF2B5EF4-FFF2-40B4-BE49-F238E27FC236}">
                  <a16:creationId xmlns:a16="http://schemas.microsoft.com/office/drawing/2014/main" id="{BD31CDB2-A708-1005-3778-D563243B7BA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GB"/>
            </a:p>
          </p:txBody>
        </p:sp>
        <p:sp>
          <p:nvSpPr>
            <p:cNvPr id="60" name="Rectangle 25">
              <a:extLst>
                <a:ext uri="{FF2B5EF4-FFF2-40B4-BE49-F238E27FC236}">
                  <a16:creationId xmlns:a16="http://schemas.microsoft.com/office/drawing/2014/main" id="{F61C37B0-C84B-0584-6FCE-A0F6055CF34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GB"/>
            </a:p>
          </p:txBody>
        </p:sp>
        <p:sp>
          <p:nvSpPr>
            <p:cNvPr id="61" name="Isosceles Triangle 60">
              <a:extLst>
                <a:ext uri="{FF2B5EF4-FFF2-40B4-BE49-F238E27FC236}">
                  <a16:creationId xmlns:a16="http://schemas.microsoft.com/office/drawing/2014/main" id="{CC8F6766-49CA-6FFC-46A9-0D2DA5E733D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GB"/>
            </a:p>
          </p:txBody>
        </p:sp>
        <p:sp>
          <p:nvSpPr>
            <p:cNvPr id="62" name="Rectangle 27">
              <a:extLst>
                <a:ext uri="{FF2B5EF4-FFF2-40B4-BE49-F238E27FC236}">
                  <a16:creationId xmlns:a16="http://schemas.microsoft.com/office/drawing/2014/main" id="{D3038ED3-4E1A-7A2E-A38C-0282072052F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GB"/>
            </a:p>
          </p:txBody>
        </p:sp>
        <p:sp>
          <p:nvSpPr>
            <p:cNvPr id="63" name="Rectangle 28">
              <a:extLst>
                <a:ext uri="{FF2B5EF4-FFF2-40B4-BE49-F238E27FC236}">
                  <a16:creationId xmlns:a16="http://schemas.microsoft.com/office/drawing/2014/main" id="{2E1E4DD2-B4F7-5AD7-44DB-573D57B9584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GB"/>
            </a:p>
          </p:txBody>
        </p:sp>
        <p:sp>
          <p:nvSpPr>
            <p:cNvPr id="64" name="Rectangle 29">
              <a:extLst>
                <a:ext uri="{FF2B5EF4-FFF2-40B4-BE49-F238E27FC236}">
                  <a16:creationId xmlns:a16="http://schemas.microsoft.com/office/drawing/2014/main" id="{55400289-1711-102F-0160-A0F3D9D4010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GB"/>
            </a:p>
          </p:txBody>
        </p:sp>
        <p:sp>
          <p:nvSpPr>
            <p:cNvPr id="65" name="Isosceles Triangle 64">
              <a:extLst>
                <a:ext uri="{FF2B5EF4-FFF2-40B4-BE49-F238E27FC236}">
                  <a16:creationId xmlns:a16="http://schemas.microsoft.com/office/drawing/2014/main" id="{DFA74C77-25B8-17D8-14E2-D6754CB0FDB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GB"/>
            </a:p>
          </p:txBody>
        </p:sp>
        <p:sp>
          <p:nvSpPr>
            <p:cNvPr id="66" name="Isosceles Triangle 65">
              <a:extLst>
                <a:ext uri="{FF2B5EF4-FFF2-40B4-BE49-F238E27FC236}">
                  <a16:creationId xmlns:a16="http://schemas.microsoft.com/office/drawing/2014/main" id="{6A3FC140-12E2-1542-CE7B-0805B59016C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GB"/>
            </a:p>
          </p:txBody>
        </p:sp>
      </p:grpSp>
      <p:sp>
        <p:nvSpPr>
          <p:cNvPr id="68" name="Rectangle 67">
            <a:extLst>
              <a:ext uri="{FF2B5EF4-FFF2-40B4-BE49-F238E27FC236}">
                <a16:creationId xmlns:a16="http://schemas.microsoft.com/office/drawing/2014/main" id="{A324748F-7BBD-63F1-EB76-E76EB1F020F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solidFill>
            <a:srgbClr val="FFFFFF"/>
          </a:solidFill>
          <a:ln w="2222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8D3B8EC-95A2-6B74-3586-22F15343FBC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7472" y="5533724"/>
            <a:ext cx="2110540" cy="844216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8E811F6-86E5-CCC7-A0C2-6921AE212069}"/>
              </a:ext>
            </a:extLst>
          </p:cNvPr>
          <p:cNvSpPr txBox="1"/>
          <p:nvPr/>
        </p:nvSpPr>
        <p:spPr>
          <a:xfrm>
            <a:off x="886962" y="1639669"/>
            <a:ext cx="970325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/>
              <a:t>Discuss on your table</a:t>
            </a:r>
          </a:p>
          <a:p>
            <a:endParaRPr lang="en-GB" sz="2400"/>
          </a:p>
          <a:p>
            <a:r>
              <a:rPr lang="en-GB" sz="2400"/>
              <a:t>What are some strategies you have used to support students to believe they can succeed?</a:t>
            </a:r>
          </a:p>
          <a:p>
            <a:endParaRPr lang="en-GB" sz="2400"/>
          </a:p>
          <a:p>
            <a:r>
              <a:rPr lang="en-GB" sz="2400"/>
              <a:t>How did you implement this strategy?</a:t>
            </a:r>
          </a:p>
          <a:p>
            <a:endParaRPr lang="en-GB" sz="2400"/>
          </a:p>
          <a:p>
            <a:r>
              <a:rPr lang="en-GB" sz="2400"/>
              <a:t>Key ingredients in making this strategy a success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77E27B8-1D5B-B701-E5E2-95A52A1756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2303" y="739239"/>
            <a:ext cx="8596668" cy="1320800"/>
          </a:xfrm>
        </p:spPr>
        <p:txBody>
          <a:bodyPr>
            <a:normAutofit/>
          </a:bodyPr>
          <a:lstStyle/>
          <a:p>
            <a:r>
              <a:rPr lang="en-GB" b="1"/>
              <a:t>Group Activity Feedback</a:t>
            </a:r>
          </a:p>
        </p:txBody>
      </p:sp>
    </p:spTree>
    <p:extLst>
      <p:ext uri="{BB962C8B-B14F-4D97-AF65-F5344CB8AC3E}">
        <p14:creationId xmlns:p14="http://schemas.microsoft.com/office/powerpoint/2010/main" val="19310198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72F649D-C660-4863-93E4-77978CC6BD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>
            <a:extLst>
              <a:ext uri="{FF2B5EF4-FFF2-40B4-BE49-F238E27FC236}">
                <a16:creationId xmlns:a16="http://schemas.microsoft.com/office/drawing/2014/main" id="{DDE8DE2B-61C1-46D5-BEB8-521321C182C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E012C92A-B902-4B69-BDCF-CCA3021FCB4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A2BDBC14-42A0-4182-BFBA-0751F6350CB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6" name="Rectangle 23">
              <a:extLst>
                <a:ext uri="{FF2B5EF4-FFF2-40B4-BE49-F238E27FC236}">
                  <a16:creationId xmlns:a16="http://schemas.microsoft.com/office/drawing/2014/main" id="{902DC474-5BCC-4188-ACDC-AD63E6B187E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GB"/>
            </a:p>
          </p:txBody>
        </p:sp>
        <p:sp>
          <p:nvSpPr>
            <p:cNvPr id="47" name="Rectangle 25">
              <a:extLst>
                <a:ext uri="{FF2B5EF4-FFF2-40B4-BE49-F238E27FC236}">
                  <a16:creationId xmlns:a16="http://schemas.microsoft.com/office/drawing/2014/main" id="{7B427019-8592-4032-931B-4F27104C9DE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GB"/>
            </a:p>
          </p:txBody>
        </p:sp>
        <p:sp>
          <p:nvSpPr>
            <p:cNvPr id="48" name="Isosceles Triangle 47">
              <a:extLst>
                <a:ext uri="{FF2B5EF4-FFF2-40B4-BE49-F238E27FC236}">
                  <a16:creationId xmlns:a16="http://schemas.microsoft.com/office/drawing/2014/main" id="{1D6E2CEA-A5BB-4CF7-B907-AE4DBF6748E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GB"/>
            </a:p>
          </p:txBody>
        </p:sp>
        <p:sp>
          <p:nvSpPr>
            <p:cNvPr id="49" name="Rectangle 27">
              <a:extLst>
                <a:ext uri="{FF2B5EF4-FFF2-40B4-BE49-F238E27FC236}">
                  <a16:creationId xmlns:a16="http://schemas.microsoft.com/office/drawing/2014/main" id="{78D09D5A-29CC-4B32-9CE1-72E607558A6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GB"/>
            </a:p>
          </p:txBody>
        </p:sp>
        <p:sp>
          <p:nvSpPr>
            <p:cNvPr id="50" name="Rectangle 28">
              <a:extLst>
                <a:ext uri="{FF2B5EF4-FFF2-40B4-BE49-F238E27FC236}">
                  <a16:creationId xmlns:a16="http://schemas.microsoft.com/office/drawing/2014/main" id="{6DF3A3FC-950B-40B0-923D-0F0BC1A5420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GB"/>
            </a:p>
          </p:txBody>
        </p:sp>
        <p:sp>
          <p:nvSpPr>
            <p:cNvPr id="51" name="Rectangle 29">
              <a:extLst>
                <a:ext uri="{FF2B5EF4-FFF2-40B4-BE49-F238E27FC236}">
                  <a16:creationId xmlns:a16="http://schemas.microsoft.com/office/drawing/2014/main" id="{BCA0F2E1-CD3D-4521-9CCB-41A5CC6C543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GB"/>
            </a:p>
          </p:txBody>
        </p:sp>
        <p:sp>
          <p:nvSpPr>
            <p:cNvPr id="52" name="Isosceles Triangle 51">
              <a:extLst>
                <a:ext uri="{FF2B5EF4-FFF2-40B4-BE49-F238E27FC236}">
                  <a16:creationId xmlns:a16="http://schemas.microsoft.com/office/drawing/2014/main" id="{9BA4F16A-21DC-462A-AD37-0A93C8B79E1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GB"/>
            </a:p>
          </p:txBody>
        </p:sp>
        <p:sp>
          <p:nvSpPr>
            <p:cNvPr id="53" name="Isosceles Triangle 52">
              <a:extLst>
                <a:ext uri="{FF2B5EF4-FFF2-40B4-BE49-F238E27FC236}">
                  <a16:creationId xmlns:a16="http://schemas.microsoft.com/office/drawing/2014/main" id="{FB75EBDD-038D-4572-A372-11493829570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GB"/>
            </a:p>
          </p:txBody>
        </p:sp>
      </p:grpSp>
      <p:sp>
        <p:nvSpPr>
          <p:cNvPr id="55" name="Rectangle 54">
            <a:extLst>
              <a:ext uri="{FF2B5EF4-FFF2-40B4-BE49-F238E27FC236}">
                <a16:creationId xmlns:a16="http://schemas.microsoft.com/office/drawing/2014/main" id="{21029ED5-F105-4DD2-99C8-1E442281797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7" name="Group 56">
            <a:extLst>
              <a:ext uri="{FF2B5EF4-FFF2-40B4-BE49-F238E27FC236}">
                <a16:creationId xmlns:a16="http://schemas.microsoft.com/office/drawing/2014/main" id="{2D621E68-BF28-4A1C-B1A2-4E55E139E79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58" name="Straight Connector 57">
              <a:extLst>
                <a:ext uri="{FF2B5EF4-FFF2-40B4-BE49-F238E27FC236}">
                  <a16:creationId xmlns:a16="http://schemas.microsoft.com/office/drawing/2014/main" id="{BE8BBE4D-F0DF-49B9-B75A-99DAC53ACA7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9" name="Rectangle 23">
              <a:extLst>
                <a:ext uri="{FF2B5EF4-FFF2-40B4-BE49-F238E27FC236}">
                  <a16:creationId xmlns:a16="http://schemas.microsoft.com/office/drawing/2014/main" id="{E0F07DDC-34A6-46A1-9DE9-2BBE2931A55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GB"/>
            </a:p>
          </p:txBody>
        </p:sp>
        <p:sp>
          <p:nvSpPr>
            <p:cNvPr id="60" name="Rectangle 25">
              <a:extLst>
                <a:ext uri="{FF2B5EF4-FFF2-40B4-BE49-F238E27FC236}">
                  <a16:creationId xmlns:a16="http://schemas.microsoft.com/office/drawing/2014/main" id="{2CEB2BF9-B8DB-45B9-86EA-D197B5B1AEF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GB"/>
            </a:p>
          </p:txBody>
        </p:sp>
        <p:sp>
          <p:nvSpPr>
            <p:cNvPr id="61" name="Isosceles Triangle 60">
              <a:extLst>
                <a:ext uri="{FF2B5EF4-FFF2-40B4-BE49-F238E27FC236}">
                  <a16:creationId xmlns:a16="http://schemas.microsoft.com/office/drawing/2014/main" id="{08B5BB34-3801-4E70-A981-FE007635E11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GB"/>
            </a:p>
          </p:txBody>
        </p:sp>
        <p:sp>
          <p:nvSpPr>
            <p:cNvPr id="62" name="Rectangle 27">
              <a:extLst>
                <a:ext uri="{FF2B5EF4-FFF2-40B4-BE49-F238E27FC236}">
                  <a16:creationId xmlns:a16="http://schemas.microsoft.com/office/drawing/2014/main" id="{38432A75-2CEB-463C-A8F2-ABB50A79F44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GB"/>
            </a:p>
          </p:txBody>
        </p:sp>
        <p:sp>
          <p:nvSpPr>
            <p:cNvPr id="63" name="Rectangle 28">
              <a:extLst>
                <a:ext uri="{FF2B5EF4-FFF2-40B4-BE49-F238E27FC236}">
                  <a16:creationId xmlns:a16="http://schemas.microsoft.com/office/drawing/2014/main" id="{E7E850B8-C050-4597-8BEB-113FEC9A27C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GB"/>
            </a:p>
          </p:txBody>
        </p:sp>
        <p:sp>
          <p:nvSpPr>
            <p:cNvPr id="64" name="Rectangle 29">
              <a:extLst>
                <a:ext uri="{FF2B5EF4-FFF2-40B4-BE49-F238E27FC236}">
                  <a16:creationId xmlns:a16="http://schemas.microsoft.com/office/drawing/2014/main" id="{24ACC798-9CEC-4B6F-A8DD-F8E6FCCCF16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GB"/>
            </a:p>
          </p:txBody>
        </p:sp>
        <p:sp>
          <p:nvSpPr>
            <p:cNvPr id="65" name="Isosceles Triangle 64">
              <a:extLst>
                <a:ext uri="{FF2B5EF4-FFF2-40B4-BE49-F238E27FC236}">
                  <a16:creationId xmlns:a16="http://schemas.microsoft.com/office/drawing/2014/main" id="{1D58A8C6-1294-4CD9-89BC-F1E981A524A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GB"/>
            </a:p>
          </p:txBody>
        </p:sp>
        <p:sp>
          <p:nvSpPr>
            <p:cNvPr id="66" name="Isosceles Triangle 65">
              <a:extLst>
                <a:ext uri="{FF2B5EF4-FFF2-40B4-BE49-F238E27FC236}">
                  <a16:creationId xmlns:a16="http://schemas.microsoft.com/office/drawing/2014/main" id="{F32F2ED6-6143-46C4-A641-72D42732B6F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GB"/>
            </a:p>
          </p:txBody>
        </p:sp>
      </p:grpSp>
      <p:sp>
        <p:nvSpPr>
          <p:cNvPr id="68" name="Rectangle 67">
            <a:extLst>
              <a:ext uri="{FF2B5EF4-FFF2-40B4-BE49-F238E27FC236}">
                <a16:creationId xmlns:a16="http://schemas.microsoft.com/office/drawing/2014/main" id="{5C9652B3-A450-4ED6-8FBF-F536BA60B4D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solidFill>
            <a:srgbClr val="FFFFFF"/>
          </a:solidFill>
          <a:ln w="2222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02DD7CE2-2729-6DE9-C042-9D81350BB91C}"/>
              </a:ext>
            </a:extLst>
          </p:cNvPr>
          <p:cNvGrpSpPr/>
          <p:nvPr/>
        </p:nvGrpSpPr>
        <p:grpSpPr>
          <a:xfrm>
            <a:off x="710276" y="584790"/>
            <a:ext cx="1998741" cy="5644293"/>
            <a:chOff x="710276" y="584790"/>
            <a:chExt cx="1998741" cy="5644293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5D04FDFA-9120-E350-454F-CD09F943470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 r="82499" b="2844"/>
            <a:stretch>
              <a:fillRect/>
            </a:stretch>
          </p:blipFill>
          <p:spPr>
            <a:xfrm>
              <a:off x="710276" y="584790"/>
              <a:ext cx="1947019" cy="5539563"/>
            </a:xfrm>
            <a:prstGeom prst="rect">
              <a:avLst/>
            </a:prstGeom>
          </p:spPr>
        </p:pic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4969498A-3775-F19C-7988-BE969C61E30E}"/>
                </a:ext>
              </a:extLst>
            </p:cNvPr>
            <p:cNvSpPr/>
            <p:nvPr/>
          </p:nvSpPr>
          <p:spPr>
            <a:xfrm>
              <a:off x="2461613" y="5443870"/>
              <a:ext cx="247404" cy="785213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pic>
        <p:nvPicPr>
          <p:cNvPr id="1026" name="Picture 2">
            <a:extLst>
              <a:ext uri="{FF2B5EF4-FFF2-40B4-BE49-F238E27FC236}">
                <a16:creationId xmlns:a16="http://schemas.microsoft.com/office/drawing/2014/main" id="{978A7327-3EB7-5057-6FAB-D63F37F78AF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3773" y="584790"/>
            <a:ext cx="8741583" cy="5789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9639417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0EC77B1-F339-F918-5A71-B9B1237D02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>
            <a:extLst>
              <a:ext uri="{FF2B5EF4-FFF2-40B4-BE49-F238E27FC236}">
                <a16:creationId xmlns:a16="http://schemas.microsoft.com/office/drawing/2014/main" id="{A85F64DF-FD55-9E03-51C9-84FF0017904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E92826FC-BC93-86EB-1A60-855D635DA60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D4CF3F2B-A386-00BE-10BF-5EA55B4324A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Rectangle 23">
              <a:extLst>
                <a:ext uri="{FF2B5EF4-FFF2-40B4-BE49-F238E27FC236}">
                  <a16:creationId xmlns:a16="http://schemas.microsoft.com/office/drawing/2014/main" id="{3427D162-E2FF-87F2-C7A9-486BBE9882D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GB"/>
            </a:p>
          </p:txBody>
        </p:sp>
        <p:sp>
          <p:nvSpPr>
            <p:cNvPr id="17" name="Rectangle 25">
              <a:extLst>
                <a:ext uri="{FF2B5EF4-FFF2-40B4-BE49-F238E27FC236}">
                  <a16:creationId xmlns:a16="http://schemas.microsoft.com/office/drawing/2014/main" id="{3FFB4ED9-3DEE-9CAF-DCBA-65A4AE222A3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GB"/>
            </a:p>
          </p:txBody>
        </p:sp>
        <p:sp>
          <p:nvSpPr>
            <p:cNvPr id="18" name="Isosceles Triangle 17">
              <a:extLst>
                <a:ext uri="{FF2B5EF4-FFF2-40B4-BE49-F238E27FC236}">
                  <a16:creationId xmlns:a16="http://schemas.microsoft.com/office/drawing/2014/main" id="{44DB5474-ACCF-ABA4-D8AC-4099DDB3063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GB"/>
            </a:p>
          </p:txBody>
        </p:sp>
        <p:sp>
          <p:nvSpPr>
            <p:cNvPr id="19" name="Rectangle 27">
              <a:extLst>
                <a:ext uri="{FF2B5EF4-FFF2-40B4-BE49-F238E27FC236}">
                  <a16:creationId xmlns:a16="http://schemas.microsoft.com/office/drawing/2014/main" id="{97495A06-F53F-7430-2A50-C8052DAC9B9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GB"/>
            </a:p>
          </p:txBody>
        </p:sp>
        <p:sp>
          <p:nvSpPr>
            <p:cNvPr id="20" name="Rectangle 28">
              <a:extLst>
                <a:ext uri="{FF2B5EF4-FFF2-40B4-BE49-F238E27FC236}">
                  <a16:creationId xmlns:a16="http://schemas.microsoft.com/office/drawing/2014/main" id="{76090B90-164F-9A29-BFE4-1BF5078B737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GB"/>
            </a:p>
          </p:txBody>
        </p:sp>
        <p:sp>
          <p:nvSpPr>
            <p:cNvPr id="21" name="Rectangle 29">
              <a:extLst>
                <a:ext uri="{FF2B5EF4-FFF2-40B4-BE49-F238E27FC236}">
                  <a16:creationId xmlns:a16="http://schemas.microsoft.com/office/drawing/2014/main" id="{43E63EA0-EEBF-0EDF-DC30-A02C6059064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GB"/>
            </a:p>
          </p:txBody>
        </p:sp>
        <p:sp>
          <p:nvSpPr>
            <p:cNvPr id="22" name="Isosceles Triangle 21">
              <a:extLst>
                <a:ext uri="{FF2B5EF4-FFF2-40B4-BE49-F238E27FC236}">
                  <a16:creationId xmlns:a16="http://schemas.microsoft.com/office/drawing/2014/main" id="{765A817B-C3AB-41C0-6BFB-E392ED71761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GB"/>
            </a:p>
          </p:txBody>
        </p:sp>
        <p:sp>
          <p:nvSpPr>
            <p:cNvPr id="23" name="Isosceles Triangle 22">
              <a:extLst>
                <a:ext uri="{FF2B5EF4-FFF2-40B4-BE49-F238E27FC236}">
                  <a16:creationId xmlns:a16="http://schemas.microsoft.com/office/drawing/2014/main" id="{FFAC43D2-147A-4EA0-7CDA-4152DD08C2D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GB"/>
            </a:p>
          </p:txBody>
        </p:sp>
      </p:grpSp>
      <p:sp>
        <p:nvSpPr>
          <p:cNvPr id="25" name="Rectangle 24">
            <a:extLst>
              <a:ext uri="{FF2B5EF4-FFF2-40B4-BE49-F238E27FC236}">
                <a16:creationId xmlns:a16="http://schemas.microsoft.com/office/drawing/2014/main" id="{92648563-5E17-BF0D-EC74-A1DFBA3C827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894739C0-98B9-5625-FC4A-41CDC65DDE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4F7E4A3F-B4C6-A7DF-5386-C3C16CE8F55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Rectangle 23">
              <a:extLst>
                <a:ext uri="{FF2B5EF4-FFF2-40B4-BE49-F238E27FC236}">
                  <a16:creationId xmlns:a16="http://schemas.microsoft.com/office/drawing/2014/main" id="{D66F892B-29DD-8D96-0D65-9D238C20FBB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GB"/>
            </a:p>
          </p:txBody>
        </p:sp>
        <p:sp>
          <p:nvSpPr>
            <p:cNvPr id="30" name="Rectangle 25">
              <a:extLst>
                <a:ext uri="{FF2B5EF4-FFF2-40B4-BE49-F238E27FC236}">
                  <a16:creationId xmlns:a16="http://schemas.microsoft.com/office/drawing/2014/main" id="{963E861B-81B3-D09B-DF9F-A705C2A5152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GB"/>
            </a:p>
          </p:txBody>
        </p:sp>
        <p:sp>
          <p:nvSpPr>
            <p:cNvPr id="31" name="Isosceles Triangle 30">
              <a:extLst>
                <a:ext uri="{FF2B5EF4-FFF2-40B4-BE49-F238E27FC236}">
                  <a16:creationId xmlns:a16="http://schemas.microsoft.com/office/drawing/2014/main" id="{DD9532E3-6A3D-2436-5085-B2926D4D584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GB"/>
            </a:p>
          </p:txBody>
        </p:sp>
        <p:sp>
          <p:nvSpPr>
            <p:cNvPr id="32" name="Rectangle 27">
              <a:extLst>
                <a:ext uri="{FF2B5EF4-FFF2-40B4-BE49-F238E27FC236}">
                  <a16:creationId xmlns:a16="http://schemas.microsoft.com/office/drawing/2014/main" id="{741F4668-E14A-DEDA-AD21-45B04B0C510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GB"/>
            </a:p>
          </p:txBody>
        </p:sp>
        <p:sp>
          <p:nvSpPr>
            <p:cNvPr id="33" name="Rectangle 28">
              <a:extLst>
                <a:ext uri="{FF2B5EF4-FFF2-40B4-BE49-F238E27FC236}">
                  <a16:creationId xmlns:a16="http://schemas.microsoft.com/office/drawing/2014/main" id="{948EB962-9975-6A91-111C-3F2DA79344A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GB"/>
            </a:p>
          </p:txBody>
        </p:sp>
        <p:sp>
          <p:nvSpPr>
            <p:cNvPr id="34" name="Rectangle 29">
              <a:extLst>
                <a:ext uri="{FF2B5EF4-FFF2-40B4-BE49-F238E27FC236}">
                  <a16:creationId xmlns:a16="http://schemas.microsoft.com/office/drawing/2014/main" id="{459F82BA-83C5-322D-352D-6ACA650F664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GB"/>
            </a:p>
          </p:txBody>
        </p:sp>
        <p:sp>
          <p:nvSpPr>
            <p:cNvPr id="35" name="Isosceles Triangle 34">
              <a:extLst>
                <a:ext uri="{FF2B5EF4-FFF2-40B4-BE49-F238E27FC236}">
                  <a16:creationId xmlns:a16="http://schemas.microsoft.com/office/drawing/2014/main" id="{D0B10814-5FB1-4F9C-A73E-4A4CCC848E3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GB"/>
            </a:p>
          </p:txBody>
        </p:sp>
        <p:sp>
          <p:nvSpPr>
            <p:cNvPr id="36" name="Isosceles Triangle 35">
              <a:extLst>
                <a:ext uri="{FF2B5EF4-FFF2-40B4-BE49-F238E27FC236}">
                  <a16:creationId xmlns:a16="http://schemas.microsoft.com/office/drawing/2014/main" id="{FD178CEF-7003-7DE6-EEE3-BCCBF4154C9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GB"/>
            </a:p>
          </p:txBody>
        </p:sp>
      </p:grpSp>
      <p:sp>
        <p:nvSpPr>
          <p:cNvPr id="38" name="Rectangle 37">
            <a:extLst>
              <a:ext uri="{FF2B5EF4-FFF2-40B4-BE49-F238E27FC236}">
                <a16:creationId xmlns:a16="http://schemas.microsoft.com/office/drawing/2014/main" id="{3B385037-38FF-8662-5683-66F8DC23D42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solidFill>
            <a:srgbClr val="FFFFFF"/>
          </a:solidFill>
          <a:ln w="9525">
            <a:noFill/>
          </a:ln>
          <a:effectLst>
            <a:outerShdw blurRad="63500" dist="17780" dir="5400000" algn="t" rotWithShape="0">
              <a:prstClr val="black">
                <a:alpha val="4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DCF57BF-0B72-CA4C-99E4-94F25E869F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07417" y="646756"/>
            <a:ext cx="4576571" cy="1320800"/>
          </a:xfrm>
        </p:spPr>
        <p:txBody>
          <a:bodyPr>
            <a:normAutofit/>
          </a:bodyPr>
          <a:lstStyle/>
          <a:p>
            <a:r>
              <a:rPr lang="en-GB" b="1"/>
              <a:t>Lesson Structure</a:t>
            </a:r>
          </a:p>
        </p:txBody>
      </p:sp>
      <p:graphicFrame>
        <p:nvGraphicFramePr>
          <p:cNvPr id="8" name="Diagram 7">
            <a:extLst>
              <a:ext uri="{FF2B5EF4-FFF2-40B4-BE49-F238E27FC236}">
                <a16:creationId xmlns:a16="http://schemas.microsoft.com/office/drawing/2014/main" id="{F3640EE8-1EE8-33E8-7B44-3C7A72355C0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35577229"/>
              </p:ext>
            </p:extLst>
          </p:nvPr>
        </p:nvGraphicFramePr>
        <p:xfrm>
          <a:off x="6695268" y="1383799"/>
          <a:ext cx="4835696" cy="49083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2050" name="Picture 1">
            <a:extLst>
              <a:ext uri="{FF2B5EF4-FFF2-40B4-BE49-F238E27FC236}">
                <a16:creationId xmlns:a16="http://schemas.microsoft.com/office/drawing/2014/main" id="{80077CEE-A606-C1CC-4442-7621F60E941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8" b="1871"/>
          <a:stretch>
            <a:fillRect/>
          </a:stretch>
        </p:blipFill>
        <p:spPr bwMode="auto">
          <a:xfrm>
            <a:off x="564742" y="766827"/>
            <a:ext cx="5711843" cy="5557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29192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8" grpId="0">
        <p:bldAsOne/>
      </p:bldGraphic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O_APP_VERSION" val="1.16.0.6404"/>
  <p:tag name="SLIDO_EVENT_SECTION_UUID" val="0fa84eaf-6954-4871-9937-9d8c3e52ce95"/>
  <p:tag name="SLIDO_EVENT_UUID" val="83f4b829-b7e5-4024-97cc-552ad146c5f5"/>
  <p:tag name="SLIDO_PRESENTATION_ID" val="a3c346d3-1e48-40ac-a115-b4b4577bcca5"/>
</p:tagLst>
</file>

<file path=ppt/theme/theme1.xml><?xml version="1.0" encoding="utf-8"?>
<a:theme xmlns:a="http://schemas.openxmlformats.org/drawingml/2006/main" name="Facet">
  <a:themeElements>
    <a:clrScheme name="Custom 3">
      <a:dk1>
        <a:sysClr val="windowText" lastClr="000000"/>
      </a:dk1>
      <a:lt1>
        <a:sysClr val="window" lastClr="FFFFFF"/>
      </a:lt1>
      <a:dk2>
        <a:srgbClr val="004070"/>
      </a:dk2>
      <a:lt2>
        <a:srgbClr val="EEECE1"/>
      </a:lt2>
      <a:accent1>
        <a:srgbClr val="0D9779"/>
      </a:accent1>
      <a:accent2>
        <a:srgbClr val="004070"/>
      </a:accent2>
      <a:accent3>
        <a:srgbClr val="0D9779"/>
      </a:accent3>
      <a:accent4>
        <a:srgbClr val="004070"/>
      </a:accent4>
      <a:accent5>
        <a:srgbClr val="0D9779"/>
      </a:accent5>
      <a:accent6>
        <a:srgbClr val="004070"/>
      </a:accent6>
      <a:hlink>
        <a:srgbClr val="0D9779"/>
      </a:hlink>
      <a:folHlink>
        <a:srgbClr val="004070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PunchcardVTI">
  <a:themeElements>
    <a:clrScheme name="Punchcard">
      <a:dk1>
        <a:srgbClr val="000000"/>
      </a:dk1>
      <a:lt1>
        <a:srgbClr val="FFFFFF"/>
      </a:lt1>
      <a:dk2>
        <a:srgbClr val="00224B"/>
      </a:dk2>
      <a:lt2>
        <a:srgbClr val="EFF0EF"/>
      </a:lt2>
      <a:accent1>
        <a:srgbClr val="00B2F3"/>
      </a:accent1>
      <a:accent2>
        <a:srgbClr val="0471CC"/>
      </a:accent2>
      <a:accent3>
        <a:srgbClr val="14BBA9"/>
      </a:accent3>
      <a:accent4>
        <a:srgbClr val="8BB93B"/>
      </a:accent4>
      <a:accent5>
        <a:srgbClr val="EC970C"/>
      </a:accent5>
      <a:accent6>
        <a:srgbClr val="F55822"/>
      </a:accent6>
      <a:hlink>
        <a:srgbClr val="008EE6"/>
      </a:hlink>
      <a:folHlink>
        <a:srgbClr val="808C8E"/>
      </a:folHlink>
    </a:clrScheme>
    <a:fontScheme name="Punchcard">
      <a:majorFont>
        <a:latin typeface="Neue Haas Grotesk Text Pro"/>
        <a:ea typeface=""/>
        <a:cs typeface=""/>
      </a:majorFont>
      <a:minorFont>
        <a:latin typeface="Neue Haas Grotesk Text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unchcardVTI" id="{C7262591-AF98-8F48-B56D-6342D2439B1A}" vid="{261D9F73-974A-B14E-9EAF-4871CCA60BB1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4B3C31E0BD4CB48945A6B71F482E4F4" ma:contentTypeVersion="0" ma:contentTypeDescription="Create a new document." ma:contentTypeScope="" ma:versionID="e030f9527cd90bb9646ff4e978dcc976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31d5eec3c12ee2e8127422d567928fa7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E80CA563-C277-4394-9E5C-4F4CCD21C87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BA402C70-8E41-41CE-BC5A-5B0BD227ECDD}">
  <ds:schemaRefs>
    <ds:schemaRef ds:uri="http://schemas.microsoft.com/office/2006/metadata/properties"/>
    <ds:schemaRef ds:uri="http://schemas.microsoft.com/office/infopath/2007/PartnerControls"/>
    <ds:schemaRef ds:uri="http://www.w3.org/2000/xmlns/"/>
  </ds:schemaRefs>
</ds:datastoreItem>
</file>

<file path=customXml/itemProps3.xml><?xml version="1.0" encoding="utf-8"?>
<ds:datastoreItem xmlns:ds="http://schemas.openxmlformats.org/officeDocument/2006/customXml" ds:itemID="{B6E78954-884E-46FE-8513-F7EA03D570A8}">
  <ds:schemaRefs>
    <ds:schemaRef ds:uri="http://purl.org/dc/elements/1.1/"/>
    <ds:schemaRef ds:uri="http://purl.org/dc/terms/"/>
    <ds:schemaRef ds:uri="http://schemas.microsoft.com/internal/obd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0/xmlns/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0</TotalTime>
  <Words>313</Words>
  <Application>Microsoft Office PowerPoint</Application>
  <PresentationFormat>Widescreen</PresentationFormat>
  <Paragraphs>107</Paragraphs>
  <Slides>19</Slides>
  <Notes>18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19</vt:i4>
      </vt:variant>
    </vt:vector>
  </HeadingPairs>
  <TitlesOfParts>
    <vt:vector size="27" baseType="lpstr">
      <vt:lpstr>Arial</vt:lpstr>
      <vt:lpstr>Calibri</vt:lpstr>
      <vt:lpstr>Neue Haas Grotesk Text Pro</vt:lpstr>
      <vt:lpstr>Trebuchet MS</vt:lpstr>
      <vt:lpstr>Wingdings</vt:lpstr>
      <vt:lpstr>Wingdings 3</vt:lpstr>
      <vt:lpstr>Facet</vt:lpstr>
      <vt:lpstr>PunchcardVTI</vt:lpstr>
      <vt:lpstr>Forms</vt:lpstr>
      <vt:lpstr>PowerPoint Presentation</vt:lpstr>
      <vt:lpstr>PowerPoint Presentation</vt:lpstr>
      <vt:lpstr>Supporting GCSE Resit Learners in Maths  </vt:lpstr>
      <vt:lpstr>Forms - Results </vt:lpstr>
      <vt:lpstr>Group Activity</vt:lpstr>
      <vt:lpstr>Group Activity Feedback</vt:lpstr>
      <vt:lpstr>PowerPoint Presentation</vt:lpstr>
      <vt:lpstr>Lesson Structure</vt:lpstr>
      <vt:lpstr>Lesson Structure</vt:lpstr>
      <vt:lpstr>Lesson Structure</vt:lpstr>
      <vt:lpstr>Lesson Structure</vt:lpstr>
      <vt:lpstr>Lesson Structure</vt:lpstr>
      <vt:lpstr>Lesson Structure</vt:lpstr>
      <vt:lpstr>Lesson Structure</vt:lpstr>
      <vt:lpstr>Group Activity</vt:lpstr>
      <vt:lpstr>Group Activity Feedback</vt:lpstr>
      <vt:lpstr> </vt:lpstr>
      <vt:lpstr>Thank you</vt:lpstr>
    </vt:vector>
  </TitlesOfParts>
  <Company>Birmingham Metropolitan College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Verity Mortiboys</dc:creator>
  <cp:lastModifiedBy>Ricardo Atlan</cp:lastModifiedBy>
  <cp:revision>3</cp:revision>
  <cp:lastPrinted>2025-06-26T12:49:56Z</cp:lastPrinted>
  <dcterms:created xsi:type="dcterms:W3CDTF">2025-06-13T11:36:42Z</dcterms:created>
  <dcterms:modified xsi:type="dcterms:W3CDTF">2026-07-14T13:16:15Z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0x01010024B3C31E0BD4CB48945A6B71F482E4F4</vt:lpwstr>
  </property>
  <property fmtid="{D5CDD505-2E9C-101B-9397-08002B2CF9AE}" pid="3" name="MediaServiceImageTags">
    <vt:lpwstr/>
  </property>
</Properties>
</file>