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handoutMasterIdLst>
    <p:handoutMasterId r:id="rId14"/>
  </p:handoutMasterIdLst>
  <p:sldIdLst>
    <p:sldId id="276" r:id="rId2"/>
    <p:sldId id="280" r:id="rId3"/>
    <p:sldId id="281" r:id="rId4"/>
    <p:sldId id="282" r:id="rId5"/>
    <p:sldId id="283" r:id="rId6"/>
    <p:sldId id="284" r:id="rId7"/>
    <p:sldId id="285" r:id="rId8"/>
    <p:sldId id="287" r:id="rId9"/>
    <p:sldId id="286" r:id="rId10"/>
    <p:sldId id="288" r:id="rId11"/>
    <p:sldId id="277" r:id="rId12"/>
  </p:sldIdLst>
  <p:sldSz cx="9144000" cy="6858000" type="screen4x3"/>
  <p:notesSz cx="6875463" cy="10002838"/>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5pPr>
    <a:lvl6pPr marL="22860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6pPr>
    <a:lvl7pPr marL="27432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7pPr>
    <a:lvl8pPr marL="32004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8pPr>
    <a:lvl9pPr marL="36576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3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CDB8A2-3F8D-4729-8AB6-35A53905C118}" v="11" dt="2021-10-18T15:09:02.1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5" autoAdjust="0"/>
    <p:restoredTop sz="85031" autoAdjust="0"/>
  </p:normalViewPr>
  <p:slideViewPr>
    <p:cSldViewPr>
      <p:cViewPr varScale="1">
        <p:scale>
          <a:sx n="53" d="100"/>
          <a:sy n="53" d="100"/>
        </p:scale>
        <p:origin x="139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0" d="100"/>
          <a:sy n="70"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Hopper" userId="ca5996aa-ea7f-4b9b-84ac-8568eb6eb8f4" providerId="ADAL" clId="{A18C3A73-5AC3-4DF1-A914-C9591DF80EDD}"/>
    <pc:docChg chg="custSel modSld">
      <pc:chgData name="Alison Hopper" userId="ca5996aa-ea7f-4b9b-84ac-8568eb6eb8f4" providerId="ADAL" clId="{A18C3A73-5AC3-4DF1-A914-C9591DF80EDD}" dt="2021-03-05T12:36:43.990" v="5" actId="1076"/>
      <pc:docMkLst>
        <pc:docMk/>
      </pc:docMkLst>
      <pc:sldChg chg="addSp delSp modSp mod modTransition delAnim modAnim">
        <pc:chgData name="Alison Hopper" userId="ca5996aa-ea7f-4b9b-84ac-8568eb6eb8f4" providerId="ADAL" clId="{A18C3A73-5AC3-4DF1-A914-C9591DF80EDD}" dt="2021-03-05T12:35:52.348" v="3"/>
        <pc:sldMkLst>
          <pc:docMk/>
          <pc:sldMk cId="4083595012" sldId="282"/>
        </pc:sldMkLst>
        <pc:picChg chg="del">
          <ac:chgData name="Alison Hopper" userId="ca5996aa-ea7f-4b9b-84ac-8568eb6eb8f4" providerId="ADAL" clId="{A18C3A73-5AC3-4DF1-A914-C9591DF80EDD}" dt="2021-03-05T12:34:25.946" v="0" actId="478"/>
          <ac:picMkLst>
            <pc:docMk/>
            <pc:sldMk cId="4083595012" sldId="282"/>
            <ac:picMk id="7" creationId="{41DCF6FD-560B-47BA-BF25-C1B85B692D1C}"/>
          </ac:picMkLst>
        </pc:picChg>
        <pc:picChg chg="add del mod">
          <ac:chgData name="Alison Hopper" userId="ca5996aa-ea7f-4b9b-84ac-8568eb6eb8f4" providerId="ADAL" clId="{A18C3A73-5AC3-4DF1-A914-C9591DF80EDD}" dt="2021-03-05T12:35:24.834" v="2"/>
          <ac:picMkLst>
            <pc:docMk/>
            <pc:sldMk cId="4083595012" sldId="282"/>
            <ac:picMk id="8" creationId="{4AC07D33-4A65-492F-AAF8-9648BDCD3C9E}"/>
          </ac:picMkLst>
        </pc:picChg>
        <pc:picChg chg="add mod">
          <ac:chgData name="Alison Hopper" userId="ca5996aa-ea7f-4b9b-84ac-8568eb6eb8f4" providerId="ADAL" clId="{A18C3A73-5AC3-4DF1-A914-C9591DF80EDD}" dt="2021-03-05T12:35:52.348" v="3"/>
          <ac:picMkLst>
            <pc:docMk/>
            <pc:sldMk cId="4083595012" sldId="282"/>
            <ac:picMk id="9" creationId="{7230E6DD-421C-4AA2-BCB5-F5ED947FE274}"/>
          </ac:picMkLst>
        </pc:picChg>
      </pc:sldChg>
      <pc:sldChg chg="modSp mod">
        <pc:chgData name="Alison Hopper" userId="ca5996aa-ea7f-4b9b-84ac-8568eb6eb8f4" providerId="ADAL" clId="{A18C3A73-5AC3-4DF1-A914-C9591DF80EDD}" dt="2021-03-05T12:36:43.990" v="5" actId="1076"/>
        <pc:sldMkLst>
          <pc:docMk/>
          <pc:sldMk cId="1707023264" sldId="283"/>
        </pc:sldMkLst>
        <pc:picChg chg="mod">
          <ac:chgData name="Alison Hopper" userId="ca5996aa-ea7f-4b9b-84ac-8568eb6eb8f4" providerId="ADAL" clId="{A18C3A73-5AC3-4DF1-A914-C9591DF80EDD}" dt="2021-03-05T12:36:43.990" v="5" actId="1076"/>
          <ac:picMkLst>
            <pc:docMk/>
            <pc:sldMk cId="1707023264" sldId="283"/>
            <ac:picMk id="6" creationId="{B0B304CF-D242-4FD9-A262-ADE1398721E0}"/>
          </ac:picMkLst>
        </pc:picChg>
      </pc:sldChg>
    </pc:docChg>
  </pc:docChgLst>
  <pc:docChgLst>
    <pc:chgData name="Alison Hopper" userId="ca5996aa-ea7f-4b9b-84ac-8568eb6eb8f4" providerId="ADAL" clId="{35CDB8A2-3F8D-4729-8AB6-35A53905C118}"/>
    <pc:docChg chg="undo custSel addSld delSld modSld">
      <pc:chgData name="Alison Hopper" userId="ca5996aa-ea7f-4b9b-84ac-8568eb6eb8f4" providerId="ADAL" clId="{35CDB8A2-3F8D-4729-8AB6-35A53905C118}" dt="2021-10-18T15:09:09.757" v="85" actId="1076"/>
      <pc:docMkLst>
        <pc:docMk/>
      </pc:docMkLst>
      <pc:sldChg chg="add del">
        <pc:chgData name="Alison Hopper" userId="ca5996aa-ea7f-4b9b-84ac-8568eb6eb8f4" providerId="ADAL" clId="{35CDB8A2-3F8D-4729-8AB6-35A53905C118}" dt="2021-10-18T15:06:36.838" v="70"/>
        <pc:sldMkLst>
          <pc:docMk/>
          <pc:sldMk cId="0" sldId="264"/>
        </pc:sldMkLst>
      </pc:sldChg>
      <pc:sldChg chg="modSp mod">
        <pc:chgData name="Alison Hopper" userId="ca5996aa-ea7f-4b9b-84ac-8568eb6eb8f4" providerId="ADAL" clId="{35CDB8A2-3F8D-4729-8AB6-35A53905C118}" dt="2021-10-18T15:02:00.860" v="51" actId="1035"/>
        <pc:sldMkLst>
          <pc:docMk/>
          <pc:sldMk cId="3465157922" sldId="280"/>
        </pc:sldMkLst>
        <pc:spChg chg="mod">
          <ac:chgData name="Alison Hopper" userId="ca5996aa-ea7f-4b9b-84ac-8568eb6eb8f4" providerId="ADAL" clId="{35CDB8A2-3F8D-4729-8AB6-35A53905C118}" dt="2021-10-18T15:01:34.165" v="18" actId="20577"/>
          <ac:spMkLst>
            <pc:docMk/>
            <pc:sldMk cId="3465157922" sldId="280"/>
            <ac:spMk id="8" creationId="{00000000-0000-0000-0000-000000000000}"/>
          </ac:spMkLst>
        </pc:spChg>
        <pc:spChg chg="mod">
          <ac:chgData name="Alison Hopper" userId="ca5996aa-ea7f-4b9b-84ac-8568eb6eb8f4" providerId="ADAL" clId="{35CDB8A2-3F8D-4729-8AB6-35A53905C118}" dt="2021-10-18T15:02:00.860" v="51" actId="1035"/>
          <ac:spMkLst>
            <pc:docMk/>
            <pc:sldMk cId="3465157922" sldId="280"/>
            <ac:spMk id="10" creationId="{FF99478B-E0D8-43EE-8B03-68F95F60B02F}"/>
          </ac:spMkLst>
        </pc:spChg>
      </pc:sldChg>
      <pc:sldChg chg="addSp delSp modSp mod">
        <pc:chgData name="Alison Hopper" userId="ca5996aa-ea7f-4b9b-84ac-8568eb6eb8f4" providerId="ADAL" clId="{35CDB8A2-3F8D-4729-8AB6-35A53905C118}" dt="2021-10-18T15:02:22.463" v="53"/>
        <pc:sldMkLst>
          <pc:docMk/>
          <pc:sldMk cId="2788036194" sldId="281"/>
        </pc:sldMkLst>
        <pc:spChg chg="add mod">
          <ac:chgData name="Alison Hopper" userId="ca5996aa-ea7f-4b9b-84ac-8568eb6eb8f4" providerId="ADAL" clId="{35CDB8A2-3F8D-4729-8AB6-35A53905C118}" dt="2021-10-18T15:02:22.463" v="53"/>
          <ac:spMkLst>
            <pc:docMk/>
            <pc:sldMk cId="2788036194" sldId="281"/>
            <ac:spMk id="7" creationId="{3917041D-EDA4-4DE4-AD96-5E5F61C6C319}"/>
          </ac:spMkLst>
        </pc:spChg>
        <pc:spChg chg="del">
          <ac:chgData name="Alison Hopper" userId="ca5996aa-ea7f-4b9b-84ac-8568eb6eb8f4" providerId="ADAL" clId="{35CDB8A2-3F8D-4729-8AB6-35A53905C118}" dt="2021-10-18T15:02:22.063" v="52" actId="478"/>
          <ac:spMkLst>
            <pc:docMk/>
            <pc:sldMk cId="2788036194" sldId="281"/>
            <ac:spMk id="9" creationId="{5FBD5BFA-47A5-4890-963D-F5A2B6A270C8}"/>
          </ac:spMkLst>
        </pc:spChg>
      </pc:sldChg>
      <pc:sldChg chg="addSp delSp modSp mod">
        <pc:chgData name="Alison Hopper" userId="ca5996aa-ea7f-4b9b-84ac-8568eb6eb8f4" providerId="ADAL" clId="{35CDB8A2-3F8D-4729-8AB6-35A53905C118}" dt="2021-10-18T15:02:32.205" v="55"/>
        <pc:sldMkLst>
          <pc:docMk/>
          <pc:sldMk cId="4083595012" sldId="282"/>
        </pc:sldMkLst>
        <pc:spChg chg="del">
          <ac:chgData name="Alison Hopper" userId="ca5996aa-ea7f-4b9b-84ac-8568eb6eb8f4" providerId="ADAL" clId="{35CDB8A2-3F8D-4729-8AB6-35A53905C118}" dt="2021-10-18T15:02:31.285" v="54" actId="478"/>
          <ac:spMkLst>
            <pc:docMk/>
            <pc:sldMk cId="4083595012" sldId="282"/>
            <ac:spMk id="5" creationId="{122E3F36-E95F-4AD7-8928-495592FC65FA}"/>
          </ac:spMkLst>
        </pc:spChg>
        <pc:spChg chg="add mod">
          <ac:chgData name="Alison Hopper" userId="ca5996aa-ea7f-4b9b-84ac-8568eb6eb8f4" providerId="ADAL" clId="{35CDB8A2-3F8D-4729-8AB6-35A53905C118}" dt="2021-10-18T15:02:32.205" v="55"/>
          <ac:spMkLst>
            <pc:docMk/>
            <pc:sldMk cId="4083595012" sldId="282"/>
            <ac:spMk id="6" creationId="{E336806F-0B8D-4986-B6F9-5C9281AE4999}"/>
          </ac:spMkLst>
        </pc:spChg>
      </pc:sldChg>
      <pc:sldChg chg="addSp delSp modSp mod">
        <pc:chgData name="Alison Hopper" userId="ca5996aa-ea7f-4b9b-84ac-8568eb6eb8f4" providerId="ADAL" clId="{35CDB8A2-3F8D-4729-8AB6-35A53905C118}" dt="2021-10-18T15:07:15.612" v="74" actId="1076"/>
        <pc:sldMkLst>
          <pc:docMk/>
          <pc:sldMk cId="1707023264" sldId="283"/>
        </pc:sldMkLst>
        <pc:spChg chg="del">
          <ac:chgData name="Alison Hopper" userId="ca5996aa-ea7f-4b9b-84ac-8568eb6eb8f4" providerId="ADAL" clId="{35CDB8A2-3F8D-4729-8AB6-35A53905C118}" dt="2021-10-18T15:02:36.155" v="56" actId="478"/>
          <ac:spMkLst>
            <pc:docMk/>
            <pc:sldMk cId="1707023264" sldId="283"/>
            <ac:spMk id="5" creationId="{122E3F36-E95F-4AD7-8928-495592FC65FA}"/>
          </ac:spMkLst>
        </pc:spChg>
        <pc:spChg chg="add mod">
          <ac:chgData name="Alison Hopper" userId="ca5996aa-ea7f-4b9b-84ac-8568eb6eb8f4" providerId="ADAL" clId="{35CDB8A2-3F8D-4729-8AB6-35A53905C118}" dt="2021-10-18T15:02:36.592" v="57"/>
          <ac:spMkLst>
            <pc:docMk/>
            <pc:sldMk cId="1707023264" sldId="283"/>
            <ac:spMk id="8" creationId="{109C61FA-C34D-46D7-A34D-C6F368C3EDE7}"/>
          </ac:spMkLst>
        </pc:spChg>
        <pc:picChg chg="add mod">
          <ac:chgData name="Alison Hopper" userId="ca5996aa-ea7f-4b9b-84ac-8568eb6eb8f4" providerId="ADAL" clId="{35CDB8A2-3F8D-4729-8AB6-35A53905C118}" dt="2021-10-18T15:07:15.612" v="74" actId="1076"/>
          <ac:picMkLst>
            <pc:docMk/>
            <pc:sldMk cId="1707023264" sldId="283"/>
            <ac:picMk id="4" creationId="{F84C1FEA-C8BA-481E-91B5-B645EFD0433F}"/>
          </ac:picMkLst>
        </pc:picChg>
        <pc:picChg chg="add del">
          <ac:chgData name="Alison Hopper" userId="ca5996aa-ea7f-4b9b-84ac-8568eb6eb8f4" providerId="ADAL" clId="{35CDB8A2-3F8D-4729-8AB6-35A53905C118}" dt="2021-10-18T15:06:44.416" v="72" actId="478"/>
          <ac:picMkLst>
            <pc:docMk/>
            <pc:sldMk cId="1707023264" sldId="283"/>
            <ac:picMk id="6" creationId="{B0B304CF-D242-4FD9-A262-ADE1398721E0}"/>
          </ac:picMkLst>
        </pc:picChg>
      </pc:sldChg>
      <pc:sldChg chg="addSp delSp modSp mod">
        <pc:chgData name="Alison Hopper" userId="ca5996aa-ea7f-4b9b-84ac-8568eb6eb8f4" providerId="ADAL" clId="{35CDB8A2-3F8D-4729-8AB6-35A53905C118}" dt="2021-10-18T15:02:41.204" v="59"/>
        <pc:sldMkLst>
          <pc:docMk/>
          <pc:sldMk cId="3973602810" sldId="284"/>
        </pc:sldMkLst>
        <pc:spChg chg="del">
          <ac:chgData name="Alison Hopper" userId="ca5996aa-ea7f-4b9b-84ac-8568eb6eb8f4" providerId="ADAL" clId="{35CDB8A2-3F8D-4729-8AB6-35A53905C118}" dt="2021-10-18T15:02:40.861" v="58" actId="478"/>
          <ac:spMkLst>
            <pc:docMk/>
            <pc:sldMk cId="3973602810" sldId="284"/>
            <ac:spMk id="5" creationId="{122E3F36-E95F-4AD7-8928-495592FC65FA}"/>
          </ac:spMkLst>
        </pc:spChg>
        <pc:spChg chg="add mod">
          <ac:chgData name="Alison Hopper" userId="ca5996aa-ea7f-4b9b-84ac-8568eb6eb8f4" providerId="ADAL" clId="{35CDB8A2-3F8D-4729-8AB6-35A53905C118}" dt="2021-10-18T15:02:41.204" v="59"/>
          <ac:spMkLst>
            <pc:docMk/>
            <pc:sldMk cId="3973602810" sldId="284"/>
            <ac:spMk id="11" creationId="{C6AEC66E-C034-43A8-B762-ED7A21C5EE21}"/>
          </ac:spMkLst>
        </pc:spChg>
      </pc:sldChg>
      <pc:sldChg chg="addSp delSp modSp mod">
        <pc:chgData name="Alison Hopper" userId="ca5996aa-ea7f-4b9b-84ac-8568eb6eb8f4" providerId="ADAL" clId="{35CDB8A2-3F8D-4729-8AB6-35A53905C118}" dt="2021-10-18T15:02:45.689" v="61"/>
        <pc:sldMkLst>
          <pc:docMk/>
          <pc:sldMk cId="1407713338" sldId="285"/>
        </pc:sldMkLst>
        <pc:spChg chg="del">
          <ac:chgData name="Alison Hopper" userId="ca5996aa-ea7f-4b9b-84ac-8568eb6eb8f4" providerId="ADAL" clId="{35CDB8A2-3F8D-4729-8AB6-35A53905C118}" dt="2021-10-18T15:02:45.354" v="60" actId="478"/>
          <ac:spMkLst>
            <pc:docMk/>
            <pc:sldMk cId="1407713338" sldId="285"/>
            <ac:spMk id="5" creationId="{122E3F36-E95F-4AD7-8928-495592FC65FA}"/>
          </ac:spMkLst>
        </pc:spChg>
        <pc:spChg chg="add mod">
          <ac:chgData name="Alison Hopper" userId="ca5996aa-ea7f-4b9b-84ac-8568eb6eb8f4" providerId="ADAL" clId="{35CDB8A2-3F8D-4729-8AB6-35A53905C118}" dt="2021-10-18T15:02:45.689" v="61"/>
          <ac:spMkLst>
            <pc:docMk/>
            <pc:sldMk cId="1407713338" sldId="285"/>
            <ac:spMk id="14" creationId="{A2793586-54C9-428F-8635-BD0F82431DE4}"/>
          </ac:spMkLst>
        </pc:spChg>
      </pc:sldChg>
      <pc:sldChg chg="addSp delSp modSp mod">
        <pc:chgData name="Alison Hopper" userId="ca5996aa-ea7f-4b9b-84ac-8568eb6eb8f4" providerId="ADAL" clId="{35CDB8A2-3F8D-4729-8AB6-35A53905C118}" dt="2021-10-18T15:08:56.033" v="81" actId="1076"/>
        <pc:sldMkLst>
          <pc:docMk/>
          <pc:sldMk cId="4256656621" sldId="286"/>
        </pc:sldMkLst>
        <pc:spChg chg="del">
          <ac:chgData name="Alison Hopper" userId="ca5996aa-ea7f-4b9b-84ac-8568eb6eb8f4" providerId="ADAL" clId="{35CDB8A2-3F8D-4729-8AB6-35A53905C118}" dt="2021-10-18T15:02:59.558" v="64" actId="478"/>
          <ac:spMkLst>
            <pc:docMk/>
            <pc:sldMk cId="4256656621" sldId="286"/>
            <ac:spMk id="5" creationId="{122E3F36-E95F-4AD7-8928-495592FC65FA}"/>
          </ac:spMkLst>
        </pc:spChg>
        <pc:spChg chg="add mod">
          <ac:chgData name="Alison Hopper" userId="ca5996aa-ea7f-4b9b-84ac-8568eb6eb8f4" providerId="ADAL" clId="{35CDB8A2-3F8D-4729-8AB6-35A53905C118}" dt="2021-10-18T15:02:59.907" v="65"/>
          <ac:spMkLst>
            <pc:docMk/>
            <pc:sldMk cId="4256656621" sldId="286"/>
            <ac:spMk id="11" creationId="{9C5AD98D-CE1F-496D-B3A8-D58E5A93A888}"/>
          </ac:spMkLst>
        </pc:spChg>
        <pc:picChg chg="add mod">
          <ac:chgData name="Alison Hopper" userId="ca5996aa-ea7f-4b9b-84ac-8568eb6eb8f4" providerId="ADAL" clId="{35CDB8A2-3F8D-4729-8AB6-35A53905C118}" dt="2021-10-18T15:08:56.033" v="81" actId="1076"/>
          <ac:picMkLst>
            <pc:docMk/>
            <pc:sldMk cId="4256656621" sldId="286"/>
            <ac:picMk id="4" creationId="{832EB0BB-6B2C-4A01-BB58-5EBC1B9D7A38}"/>
          </ac:picMkLst>
        </pc:picChg>
        <pc:picChg chg="del">
          <ac:chgData name="Alison Hopper" userId="ca5996aa-ea7f-4b9b-84ac-8568eb6eb8f4" providerId="ADAL" clId="{35CDB8A2-3F8D-4729-8AB6-35A53905C118}" dt="2021-10-18T15:08:36.651" v="75" actId="478"/>
          <ac:picMkLst>
            <pc:docMk/>
            <pc:sldMk cId="4256656621" sldId="286"/>
            <ac:picMk id="10" creationId="{B9368292-CDD9-4C70-99F7-4B2961BCB41C}"/>
          </ac:picMkLst>
        </pc:picChg>
      </pc:sldChg>
      <pc:sldChg chg="addSp delSp modSp mod">
        <pc:chgData name="Alison Hopper" userId="ca5996aa-ea7f-4b9b-84ac-8568eb6eb8f4" providerId="ADAL" clId="{35CDB8A2-3F8D-4729-8AB6-35A53905C118}" dt="2021-10-18T15:02:54.841" v="63"/>
        <pc:sldMkLst>
          <pc:docMk/>
          <pc:sldMk cId="2826308831" sldId="287"/>
        </pc:sldMkLst>
        <pc:spChg chg="del">
          <ac:chgData name="Alison Hopper" userId="ca5996aa-ea7f-4b9b-84ac-8568eb6eb8f4" providerId="ADAL" clId="{35CDB8A2-3F8D-4729-8AB6-35A53905C118}" dt="2021-10-18T15:02:54.550" v="62" actId="478"/>
          <ac:spMkLst>
            <pc:docMk/>
            <pc:sldMk cId="2826308831" sldId="287"/>
            <ac:spMk id="5" creationId="{122E3F36-E95F-4AD7-8928-495592FC65FA}"/>
          </ac:spMkLst>
        </pc:spChg>
        <pc:spChg chg="add mod">
          <ac:chgData name="Alison Hopper" userId="ca5996aa-ea7f-4b9b-84ac-8568eb6eb8f4" providerId="ADAL" clId="{35CDB8A2-3F8D-4729-8AB6-35A53905C118}" dt="2021-10-18T15:02:54.841" v="63"/>
          <ac:spMkLst>
            <pc:docMk/>
            <pc:sldMk cId="2826308831" sldId="287"/>
            <ac:spMk id="18" creationId="{ECC5DD33-8BB6-4BCB-8CA2-819A4AFE10DE}"/>
          </ac:spMkLst>
        </pc:spChg>
      </pc:sldChg>
      <pc:sldChg chg="addSp delSp modSp mod">
        <pc:chgData name="Alison Hopper" userId="ca5996aa-ea7f-4b9b-84ac-8568eb6eb8f4" providerId="ADAL" clId="{35CDB8A2-3F8D-4729-8AB6-35A53905C118}" dt="2021-10-18T15:09:09.757" v="85" actId="1076"/>
        <pc:sldMkLst>
          <pc:docMk/>
          <pc:sldMk cId="2973227274" sldId="288"/>
        </pc:sldMkLst>
        <pc:spChg chg="del">
          <ac:chgData name="Alison Hopper" userId="ca5996aa-ea7f-4b9b-84ac-8568eb6eb8f4" providerId="ADAL" clId="{35CDB8A2-3F8D-4729-8AB6-35A53905C118}" dt="2021-10-18T15:03:05.754" v="66" actId="478"/>
          <ac:spMkLst>
            <pc:docMk/>
            <pc:sldMk cId="2973227274" sldId="288"/>
            <ac:spMk id="5" creationId="{122E3F36-E95F-4AD7-8928-495592FC65FA}"/>
          </ac:spMkLst>
        </pc:spChg>
        <pc:spChg chg="add mod">
          <ac:chgData name="Alison Hopper" userId="ca5996aa-ea7f-4b9b-84ac-8568eb6eb8f4" providerId="ADAL" clId="{35CDB8A2-3F8D-4729-8AB6-35A53905C118}" dt="2021-10-18T15:03:06.048" v="67"/>
          <ac:spMkLst>
            <pc:docMk/>
            <pc:sldMk cId="2973227274" sldId="288"/>
            <ac:spMk id="7" creationId="{4242382A-D5CE-49B9-84FA-B6050E1ED527}"/>
          </ac:spMkLst>
        </pc:spChg>
        <pc:picChg chg="add mod">
          <ac:chgData name="Alison Hopper" userId="ca5996aa-ea7f-4b9b-84ac-8568eb6eb8f4" providerId="ADAL" clId="{35CDB8A2-3F8D-4729-8AB6-35A53905C118}" dt="2021-10-18T15:09:09.757" v="85" actId="1076"/>
          <ac:picMkLst>
            <pc:docMk/>
            <pc:sldMk cId="2973227274" sldId="288"/>
            <ac:picMk id="8" creationId="{5E30624C-9704-44B0-904C-617ED4C9256B}"/>
          </ac:picMkLst>
        </pc:picChg>
        <pc:picChg chg="del">
          <ac:chgData name="Alison Hopper" userId="ca5996aa-ea7f-4b9b-84ac-8568eb6eb8f4" providerId="ADAL" clId="{35CDB8A2-3F8D-4729-8AB6-35A53905C118}" dt="2021-10-18T15:09:00.986" v="82" actId="478"/>
          <ac:picMkLst>
            <pc:docMk/>
            <pc:sldMk cId="2973227274" sldId="288"/>
            <ac:picMk id="10" creationId="{B9368292-CDD9-4C70-99F7-4B2961BCB41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atin typeface="Times" charset="0"/>
                <a:ea typeface="ヒラギノ角ゴ Pro W3" charset="-128"/>
              </a:defRPr>
            </a:lvl1pPr>
          </a:lstStyle>
          <a:p>
            <a:pPr>
              <a:defRPr/>
            </a:pPr>
            <a:endParaRPr lang="en-US"/>
          </a:p>
        </p:txBody>
      </p:sp>
      <p:sp>
        <p:nvSpPr>
          <p:cNvPr id="3" name="Date Placeholder 2"/>
          <p:cNvSpPr>
            <a:spLocks noGrp="1"/>
          </p:cNvSpPr>
          <p:nvPr>
            <p:ph type="dt" sz="quarter" idx="1"/>
          </p:nvPr>
        </p:nvSpPr>
        <p:spPr>
          <a:xfrm>
            <a:off x="3894505" y="0"/>
            <a:ext cx="2979367" cy="501879"/>
          </a:xfrm>
          <a:prstGeom prst="rect">
            <a:avLst/>
          </a:prstGeom>
        </p:spPr>
        <p:txBody>
          <a:bodyPr vert="horz" lIns="96442" tIns="48221" rIns="96442" bIns="48221" rtlCol="0"/>
          <a:lstStyle>
            <a:lvl1pPr algn="r">
              <a:defRPr sz="1300">
                <a:latin typeface="Times" charset="0"/>
                <a:ea typeface="ヒラギノ角ゴ Pro W3" charset="-128"/>
              </a:defRPr>
            </a:lvl1pPr>
          </a:lstStyle>
          <a:p>
            <a:pPr>
              <a:defRPr/>
            </a:pPr>
            <a:fld id="{E6D207C4-F1C5-46D6-B0F0-58965E34A68D}" type="datetimeFigureOut">
              <a:rPr lang="en-US"/>
              <a:pPr>
                <a:defRPr/>
              </a:pPr>
              <a:t>10/18/2021</a:t>
            </a:fld>
            <a:endParaRPr lang="en-US"/>
          </a:p>
        </p:txBody>
      </p:sp>
      <p:sp>
        <p:nvSpPr>
          <p:cNvPr id="4" name="Footer Placeholder 3"/>
          <p:cNvSpPr>
            <a:spLocks noGrp="1"/>
          </p:cNvSpPr>
          <p:nvPr>
            <p:ph type="ftr" sz="quarter" idx="2"/>
          </p:nvPr>
        </p:nvSpPr>
        <p:spPr>
          <a:xfrm>
            <a:off x="0" y="9500961"/>
            <a:ext cx="2979367" cy="501878"/>
          </a:xfrm>
          <a:prstGeom prst="rect">
            <a:avLst/>
          </a:prstGeom>
        </p:spPr>
        <p:txBody>
          <a:bodyPr vert="horz" lIns="96442" tIns="48221" rIns="96442" bIns="48221" rtlCol="0" anchor="b"/>
          <a:lstStyle>
            <a:lvl1pPr algn="l">
              <a:defRPr sz="1300">
                <a:latin typeface="Times" charset="0"/>
                <a:ea typeface="ヒラギノ角ゴ Pro W3" charset="-128"/>
              </a:defRPr>
            </a:lvl1pPr>
          </a:lstStyle>
          <a:p>
            <a:pPr>
              <a:defRPr/>
            </a:pPr>
            <a:endParaRPr lang="en-US"/>
          </a:p>
        </p:txBody>
      </p:sp>
      <p:sp>
        <p:nvSpPr>
          <p:cNvPr id="5" name="Slide Number Placeholder 4"/>
          <p:cNvSpPr>
            <a:spLocks noGrp="1"/>
          </p:cNvSpPr>
          <p:nvPr>
            <p:ph type="sldNum" sz="quarter" idx="3"/>
          </p:nvPr>
        </p:nvSpPr>
        <p:spPr>
          <a:xfrm>
            <a:off x="3894505" y="9500961"/>
            <a:ext cx="2979367" cy="501878"/>
          </a:xfrm>
          <a:prstGeom prst="rect">
            <a:avLst/>
          </a:prstGeom>
        </p:spPr>
        <p:txBody>
          <a:bodyPr vert="horz" lIns="96442" tIns="48221" rIns="96442" bIns="48221" rtlCol="0" anchor="b"/>
          <a:lstStyle>
            <a:lvl1pPr algn="r">
              <a:defRPr sz="1300">
                <a:latin typeface="Times" charset="0"/>
                <a:ea typeface="ヒラギノ角ゴ Pro W3" charset="-128"/>
              </a:defRPr>
            </a:lvl1pPr>
          </a:lstStyle>
          <a:p>
            <a:pPr>
              <a:defRPr/>
            </a:pPr>
            <a:fld id="{D8435711-A4FE-4B0D-8EAC-05E1780A8E64}" type="slidenum">
              <a:rPr lang="en-US"/>
              <a:pPr>
                <a:defRPr/>
              </a:pPr>
              <a:t>‹#›</a:t>
            </a:fld>
            <a:endParaRPr lang="en-US"/>
          </a:p>
        </p:txBody>
      </p:sp>
    </p:spTree>
    <p:extLst>
      <p:ext uri="{BB962C8B-B14F-4D97-AF65-F5344CB8AC3E}">
        <p14:creationId xmlns:p14="http://schemas.microsoft.com/office/powerpoint/2010/main" val="459400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atin typeface="Times" charset="0"/>
                <a:ea typeface="ヒラギノ角ゴ Pro W3" charset="-128"/>
              </a:defRPr>
            </a:lvl1pPr>
          </a:lstStyle>
          <a:p>
            <a:pPr>
              <a:defRPr/>
            </a:pPr>
            <a:endParaRPr lang="en-US"/>
          </a:p>
        </p:txBody>
      </p:sp>
      <p:sp>
        <p:nvSpPr>
          <p:cNvPr id="3" name="Date Placeholder 2"/>
          <p:cNvSpPr>
            <a:spLocks noGrp="1"/>
          </p:cNvSpPr>
          <p:nvPr>
            <p:ph type="dt" idx="1"/>
          </p:nvPr>
        </p:nvSpPr>
        <p:spPr>
          <a:xfrm>
            <a:off x="3894505" y="0"/>
            <a:ext cx="2979367" cy="501879"/>
          </a:xfrm>
          <a:prstGeom prst="rect">
            <a:avLst/>
          </a:prstGeom>
        </p:spPr>
        <p:txBody>
          <a:bodyPr vert="horz" lIns="96442" tIns="48221" rIns="96442" bIns="48221" rtlCol="0"/>
          <a:lstStyle>
            <a:lvl1pPr algn="r">
              <a:defRPr sz="1300">
                <a:latin typeface="Times" charset="0"/>
                <a:ea typeface="ヒラギノ角ゴ Pro W3" charset="-128"/>
              </a:defRPr>
            </a:lvl1pPr>
          </a:lstStyle>
          <a:p>
            <a:pPr>
              <a:defRPr/>
            </a:pPr>
            <a:fld id="{24CC7B08-0227-40A0-93E0-F1542D752734}" type="datetimeFigureOut">
              <a:rPr lang="en-US"/>
              <a:pPr>
                <a:defRPr/>
              </a:pPr>
              <a:t>10/18/2021</a:t>
            </a:fld>
            <a:endParaRPr lang="en-US"/>
          </a:p>
        </p:txBody>
      </p:sp>
      <p:sp>
        <p:nvSpPr>
          <p:cNvPr id="4" name="Slide Image Placeholder 3"/>
          <p:cNvSpPr>
            <a:spLocks noGrp="1" noRot="1" noChangeAspect="1"/>
          </p:cNvSpPr>
          <p:nvPr>
            <p:ph type="sldImg" idx="2"/>
          </p:nvPr>
        </p:nvSpPr>
        <p:spPr>
          <a:xfrm>
            <a:off x="1189038" y="1250950"/>
            <a:ext cx="4497387" cy="3375025"/>
          </a:xfrm>
          <a:prstGeom prst="rect">
            <a:avLst/>
          </a:prstGeom>
          <a:noFill/>
          <a:ln w="12700">
            <a:solidFill>
              <a:prstClr val="black"/>
            </a:solidFill>
          </a:ln>
        </p:spPr>
        <p:txBody>
          <a:bodyPr vert="horz" lIns="96442" tIns="48221" rIns="96442" bIns="48221" rtlCol="0" anchor="ctr"/>
          <a:lstStyle/>
          <a:p>
            <a:pPr lvl="0"/>
            <a:endParaRPr lang="en-US" noProof="0"/>
          </a:p>
        </p:txBody>
      </p:sp>
      <p:sp>
        <p:nvSpPr>
          <p:cNvPr id="5" name="Notes Placeholder 4"/>
          <p:cNvSpPr>
            <a:spLocks noGrp="1"/>
          </p:cNvSpPr>
          <p:nvPr>
            <p:ph type="body" sz="quarter" idx="3"/>
          </p:nvPr>
        </p:nvSpPr>
        <p:spPr>
          <a:xfrm>
            <a:off x="687547" y="4813866"/>
            <a:ext cx="5500370" cy="3938617"/>
          </a:xfrm>
          <a:prstGeom prst="rect">
            <a:avLst/>
          </a:prstGeom>
        </p:spPr>
        <p:txBody>
          <a:bodyPr vert="horz" lIns="96442" tIns="48221" rIns="96442" bIns="4822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500961"/>
            <a:ext cx="2979367" cy="501878"/>
          </a:xfrm>
          <a:prstGeom prst="rect">
            <a:avLst/>
          </a:prstGeom>
        </p:spPr>
        <p:txBody>
          <a:bodyPr vert="horz" lIns="96442" tIns="48221" rIns="96442" bIns="48221" rtlCol="0" anchor="b"/>
          <a:lstStyle>
            <a:lvl1pPr algn="l">
              <a:defRPr sz="1300">
                <a:latin typeface="Times" charset="0"/>
                <a:ea typeface="ヒラギノ角ゴ Pro W3" charset="-128"/>
              </a:defRPr>
            </a:lvl1pPr>
          </a:lstStyle>
          <a:p>
            <a:pPr>
              <a:defRPr/>
            </a:pPr>
            <a:endParaRPr lang="en-US"/>
          </a:p>
        </p:txBody>
      </p:sp>
      <p:sp>
        <p:nvSpPr>
          <p:cNvPr id="7" name="Slide Number Placeholder 6"/>
          <p:cNvSpPr>
            <a:spLocks noGrp="1"/>
          </p:cNvSpPr>
          <p:nvPr>
            <p:ph type="sldNum" sz="quarter" idx="5"/>
          </p:nvPr>
        </p:nvSpPr>
        <p:spPr>
          <a:xfrm>
            <a:off x="3894505" y="9500961"/>
            <a:ext cx="2979367" cy="501878"/>
          </a:xfrm>
          <a:prstGeom prst="rect">
            <a:avLst/>
          </a:prstGeom>
        </p:spPr>
        <p:txBody>
          <a:bodyPr vert="horz" lIns="96442" tIns="48221" rIns="96442" bIns="48221" rtlCol="0" anchor="b"/>
          <a:lstStyle>
            <a:lvl1pPr algn="r">
              <a:defRPr sz="1300">
                <a:latin typeface="Times" charset="0"/>
                <a:ea typeface="ヒラギノ角ゴ Pro W3" charset="-128"/>
              </a:defRPr>
            </a:lvl1pPr>
          </a:lstStyle>
          <a:p>
            <a:pPr>
              <a:defRPr/>
            </a:pPr>
            <a:fld id="{86AAEC0A-556C-4808-8664-FAF36CE6DC85}" type="slidenum">
              <a:rPr lang="en-US"/>
              <a:pPr>
                <a:defRPr/>
              </a:pPr>
              <a:t>‹#›</a:t>
            </a:fld>
            <a:endParaRPr lang="en-US"/>
          </a:p>
        </p:txBody>
      </p:sp>
    </p:spTree>
    <p:extLst>
      <p:ext uri="{BB962C8B-B14F-4D97-AF65-F5344CB8AC3E}">
        <p14:creationId xmlns:p14="http://schemas.microsoft.com/office/powerpoint/2010/main" val="1180371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2</a:t>
            </a:fld>
            <a:endParaRPr lang="en-US"/>
          </a:p>
        </p:txBody>
      </p:sp>
    </p:spTree>
    <p:extLst>
      <p:ext uri="{BB962C8B-B14F-4D97-AF65-F5344CB8AC3E}">
        <p14:creationId xmlns:p14="http://schemas.microsoft.com/office/powerpoint/2010/main" val="4214235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3</a:t>
            </a:fld>
            <a:endParaRPr lang="en-US"/>
          </a:p>
        </p:txBody>
      </p:sp>
    </p:spTree>
    <p:extLst>
      <p:ext uri="{BB962C8B-B14F-4D97-AF65-F5344CB8AC3E}">
        <p14:creationId xmlns:p14="http://schemas.microsoft.com/office/powerpoint/2010/main" val="106381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spreadsheet shows how the different units and activities can support students from KS2 through to GCSE and Functional Skills so you can match the activities to the needs of your students</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4</a:t>
            </a:fld>
            <a:endParaRPr lang="en-US"/>
          </a:p>
        </p:txBody>
      </p:sp>
    </p:spTree>
    <p:extLst>
      <p:ext uri="{BB962C8B-B14F-4D97-AF65-F5344CB8AC3E}">
        <p14:creationId xmlns:p14="http://schemas.microsoft.com/office/powerpoint/2010/main" val="560271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spreadsheet shows how the different units and activities can support students from KS2 through to GCSE and Functional Skills so you can match the activities to the needs of your students</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5</a:t>
            </a:fld>
            <a:endParaRPr lang="en-US"/>
          </a:p>
        </p:txBody>
      </p:sp>
    </p:spTree>
    <p:extLst>
      <p:ext uri="{BB962C8B-B14F-4D97-AF65-F5344CB8AC3E}">
        <p14:creationId xmlns:p14="http://schemas.microsoft.com/office/powerpoint/2010/main" val="394288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spreadsheet shows how the different units and activities can support students from KS2 through to GCSE and Functional Skills so you can match the activities to the needs of your students</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6</a:t>
            </a:fld>
            <a:endParaRPr lang="en-US"/>
          </a:p>
        </p:txBody>
      </p:sp>
    </p:spTree>
    <p:extLst>
      <p:ext uri="{BB962C8B-B14F-4D97-AF65-F5344CB8AC3E}">
        <p14:creationId xmlns:p14="http://schemas.microsoft.com/office/powerpoint/2010/main" val="2639572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7</a:t>
            </a:fld>
            <a:endParaRPr lang="en-US"/>
          </a:p>
        </p:txBody>
      </p:sp>
    </p:spTree>
    <p:extLst>
      <p:ext uri="{BB962C8B-B14F-4D97-AF65-F5344CB8AC3E}">
        <p14:creationId xmlns:p14="http://schemas.microsoft.com/office/powerpoint/2010/main" val="892504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spreadsheet shows how the different units and activities can support students from KS2 through to GCSE and Functional Skills so you can match the activities to the needs of your students</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8</a:t>
            </a:fld>
            <a:endParaRPr lang="en-US"/>
          </a:p>
        </p:txBody>
      </p:sp>
    </p:spTree>
    <p:extLst>
      <p:ext uri="{BB962C8B-B14F-4D97-AF65-F5344CB8AC3E}">
        <p14:creationId xmlns:p14="http://schemas.microsoft.com/office/powerpoint/2010/main" val="2682935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Loop cards are used in many units and also form a means of assessing progress as the loop is used at the start and at the end of the unit. Increased speed in completing the loop will indicate the progress that has been made.</a:t>
            </a:r>
          </a:p>
          <a:p>
            <a:endParaRPr lang="en-GB" dirty="0"/>
          </a:p>
          <a:p>
            <a:r>
              <a:rPr lang="en-GB" dirty="0"/>
              <a:t>The guides show the order in which activities should be introduced in order to build confidence, knowledge and skills. Activities can of course be repeated but it is advisable to introduce them in the order shown on the guides.</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9</a:t>
            </a:fld>
            <a:endParaRPr lang="en-US"/>
          </a:p>
        </p:txBody>
      </p:sp>
    </p:spTree>
    <p:extLst>
      <p:ext uri="{BB962C8B-B14F-4D97-AF65-F5344CB8AC3E}">
        <p14:creationId xmlns:p14="http://schemas.microsoft.com/office/powerpoint/2010/main" val="4236574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Loop cards are used in many units and also form a means of assessing progress as the loop is used at the start and at the end of the unit. Increased speed in completing the loop will indicate the progress that has been made.</a:t>
            </a:r>
          </a:p>
          <a:p>
            <a:endParaRPr lang="en-GB" dirty="0"/>
          </a:p>
          <a:p>
            <a:r>
              <a:rPr lang="en-GB" dirty="0"/>
              <a:t>The guides show the order in which activities should be introduced in order to build confidence, knowledge and skills. Activities can of course be repeated but it is advisable to introduce them in the order shown on the guides.</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10</a:t>
            </a:fld>
            <a:endParaRPr lang="en-US"/>
          </a:p>
        </p:txBody>
      </p:sp>
    </p:spTree>
    <p:extLst>
      <p:ext uri="{BB962C8B-B14F-4D97-AF65-F5344CB8AC3E}">
        <p14:creationId xmlns:p14="http://schemas.microsoft.com/office/powerpoint/2010/main" val="3271942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87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95288" y="1196975"/>
            <a:ext cx="3744912" cy="3240088"/>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9" name="Title 1"/>
          <p:cNvSpPr>
            <a:spLocks noGrp="1"/>
          </p:cNvSpPr>
          <p:nvPr>
            <p:ph type="title"/>
          </p:nvPr>
        </p:nvSpPr>
        <p:spPr>
          <a:xfrm>
            <a:off x="4427984" y="1196975"/>
            <a:ext cx="4269160" cy="580926"/>
          </a:xfrm>
          <a:prstGeom prst="rect">
            <a:avLst/>
          </a:prstGeom>
        </p:spPr>
        <p:txBody>
          <a:bodyPr vert="horz"/>
          <a:lstStyle>
            <a:lvl1pPr algn="l">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1419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02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vert="horz"/>
          <a:lstStyle>
            <a:lvl1pPr marL="457200" indent="-4572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1pPr>
            <a:lvl2pPr marL="914400" indent="-4572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2pPr>
            <a:lvl3pPr marL="12573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3pPr>
            <a:lvl4pPr marL="17145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4pPr>
            <a:lvl5pPr marL="21717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629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0" cap="all">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solidFill>
                  <a:schemeClr val="tx2"/>
                </a:solidFill>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dirty="0"/>
              <a:t>Click to edit Master text styles</a:t>
            </a:r>
          </a:p>
        </p:txBody>
      </p:sp>
    </p:spTree>
    <p:extLst>
      <p:ext uri="{BB962C8B-B14F-4D97-AF65-F5344CB8AC3E}">
        <p14:creationId xmlns:p14="http://schemas.microsoft.com/office/powerpoint/2010/main" val="32206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a:prstGeom prst="rect">
            <a:avLst/>
          </a:prstGeom>
        </p:spPr>
        <p:txBody>
          <a:bodyPr vert="horz"/>
          <a:lstStyle>
            <a:lvl1pPr marL="342900" indent="-342900">
              <a:buClr>
                <a:schemeClr val="bg2"/>
              </a:buClr>
              <a:buFont typeface="Wingdings" panose="05000000000000000000" pitchFamily="2" charset="2"/>
              <a:buChar char="§"/>
              <a:defRPr sz="2800">
                <a:solidFill>
                  <a:schemeClr val="tx2"/>
                </a:solidFill>
                <a:latin typeface="Arial" panose="020B0604020202020204" pitchFamily="34" charset="0"/>
                <a:cs typeface="Arial" panose="020B0604020202020204" pitchFamily="34" charset="0"/>
              </a:defRPr>
            </a:lvl1pPr>
            <a:lvl2pPr marL="742950" indent="-285750">
              <a:buClr>
                <a:schemeClr val="bg2"/>
              </a:buClr>
              <a:buFont typeface="Wingdings" panose="05000000000000000000" pitchFamily="2" charset="2"/>
              <a:buChar char="§"/>
              <a:defRPr sz="2400">
                <a:solidFill>
                  <a:schemeClr val="tx2"/>
                </a:solidFill>
                <a:latin typeface="Arial" panose="020B0604020202020204" pitchFamily="34" charset="0"/>
                <a:cs typeface="Arial" panose="020B0604020202020204" pitchFamily="34" charset="0"/>
              </a:defRPr>
            </a:lvl2pPr>
            <a:lvl3pPr marL="1143000" indent="-228600">
              <a:buClr>
                <a:schemeClr val="bg2"/>
              </a:buClr>
              <a:buFont typeface="Wingdings" panose="05000000000000000000" pitchFamily="2" charset="2"/>
              <a:buChar char="§"/>
              <a:defRPr sz="2000">
                <a:solidFill>
                  <a:schemeClr val="tx2"/>
                </a:solidFill>
                <a:latin typeface="Arial" panose="020B0604020202020204" pitchFamily="34" charset="0"/>
                <a:cs typeface="Arial" panose="020B0604020202020204" pitchFamily="34" charset="0"/>
              </a:defRPr>
            </a:lvl3pPr>
            <a:lvl4pPr marL="1600200" indent="-228600">
              <a:buClr>
                <a:schemeClr val="bg2"/>
              </a:buClr>
              <a:buFont typeface="Wingdings" panose="05000000000000000000" pitchFamily="2" charset="2"/>
              <a:buChar char="§"/>
              <a:defRPr sz="1800">
                <a:solidFill>
                  <a:schemeClr val="tx2"/>
                </a:solidFill>
                <a:latin typeface="Arial" panose="020B0604020202020204" pitchFamily="34" charset="0"/>
                <a:cs typeface="Arial" panose="020B0604020202020204" pitchFamily="34" charset="0"/>
              </a:defRPr>
            </a:lvl4pPr>
            <a:lvl5pPr marL="2057400" indent="-228600">
              <a:buClr>
                <a:schemeClr val="bg2"/>
              </a:buClr>
              <a:buFont typeface="Wingdings" panose="05000000000000000000" pitchFamily="2" charset="2"/>
              <a:buChar char="§"/>
              <a:defRPr sz="1800">
                <a:solidFill>
                  <a:schemeClr val="tx2"/>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73269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a:prstGeom prst="rect">
            <a:avLst/>
          </a:prstGeom>
        </p:spPr>
        <p:txBody>
          <a:bodyPr vert="horz" anchor="t"/>
          <a:lstStyle>
            <a:lvl1pPr marL="0" indent="0">
              <a:buNone/>
              <a:defRPr sz="2400" b="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400" dirty="0">
                <a:solidFill>
                  <a:schemeClr val="tx2"/>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t"/>
          <a:lstStyle>
            <a:lvl1pPr marL="0" indent="0">
              <a:buNone/>
              <a:defRPr sz="2400" b="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400" dirty="0">
                <a:solidFill>
                  <a:schemeClr val="tx2"/>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753548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9510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3008313" cy="598388"/>
          </a:xfrm>
          <a:prstGeom prst="rect">
            <a:avLst/>
          </a:prstGeom>
        </p:spPr>
        <p:txBody>
          <a:bodyPr vert="horz" anchor="t"/>
          <a:lstStyle>
            <a:lvl1pPr algn="l">
              <a:defRPr sz="2400" b="0">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3575050" y="836712"/>
            <a:ext cx="5111750" cy="5289451"/>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2000">
                <a:solidFill>
                  <a:schemeClr val="tx2"/>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Tree>
    <p:extLst>
      <p:ext uri="{BB962C8B-B14F-4D97-AF65-F5344CB8AC3E}">
        <p14:creationId xmlns:p14="http://schemas.microsoft.com/office/powerpoint/2010/main" val="1539355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0">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Picture Placeholder 2"/>
          <p:cNvSpPr>
            <a:spLocks noGrp="1"/>
          </p:cNvSpPr>
          <p:nvPr>
            <p:ph type="pic" idx="1"/>
          </p:nvPr>
        </p:nvSpPr>
        <p:spPr>
          <a:xfrm>
            <a:off x="1792288" y="836711"/>
            <a:ext cx="5486400" cy="3890863"/>
          </a:xfrm>
          <a:prstGeom prst="rect">
            <a:avLst/>
          </a:prstGeom>
        </p:spPr>
        <p:txBody>
          <a:bodyPr vert="horz"/>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solidFill>
                  <a:schemeClr val="tx2"/>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416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1pPr>
            <a:lvl2pPr marL="742950" indent="-28575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2pPr>
            <a:lvl3pPr marL="1143000" indent="-2286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3pPr>
            <a:lvl4pPr marL="1600200" indent="-2286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4pPr>
            <a:lvl5pPr marL="2057400" indent="-2286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054033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6712"/>
            <a:ext cx="2057400" cy="5289451"/>
          </a:xfrm>
          <a:prstGeom prst="rect">
            <a:avLst/>
          </a:prstGeom>
        </p:spPr>
        <p:txBody>
          <a:bodyPr vert="eaVert"/>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836712"/>
            <a:ext cx="6019800" cy="5289451"/>
          </a:xfrm>
          <a:prstGeom prst="rect">
            <a:avLst/>
          </a:prstGeom>
        </p:spPr>
        <p:txBody>
          <a:bodyPr vert="eaVert"/>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517762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1" r:id="rId1"/>
    <p:sldLayoutId id="2147483726" r:id="rId2"/>
    <p:sldLayoutId id="2147483732" r:id="rId3"/>
    <p:sldLayoutId id="2147483721" r:id="rId4"/>
    <p:sldLayoutId id="2147483722" r:id="rId5"/>
    <p:sldLayoutId id="2147483723" r:id="rId6"/>
    <p:sldLayoutId id="2147483724" r:id="rId7"/>
    <p:sldLayoutId id="2147483725" r:id="rId8"/>
    <p:sldLayoutId id="2147483727" r:id="rId9"/>
    <p:sldLayoutId id="2147483728" r:id="rId10"/>
    <p:sldLayoutId id="2147483729" r:id="rId11"/>
    <p:sldLayoutId id="214748373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p:titleStyle>
    <p:bodyStyle>
      <a:lvl1pPr marL="342900" indent="-342900" algn="l" rtl="0" eaLnBrk="0" fontAlgn="base" hangingPunct="0">
        <a:spcBef>
          <a:spcPct val="20000"/>
        </a:spcBef>
        <a:spcAft>
          <a:spcPct val="0"/>
        </a:spcAft>
        <a:buChar char="•"/>
        <a:defRPr sz="2800">
          <a:solidFill>
            <a:srgbClr val="002350"/>
          </a:solidFill>
          <a:latin typeface="+mn-lt"/>
          <a:ea typeface="+mn-ea"/>
          <a:cs typeface="+mn-cs"/>
        </a:defRPr>
      </a:lvl1pPr>
      <a:lvl2pPr marL="742950" indent="-285750" algn="l" rtl="0" eaLnBrk="0" fontAlgn="base" hangingPunct="0">
        <a:spcBef>
          <a:spcPct val="20000"/>
        </a:spcBef>
        <a:spcAft>
          <a:spcPct val="0"/>
        </a:spcAft>
        <a:buChar char="–"/>
        <a:defRPr sz="2800">
          <a:solidFill>
            <a:srgbClr val="002350"/>
          </a:solidFill>
          <a:latin typeface="+mn-lt"/>
          <a:ea typeface="+mn-ea"/>
        </a:defRPr>
      </a:lvl2pPr>
      <a:lvl3pPr marL="1143000" indent="-228600" algn="l" rtl="0" eaLnBrk="0" fontAlgn="base" hangingPunct="0">
        <a:spcBef>
          <a:spcPct val="20000"/>
        </a:spcBef>
        <a:spcAft>
          <a:spcPct val="0"/>
        </a:spcAft>
        <a:buChar char="•"/>
        <a:defRPr sz="2400">
          <a:solidFill>
            <a:srgbClr val="002350"/>
          </a:solidFill>
          <a:latin typeface="+mn-lt"/>
          <a:ea typeface="+mn-ea"/>
        </a:defRPr>
      </a:lvl3pPr>
      <a:lvl4pPr marL="1600200" indent="-228600" algn="l" rtl="0" eaLnBrk="0" fontAlgn="base" hangingPunct="0">
        <a:spcBef>
          <a:spcPct val="20000"/>
        </a:spcBef>
        <a:spcAft>
          <a:spcPct val="0"/>
        </a:spcAft>
        <a:buChar char="–"/>
        <a:defRPr sz="2000">
          <a:solidFill>
            <a:srgbClr val="002350"/>
          </a:solidFill>
          <a:latin typeface="+mn-lt"/>
          <a:ea typeface="+mn-ea"/>
        </a:defRPr>
      </a:lvl4pPr>
      <a:lvl5pPr marL="2057400" indent="-228600" algn="l" rtl="0" eaLnBrk="0" fontAlgn="base" hangingPunct="0">
        <a:spcBef>
          <a:spcPct val="20000"/>
        </a:spcBef>
        <a:spcAft>
          <a:spcPct val="0"/>
        </a:spcAft>
        <a:buChar char="»"/>
        <a:defRPr sz="2000">
          <a:solidFill>
            <a:srgbClr val="002350"/>
          </a:solidFill>
          <a:latin typeface="+mn-lt"/>
          <a:ea typeface="+mn-ea"/>
        </a:defRPr>
      </a:lvl5pPr>
      <a:lvl6pPr marL="2514600" indent="-228600" algn="l" rtl="0" fontAlgn="base">
        <a:spcBef>
          <a:spcPct val="20000"/>
        </a:spcBef>
        <a:spcAft>
          <a:spcPct val="0"/>
        </a:spcAft>
        <a:buChar char="»"/>
        <a:defRPr sz="2000">
          <a:solidFill>
            <a:srgbClr val="002350"/>
          </a:solidFill>
          <a:latin typeface="+mn-lt"/>
          <a:ea typeface="+mn-ea"/>
        </a:defRPr>
      </a:lvl6pPr>
      <a:lvl7pPr marL="2971800" indent="-228600" algn="l" rtl="0" fontAlgn="base">
        <a:spcBef>
          <a:spcPct val="20000"/>
        </a:spcBef>
        <a:spcAft>
          <a:spcPct val="0"/>
        </a:spcAft>
        <a:buChar char="»"/>
        <a:defRPr sz="2000">
          <a:solidFill>
            <a:srgbClr val="002350"/>
          </a:solidFill>
          <a:latin typeface="+mn-lt"/>
          <a:ea typeface="+mn-ea"/>
        </a:defRPr>
      </a:lvl7pPr>
      <a:lvl8pPr marL="3429000" indent="-228600" algn="l" rtl="0" fontAlgn="base">
        <a:spcBef>
          <a:spcPct val="20000"/>
        </a:spcBef>
        <a:spcAft>
          <a:spcPct val="0"/>
        </a:spcAft>
        <a:buChar char="»"/>
        <a:defRPr sz="2000">
          <a:solidFill>
            <a:srgbClr val="002350"/>
          </a:solidFill>
          <a:latin typeface="+mn-lt"/>
          <a:ea typeface="+mn-ea"/>
        </a:defRPr>
      </a:lvl8pPr>
      <a:lvl9pPr marL="3886200" indent="-228600" algn="l" rtl="0" fontAlgn="base">
        <a:spcBef>
          <a:spcPct val="20000"/>
        </a:spcBef>
        <a:spcAft>
          <a:spcPct val="0"/>
        </a:spcAft>
        <a:buChar char="»"/>
        <a:defRPr sz="2000">
          <a:solidFill>
            <a:srgbClr val="002350"/>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xml"/><Relationship Id="rId7" Type="http://schemas.openxmlformats.org/officeDocument/2006/relationships/image" Target="../media/image8.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5.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1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notesSlide" Target="../notesSlides/notesSlide6.xml"/><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slideLayout" Target="../slideLayouts/slideLayout8.xml"/><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3.png"/><Relationship Id="rId2" Type="http://schemas.openxmlformats.org/officeDocument/2006/relationships/audio" Target="../media/media7.m4a"/><Relationship Id="rId16" Type="http://schemas.openxmlformats.org/officeDocument/2006/relationships/image" Target="../media/image26.jpeg"/><Relationship Id="rId1" Type="http://schemas.microsoft.com/office/2007/relationships/media" Target="../media/media7.m4a"/><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notesSlide" Target="../notesSlides/notesSlide7.xml"/><Relationship Id="rId9" Type="http://schemas.openxmlformats.org/officeDocument/2006/relationships/image" Target="../media/image19.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8.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hyperlink" Target="mailto:office@mei.org.uk" TargetMode="External"/><Relationship Id="rId5" Type="http://schemas.openxmlformats.org/officeDocument/2006/relationships/hyperlink" Target="http://www.mei.org.uk/" TargetMode="Externa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0193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43607" y="1052736"/>
            <a:ext cx="7005464" cy="1080120"/>
          </a:xfrm>
        </p:spPr>
        <p:txBody>
          <a:bodyPr/>
          <a:lstStyle/>
          <a:p>
            <a:pPr algn="ctr"/>
            <a:r>
              <a:rPr lang="en-GB" dirty="0"/>
              <a:t>MEI Securing Key Skills</a:t>
            </a:r>
          </a:p>
        </p:txBody>
      </p:sp>
      <p:sp>
        <p:nvSpPr>
          <p:cNvPr id="6" name="Title 7"/>
          <p:cNvSpPr txBox="1">
            <a:spLocks/>
          </p:cNvSpPr>
          <p:nvPr/>
        </p:nvSpPr>
        <p:spPr>
          <a:xfrm>
            <a:off x="1835696" y="3789040"/>
            <a:ext cx="6376773" cy="2304256"/>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marL="571500" indent="-571500">
              <a:buFont typeface="Arial" panose="020B0604020202020204" pitchFamily="34" charset="0"/>
              <a:buChar char="•"/>
            </a:pPr>
            <a:r>
              <a:rPr lang="en-GB" sz="2400" kern="0" dirty="0">
                <a:solidFill>
                  <a:srgbClr val="002350"/>
                </a:solidFill>
              </a:rPr>
              <a:t>Place value</a:t>
            </a:r>
          </a:p>
          <a:p>
            <a:pPr marL="571500" indent="-571500">
              <a:buFont typeface="Arial" panose="020B0604020202020204" pitchFamily="34" charset="0"/>
              <a:buChar char="•"/>
            </a:pPr>
            <a:r>
              <a:rPr lang="en-GB" sz="2400" kern="0" dirty="0">
                <a:solidFill>
                  <a:srgbClr val="002350"/>
                </a:solidFill>
              </a:rPr>
              <a:t>Measures</a:t>
            </a:r>
          </a:p>
          <a:p>
            <a:pPr marL="571500" indent="-571500">
              <a:buFont typeface="Arial" panose="020B0604020202020204" pitchFamily="34" charset="0"/>
              <a:buChar char="•"/>
            </a:pPr>
            <a:r>
              <a:rPr lang="en-GB" sz="2400" kern="0" dirty="0">
                <a:solidFill>
                  <a:srgbClr val="002350"/>
                </a:solidFill>
              </a:rPr>
              <a:t>2D shape</a:t>
            </a:r>
          </a:p>
          <a:p>
            <a:pPr marL="571500" indent="-571500">
              <a:buFont typeface="Arial" panose="020B0604020202020204" pitchFamily="34" charset="0"/>
              <a:buChar char="•"/>
            </a:pPr>
            <a:r>
              <a:rPr lang="en-GB" sz="2400" kern="0" dirty="0">
                <a:solidFill>
                  <a:srgbClr val="002350"/>
                </a:solidFill>
              </a:rPr>
              <a:t>Fractions decimals and percentages</a:t>
            </a:r>
          </a:p>
          <a:p>
            <a:pPr marL="571500" indent="-571500">
              <a:buFont typeface="Arial" panose="020B0604020202020204" pitchFamily="34" charset="0"/>
              <a:buChar char="•"/>
            </a:pPr>
            <a:r>
              <a:rPr lang="en-GB" sz="2400" kern="0" dirty="0">
                <a:solidFill>
                  <a:srgbClr val="002350"/>
                </a:solidFill>
              </a:rPr>
              <a:t>Mental calculations</a:t>
            </a:r>
          </a:p>
          <a:p>
            <a:pPr marL="571500" indent="-571500">
              <a:buFont typeface="Arial" panose="020B0604020202020204" pitchFamily="34" charset="0"/>
              <a:buChar char="•"/>
            </a:pPr>
            <a:r>
              <a:rPr lang="en-GB" sz="2400" kern="0" dirty="0">
                <a:solidFill>
                  <a:srgbClr val="002350"/>
                </a:solidFill>
              </a:rPr>
              <a:t>Representing problems</a:t>
            </a:r>
          </a:p>
          <a:p>
            <a:pPr marL="571500" indent="-571500">
              <a:buFont typeface="Arial" panose="020B0604020202020204" pitchFamily="34" charset="0"/>
              <a:buChar char="•"/>
            </a:pPr>
            <a:endParaRPr lang="en-GB" sz="2400" kern="0" dirty="0">
              <a:solidFill>
                <a:srgbClr val="002350"/>
              </a:solidFill>
            </a:endParaRPr>
          </a:p>
        </p:txBody>
      </p:sp>
      <p:sp>
        <p:nvSpPr>
          <p:cNvPr id="10" name="Title 7">
            <a:extLst>
              <a:ext uri="{FF2B5EF4-FFF2-40B4-BE49-F238E27FC236}">
                <a16:creationId xmlns:a16="http://schemas.microsoft.com/office/drawing/2014/main" id="{FF99478B-E0D8-43EE-8B03-68F95F60B02F}"/>
              </a:ext>
            </a:extLst>
          </p:cNvPr>
          <p:cNvSpPr txBox="1">
            <a:spLocks/>
          </p:cNvSpPr>
          <p:nvPr/>
        </p:nvSpPr>
        <p:spPr>
          <a:xfrm>
            <a:off x="1357952" y="1916832"/>
            <a:ext cx="6376773" cy="1800200"/>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ctr"/>
            <a:r>
              <a:rPr lang="en-GB" sz="3600" kern="0" dirty="0">
                <a:solidFill>
                  <a:srgbClr val="002350"/>
                </a:solidFill>
              </a:rPr>
              <a:t>Intervention materials to supping students with key areas of the maths curriculum</a:t>
            </a:r>
          </a:p>
        </p:txBody>
      </p:sp>
      <p:pic>
        <p:nvPicPr>
          <p:cNvPr id="2" name="Audio 1">
            <a:hlinkClick r:id="" action="ppaction://media"/>
            <a:extLst>
              <a:ext uri="{FF2B5EF4-FFF2-40B4-BE49-F238E27FC236}">
                <a16:creationId xmlns:a16="http://schemas.microsoft.com/office/drawing/2014/main" id="{E1DE16E7-7B11-49AF-87CD-95F02842B5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465157922"/>
      </p:ext>
    </p:extLst>
  </p:cSld>
  <p:clrMapOvr>
    <a:masterClrMapping/>
  </p:clrMapOvr>
  <mc:AlternateContent xmlns:mc="http://schemas.openxmlformats.org/markup-compatibility/2006" xmlns:p14="http://schemas.microsoft.com/office/powerpoint/2010/main">
    <mc:Choice Requires="p14">
      <p:transition spd="slow" p14:dur="1200" advTm="19239">
        <p14:prism dir="u"/>
      </p:transition>
    </mc:Choice>
    <mc:Fallback xmlns="">
      <p:transition spd="slow" advTm="192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43607" y="1052736"/>
            <a:ext cx="7005464" cy="1080120"/>
          </a:xfrm>
        </p:spPr>
        <p:txBody>
          <a:bodyPr/>
          <a:lstStyle/>
          <a:p>
            <a:pPr algn="ctr"/>
            <a:r>
              <a:rPr lang="en-GB" dirty="0"/>
              <a:t>Relevant at different stages of their school career</a:t>
            </a:r>
          </a:p>
        </p:txBody>
      </p:sp>
      <p:sp>
        <p:nvSpPr>
          <p:cNvPr id="6" name="Title 7"/>
          <p:cNvSpPr txBox="1">
            <a:spLocks/>
          </p:cNvSpPr>
          <p:nvPr/>
        </p:nvSpPr>
        <p:spPr>
          <a:xfrm>
            <a:off x="1907704" y="2846415"/>
            <a:ext cx="6141367" cy="2461313"/>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marL="342900" lvl="0" indent="-342900">
              <a:spcAft>
                <a:spcPts val="0"/>
              </a:spcAft>
              <a:buFont typeface="Symbol" panose="05050102010706020507" pitchFamily="18" charset="2"/>
              <a:buChar char=""/>
            </a:pPr>
            <a:r>
              <a:rPr lang="en-US" sz="2400" dirty="0">
                <a:solidFill>
                  <a:srgbClr val="002060"/>
                </a:solidFill>
                <a:effectLst/>
                <a:ea typeface="Times New Roman" panose="02020603050405020304" pitchFamily="18" charset="0"/>
              </a:rPr>
              <a:t>upper KS2 preparing for transition</a:t>
            </a:r>
            <a:endParaRPr lang="en-GB" sz="2400" dirty="0">
              <a:solidFill>
                <a:srgbClr val="002060"/>
              </a:solidFill>
              <a:effectLst/>
              <a:ea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2060"/>
                </a:solidFill>
                <a:effectLst/>
                <a:ea typeface="Times New Roman" panose="02020603050405020304" pitchFamily="18" charset="0"/>
              </a:rPr>
              <a:t>starting KS3</a:t>
            </a:r>
            <a:endParaRPr lang="en-GB" sz="2400" dirty="0">
              <a:solidFill>
                <a:srgbClr val="002060"/>
              </a:solidFill>
              <a:effectLst/>
              <a:ea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2060"/>
                </a:solidFill>
                <a:effectLst/>
                <a:ea typeface="Times New Roman" panose="02020603050405020304" pitchFamily="18" charset="0"/>
              </a:rPr>
              <a:t>preparing for GCSE</a:t>
            </a:r>
            <a:endParaRPr lang="en-GB" sz="2400" dirty="0">
              <a:solidFill>
                <a:srgbClr val="002060"/>
              </a:solidFill>
              <a:effectLst/>
              <a:ea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2060"/>
                </a:solidFill>
                <a:effectLst/>
                <a:ea typeface="Times New Roman" panose="02020603050405020304" pitchFamily="18" charset="0"/>
              </a:rPr>
              <a:t>securing key areas for GCSE </a:t>
            </a:r>
            <a:r>
              <a:rPr lang="en-US" sz="2400" dirty="0" err="1">
                <a:solidFill>
                  <a:srgbClr val="002060"/>
                </a:solidFill>
                <a:effectLst/>
                <a:ea typeface="Times New Roman" panose="02020603050405020304" pitchFamily="18" charset="0"/>
              </a:rPr>
              <a:t>resit</a:t>
            </a:r>
            <a:endParaRPr lang="en-GB" sz="2400" dirty="0">
              <a:solidFill>
                <a:srgbClr val="002060"/>
              </a:solidFill>
              <a:effectLst/>
              <a:ea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2060"/>
                </a:solidFill>
                <a:effectLst/>
                <a:ea typeface="Times New Roman" panose="02020603050405020304" pitchFamily="18" charset="0"/>
              </a:rPr>
              <a:t>securing key areas for Functional Skills</a:t>
            </a:r>
            <a:endParaRPr lang="en-GB" sz="2400" dirty="0">
              <a:solidFill>
                <a:srgbClr val="002060"/>
              </a:solidFill>
              <a:effectLst/>
              <a:ea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FCA3568E-2E20-492F-8838-94F86669A8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
        <p:nvSpPr>
          <p:cNvPr id="7" name="Title 7">
            <a:extLst>
              <a:ext uri="{FF2B5EF4-FFF2-40B4-BE49-F238E27FC236}">
                <a16:creationId xmlns:a16="http://schemas.microsoft.com/office/drawing/2014/main" id="{3917041D-EDA4-4DE4-AD96-5E5F61C6C319}"/>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spTree>
    <p:extLst>
      <p:ext uri="{BB962C8B-B14F-4D97-AF65-F5344CB8AC3E}">
        <p14:creationId xmlns:p14="http://schemas.microsoft.com/office/powerpoint/2010/main" val="2788036194"/>
      </p:ext>
    </p:extLst>
  </p:cSld>
  <p:clrMapOvr>
    <a:masterClrMapping/>
  </p:clrMapOvr>
  <mc:AlternateContent xmlns:mc="http://schemas.openxmlformats.org/markup-compatibility/2006" xmlns:p14="http://schemas.microsoft.com/office/powerpoint/2010/main">
    <mc:Choice Requires="p14">
      <p:transition spd="slow" p14:dur="1200" advTm="21682">
        <p14:prism dir="r"/>
      </p:transition>
    </mc:Choice>
    <mc:Fallback xmlns="">
      <p:transition spd="slow" advTm="216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047E1-3787-4F29-A562-718D9352EB82}"/>
              </a:ext>
            </a:extLst>
          </p:cNvPr>
          <p:cNvSpPr>
            <a:spLocks noGrp="1"/>
          </p:cNvSpPr>
          <p:nvPr>
            <p:ph type="title"/>
          </p:nvPr>
        </p:nvSpPr>
        <p:spPr>
          <a:xfrm>
            <a:off x="457200" y="908720"/>
            <a:ext cx="8229600" cy="864096"/>
          </a:xfrm>
        </p:spPr>
        <p:txBody>
          <a:bodyPr/>
          <a:lstStyle/>
          <a:p>
            <a:r>
              <a:rPr lang="en-GB" dirty="0"/>
              <a:t>Guidance to target support</a:t>
            </a:r>
          </a:p>
        </p:txBody>
      </p:sp>
      <p:pic>
        <p:nvPicPr>
          <p:cNvPr id="4" name="Picture 3">
            <a:extLst>
              <a:ext uri="{FF2B5EF4-FFF2-40B4-BE49-F238E27FC236}">
                <a16:creationId xmlns:a16="http://schemas.microsoft.com/office/drawing/2014/main" id="{2172D1F0-3278-4067-9542-90368741BDCF}"/>
              </a:ext>
            </a:extLst>
          </p:cNvPr>
          <p:cNvPicPr>
            <a:picLocks noChangeAspect="1"/>
          </p:cNvPicPr>
          <p:nvPr/>
        </p:nvPicPr>
        <p:blipFill>
          <a:blip r:embed="rId5"/>
          <a:stretch>
            <a:fillRect/>
          </a:stretch>
        </p:blipFill>
        <p:spPr>
          <a:xfrm>
            <a:off x="228600" y="1962618"/>
            <a:ext cx="8686800" cy="2932764"/>
          </a:xfrm>
          <a:prstGeom prst="rect">
            <a:avLst/>
          </a:prstGeom>
          <a:ln>
            <a:solidFill>
              <a:srgbClr val="002350"/>
            </a:solidFill>
          </a:ln>
        </p:spPr>
      </p:pic>
      <p:pic>
        <p:nvPicPr>
          <p:cNvPr id="9" name="Audio 8">
            <a:hlinkClick r:id="" action="ppaction://media"/>
            <a:extLst>
              <a:ext uri="{FF2B5EF4-FFF2-40B4-BE49-F238E27FC236}">
                <a16:creationId xmlns:a16="http://schemas.microsoft.com/office/drawing/2014/main" id="{7230E6DD-421C-4AA2-BCB5-F5ED947FE2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
        <p:nvSpPr>
          <p:cNvPr id="6" name="Title 7">
            <a:extLst>
              <a:ext uri="{FF2B5EF4-FFF2-40B4-BE49-F238E27FC236}">
                <a16:creationId xmlns:a16="http://schemas.microsoft.com/office/drawing/2014/main" id="{E336806F-0B8D-4986-B6F9-5C9281AE4999}"/>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spTree>
    <p:extLst>
      <p:ext uri="{BB962C8B-B14F-4D97-AF65-F5344CB8AC3E}">
        <p14:creationId xmlns:p14="http://schemas.microsoft.com/office/powerpoint/2010/main" val="4083595012"/>
      </p:ext>
    </p:extLst>
  </p:cSld>
  <p:clrMapOvr>
    <a:masterClrMapping/>
  </p:clrMapOvr>
  <mc:AlternateContent xmlns:mc="http://schemas.openxmlformats.org/markup-compatibility/2006" xmlns:p14="http://schemas.microsoft.com/office/powerpoint/2010/main">
    <mc:Choice Requires="p14">
      <p:transition spd="slow" p14:dur="1200" advTm="21326">
        <p14:prism/>
      </p:transition>
    </mc:Choice>
    <mc:Fallback xmlns="">
      <p:transition spd="slow" advTm="213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047E1-3787-4F29-A562-718D9352EB82}"/>
              </a:ext>
            </a:extLst>
          </p:cNvPr>
          <p:cNvSpPr>
            <a:spLocks noGrp="1"/>
          </p:cNvSpPr>
          <p:nvPr>
            <p:ph type="title"/>
          </p:nvPr>
        </p:nvSpPr>
        <p:spPr>
          <a:xfrm>
            <a:off x="457200" y="797124"/>
            <a:ext cx="8229600" cy="864096"/>
          </a:xfrm>
        </p:spPr>
        <p:txBody>
          <a:bodyPr/>
          <a:lstStyle/>
          <a:p>
            <a:r>
              <a:rPr lang="en-GB" dirty="0"/>
              <a:t>Guidance for all activities</a:t>
            </a:r>
          </a:p>
        </p:txBody>
      </p:sp>
      <p:pic>
        <p:nvPicPr>
          <p:cNvPr id="7" name="Audio 6">
            <a:hlinkClick r:id="" action="ppaction://media"/>
            <a:extLst>
              <a:ext uri="{FF2B5EF4-FFF2-40B4-BE49-F238E27FC236}">
                <a16:creationId xmlns:a16="http://schemas.microsoft.com/office/drawing/2014/main" id="{50B76FBC-EBF4-47A2-8949-71BEABDFC2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
        <p:nvSpPr>
          <p:cNvPr id="8" name="Title 7">
            <a:extLst>
              <a:ext uri="{FF2B5EF4-FFF2-40B4-BE49-F238E27FC236}">
                <a16:creationId xmlns:a16="http://schemas.microsoft.com/office/drawing/2014/main" id="{109C61FA-C34D-46D7-A34D-C6F368C3EDE7}"/>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pic>
        <p:nvPicPr>
          <p:cNvPr id="4" name="Picture 3">
            <a:extLst>
              <a:ext uri="{FF2B5EF4-FFF2-40B4-BE49-F238E27FC236}">
                <a16:creationId xmlns:a16="http://schemas.microsoft.com/office/drawing/2014/main" id="{F84C1FEA-C8BA-481E-91B5-B645EFD0433F}"/>
              </a:ext>
            </a:extLst>
          </p:cNvPr>
          <p:cNvPicPr>
            <a:picLocks noChangeAspect="1"/>
          </p:cNvPicPr>
          <p:nvPr/>
        </p:nvPicPr>
        <p:blipFill>
          <a:blip r:embed="rId6"/>
          <a:stretch>
            <a:fillRect/>
          </a:stretch>
        </p:blipFill>
        <p:spPr>
          <a:xfrm>
            <a:off x="1256837" y="1659587"/>
            <a:ext cx="6630325" cy="4848902"/>
          </a:xfrm>
          <a:prstGeom prst="rect">
            <a:avLst/>
          </a:prstGeom>
        </p:spPr>
      </p:pic>
    </p:spTree>
    <p:extLst>
      <p:ext uri="{BB962C8B-B14F-4D97-AF65-F5344CB8AC3E}">
        <p14:creationId xmlns:p14="http://schemas.microsoft.com/office/powerpoint/2010/main" val="1707023264"/>
      </p:ext>
    </p:extLst>
  </p:cSld>
  <p:clrMapOvr>
    <a:masterClrMapping/>
  </p:clrMapOvr>
  <mc:AlternateContent xmlns:mc="http://schemas.openxmlformats.org/markup-compatibility/2006" xmlns:p14="http://schemas.microsoft.com/office/powerpoint/2010/main">
    <mc:Choice Requires="p14">
      <p:transition spd="slow" p14:dur="1200" advTm="21445">
        <p14:prism dir="d"/>
      </p:transition>
    </mc:Choice>
    <mc:Fallback xmlns="">
      <p:transition spd="slow" advTm="214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C86733C-44C7-4F59-95C6-D7E5E8AB73EC}"/>
              </a:ext>
            </a:extLst>
          </p:cNvPr>
          <p:cNvPicPr>
            <a:picLocks noChangeAspect="1"/>
          </p:cNvPicPr>
          <p:nvPr/>
        </p:nvPicPr>
        <p:blipFill>
          <a:blip r:embed="rId5"/>
          <a:stretch>
            <a:fillRect/>
          </a:stretch>
        </p:blipFill>
        <p:spPr>
          <a:xfrm>
            <a:off x="3897257" y="4207854"/>
            <a:ext cx="5054860" cy="2317869"/>
          </a:xfrm>
          <a:prstGeom prst="rect">
            <a:avLst/>
          </a:prstGeom>
        </p:spPr>
      </p:pic>
      <p:sp>
        <p:nvSpPr>
          <p:cNvPr id="2" name="Title 1">
            <a:extLst>
              <a:ext uri="{FF2B5EF4-FFF2-40B4-BE49-F238E27FC236}">
                <a16:creationId xmlns:a16="http://schemas.microsoft.com/office/drawing/2014/main" id="{6F4047E1-3787-4F29-A562-718D9352EB82}"/>
              </a:ext>
            </a:extLst>
          </p:cNvPr>
          <p:cNvSpPr>
            <a:spLocks noGrp="1"/>
          </p:cNvSpPr>
          <p:nvPr>
            <p:ph type="title"/>
          </p:nvPr>
        </p:nvSpPr>
        <p:spPr>
          <a:xfrm>
            <a:off x="457200" y="908720"/>
            <a:ext cx="8229600" cy="864096"/>
          </a:xfrm>
        </p:spPr>
        <p:txBody>
          <a:bodyPr/>
          <a:lstStyle/>
          <a:p>
            <a:r>
              <a:rPr lang="en-GB" dirty="0"/>
              <a:t>Simple but engaging activities</a:t>
            </a:r>
          </a:p>
        </p:txBody>
      </p:sp>
      <p:pic>
        <p:nvPicPr>
          <p:cNvPr id="6" name="Picture 5">
            <a:extLst>
              <a:ext uri="{FF2B5EF4-FFF2-40B4-BE49-F238E27FC236}">
                <a16:creationId xmlns:a16="http://schemas.microsoft.com/office/drawing/2014/main" id="{FD4C605D-42A1-4ECB-A78F-DB3097184FF3}"/>
              </a:ext>
            </a:extLst>
          </p:cNvPr>
          <p:cNvPicPr>
            <a:picLocks noChangeAspect="1"/>
          </p:cNvPicPr>
          <p:nvPr/>
        </p:nvPicPr>
        <p:blipFill rotWithShape="1">
          <a:blip r:embed="rId6"/>
          <a:srcRect l="21650" t="21987" r="20863" b="12182"/>
          <a:stretch/>
        </p:blipFill>
        <p:spPr>
          <a:xfrm>
            <a:off x="396845" y="1730982"/>
            <a:ext cx="2498324" cy="1608511"/>
          </a:xfrm>
          <a:prstGeom prst="rect">
            <a:avLst/>
          </a:prstGeom>
        </p:spPr>
      </p:pic>
      <p:pic>
        <p:nvPicPr>
          <p:cNvPr id="7" name="Picture 6">
            <a:extLst>
              <a:ext uri="{FF2B5EF4-FFF2-40B4-BE49-F238E27FC236}">
                <a16:creationId xmlns:a16="http://schemas.microsoft.com/office/drawing/2014/main" id="{1EE886D4-37A0-4571-8C0B-DB4F63D505DA}"/>
              </a:ext>
            </a:extLst>
          </p:cNvPr>
          <p:cNvPicPr>
            <a:picLocks noChangeAspect="1"/>
          </p:cNvPicPr>
          <p:nvPr/>
        </p:nvPicPr>
        <p:blipFill rotWithShape="1">
          <a:blip r:embed="rId7"/>
          <a:srcRect l="13881" t="29001" r="13881" b="13250"/>
          <a:stretch/>
        </p:blipFill>
        <p:spPr>
          <a:xfrm>
            <a:off x="2287516" y="2801111"/>
            <a:ext cx="2475749" cy="1583328"/>
          </a:xfrm>
          <a:prstGeom prst="rect">
            <a:avLst/>
          </a:prstGeom>
        </p:spPr>
      </p:pic>
      <p:pic>
        <p:nvPicPr>
          <p:cNvPr id="8" name="Picture 7">
            <a:extLst>
              <a:ext uri="{FF2B5EF4-FFF2-40B4-BE49-F238E27FC236}">
                <a16:creationId xmlns:a16="http://schemas.microsoft.com/office/drawing/2014/main" id="{B234DD6E-9C9C-43DC-AF94-4DC4AF37DBD2}"/>
              </a:ext>
            </a:extLst>
          </p:cNvPr>
          <p:cNvPicPr>
            <a:picLocks noChangeAspect="1"/>
          </p:cNvPicPr>
          <p:nvPr/>
        </p:nvPicPr>
        <p:blipFill rotWithShape="1">
          <a:blip r:embed="rId8"/>
          <a:srcRect l="22438" t="28465" r="22660" b="14983"/>
          <a:stretch/>
        </p:blipFill>
        <p:spPr>
          <a:xfrm>
            <a:off x="396845" y="4367788"/>
            <a:ext cx="2736304" cy="1584700"/>
          </a:xfrm>
          <a:prstGeom prst="rect">
            <a:avLst/>
          </a:prstGeom>
        </p:spPr>
      </p:pic>
      <p:sp>
        <p:nvSpPr>
          <p:cNvPr id="9" name="Title 1">
            <a:extLst>
              <a:ext uri="{FF2B5EF4-FFF2-40B4-BE49-F238E27FC236}">
                <a16:creationId xmlns:a16="http://schemas.microsoft.com/office/drawing/2014/main" id="{7FE5F692-4F2F-4B55-9570-F57D19A9CEB4}"/>
              </a:ext>
            </a:extLst>
          </p:cNvPr>
          <p:cNvSpPr txBox="1">
            <a:spLocks/>
          </p:cNvSpPr>
          <p:nvPr/>
        </p:nvSpPr>
        <p:spPr>
          <a:xfrm>
            <a:off x="3995936" y="1851251"/>
            <a:ext cx="2840525" cy="86409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3600" kern="0" dirty="0">
                <a:solidFill>
                  <a:srgbClr val="002060"/>
                </a:solidFill>
              </a:rPr>
              <a:t>Card sorts</a:t>
            </a:r>
          </a:p>
        </p:txBody>
      </p:sp>
      <p:pic>
        <p:nvPicPr>
          <p:cNvPr id="13" name="Audio 12">
            <a:hlinkClick r:id="" action="ppaction://media"/>
            <a:extLst>
              <a:ext uri="{FF2B5EF4-FFF2-40B4-BE49-F238E27FC236}">
                <a16:creationId xmlns:a16="http://schemas.microsoft.com/office/drawing/2014/main" id="{7EFE72A3-79A3-4B44-881D-994BF4C9007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
        <p:nvSpPr>
          <p:cNvPr id="11" name="Title 7">
            <a:extLst>
              <a:ext uri="{FF2B5EF4-FFF2-40B4-BE49-F238E27FC236}">
                <a16:creationId xmlns:a16="http://schemas.microsoft.com/office/drawing/2014/main" id="{C6AEC66E-C034-43A8-B762-ED7A21C5EE21}"/>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spTree>
    <p:extLst>
      <p:ext uri="{BB962C8B-B14F-4D97-AF65-F5344CB8AC3E}">
        <p14:creationId xmlns:p14="http://schemas.microsoft.com/office/powerpoint/2010/main" val="3973602810"/>
      </p:ext>
    </p:extLst>
  </p:cSld>
  <p:clrMapOvr>
    <a:masterClrMapping/>
  </p:clrMapOvr>
  <mc:AlternateContent xmlns:mc="http://schemas.openxmlformats.org/markup-compatibility/2006" xmlns:p14="http://schemas.microsoft.com/office/powerpoint/2010/main">
    <mc:Choice Requires="p14">
      <p:transition spd="slow" p14:dur="1200" advTm="10561">
        <p14:prism dir="r"/>
      </p:transition>
    </mc:Choice>
    <mc:Fallback xmlns="">
      <p:transition spd="slow" advTm="105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12555CD-2B24-45A9-8AD4-533326AE5A68}"/>
              </a:ext>
            </a:extLst>
          </p:cNvPr>
          <p:cNvSpPr txBox="1">
            <a:spLocks/>
          </p:cNvSpPr>
          <p:nvPr/>
        </p:nvSpPr>
        <p:spPr>
          <a:xfrm>
            <a:off x="1850600" y="1231315"/>
            <a:ext cx="5442800" cy="86409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3600" kern="0" dirty="0">
                <a:solidFill>
                  <a:srgbClr val="002060"/>
                </a:solidFill>
              </a:rPr>
              <a:t>‘Follow me’/loop cards</a:t>
            </a:r>
          </a:p>
        </p:txBody>
      </p:sp>
      <p:pic>
        <p:nvPicPr>
          <p:cNvPr id="7" name="Picture 6">
            <a:extLst>
              <a:ext uri="{FF2B5EF4-FFF2-40B4-BE49-F238E27FC236}">
                <a16:creationId xmlns:a16="http://schemas.microsoft.com/office/drawing/2014/main" id="{9795B343-DB87-4308-95D4-6E4D04570D28}"/>
              </a:ext>
            </a:extLst>
          </p:cNvPr>
          <p:cNvPicPr>
            <a:picLocks noChangeAspect="1"/>
          </p:cNvPicPr>
          <p:nvPr/>
        </p:nvPicPr>
        <p:blipFill rotWithShape="1">
          <a:blip r:embed="rId5"/>
          <a:srcRect l="32851" r="32033"/>
          <a:stretch/>
        </p:blipFill>
        <p:spPr>
          <a:xfrm>
            <a:off x="3851920" y="2712358"/>
            <a:ext cx="2232247" cy="971600"/>
          </a:xfrm>
          <a:prstGeom prst="rect">
            <a:avLst/>
          </a:prstGeom>
        </p:spPr>
      </p:pic>
      <p:pic>
        <p:nvPicPr>
          <p:cNvPr id="8" name="Picture 7">
            <a:extLst>
              <a:ext uri="{FF2B5EF4-FFF2-40B4-BE49-F238E27FC236}">
                <a16:creationId xmlns:a16="http://schemas.microsoft.com/office/drawing/2014/main" id="{4F657E8F-27BB-4746-BB1E-2A941D73420A}"/>
              </a:ext>
            </a:extLst>
          </p:cNvPr>
          <p:cNvPicPr>
            <a:picLocks noChangeAspect="1"/>
          </p:cNvPicPr>
          <p:nvPr/>
        </p:nvPicPr>
        <p:blipFill rotWithShape="1">
          <a:blip r:embed="rId5"/>
          <a:srcRect r="66197"/>
          <a:stretch/>
        </p:blipFill>
        <p:spPr>
          <a:xfrm>
            <a:off x="1757676" y="2861819"/>
            <a:ext cx="2148740" cy="971600"/>
          </a:xfrm>
          <a:prstGeom prst="rect">
            <a:avLst/>
          </a:prstGeom>
        </p:spPr>
      </p:pic>
      <p:pic>
        <p:nvPicPr>
          <p:cNvPr id="4" name="Picture 3">
            <a:extLst>
              <a:ext uri="{FF2B5EF4-FFF2-40B4-BE49-F238E27FC236}">
                <a16:creationId xmlns:a16="http://schemas.microsoft.com/office/drawing/2014/main" id="{4A0B1412-E96F-4284-BC8C-83C2E17E1FF5}"/>
              </a:ext>
            </a:extLst>
          </p:cNvPr>
          <p:cNvPicPr>
            <a:picLocks noChangeAspect="1"/>
          </p:cNvPicPr>
          <p:nvPr/>
        </p:nvPicPr>
        <p:blipFill rotWithShape="1">
          <a:blip r:embed="rId5"/>
          <a:srcRect l="65722"/>
          <a:stretch/>
        </p:blipFill>
        <p:spPr>
          <a:xfrm>
            <a:off x="5901005" y="2471225"/>
            <a:ext cx="2178917" cy="971600"/>
          </a:xfrm>
          <a:prstGeom prst="rect">
            <a:avLst/>
          </a:prstGeom>
        </p:spPr>
      </p:pic>
      <p:pic>
        <p:nvPicPr>
          <p:cNvPr id="9" name="Picture 8">
            <a:extLst>
              <a:ext uri="{FF2B5EF4-FFF2-40B4-BE49-F238E27FC236}">
                <a16:creationId xmlns:a16="http://schemas.microsoft.com/office/drawing/2014/main" id="{182AFAC7-BE27-4E13-851D-84AD627188CF}"/>
              </a:ext>
            </a:extLst>
          </p:cNvPr>
          <p:cNvPicPr>
            <a:picLocks noChangeAspect="1"/>
          </p:cNvPicPr>
          <p:nvPr/>
        </p:nvPicPr>
        <p:blipFill>
          <a:blip r:embed="rId6"/>
          <a:stretch>
            <a:fillRect/>
          </a:stretch>
        </p:blipFill>
        <p:spPr>
          <a:xfrm>
            <a:off x="1285730" y="5510304"/>
            <a:ext cx="2140060" cy="673135"/>
          </a:xfrm>
          <a:prstGeom prst="rect">
            <a:avLst/>
          </a:prstGeom>
        </p:spPr>
      </p:pic>
      <p:pic>
        <p:nvPicPr>
          <p:cNvPr id="11" name="Picture 10">
            <a:extLst>
              <a:ext uri="{FF2B5EF4-FFF2-40B4-BE49-F238E27FC236}">
                <a16:creationId xmlns:a16="http://schemas.microsoft.com/office/drawing/2014/main" id="{D4127A32-B82E-4451-88B5-7A35455FC928}"/>
              </a:ext>
            </a:extLst>
          </p:cNvPr>
          <p:cNvPicPr>
            <a:picLocks noChangeAspect="1"/>
          </p:cNvPicPr>
          <p:nvPr/>
        </p:nvPicPr>
        <p:blipFill>
          <a:blip r:embed="rId7"/>
          <a:stretch>
            <a:fillRect/>
          </a:stretch>
        </p:blipFill>
        <p:spPr>
          <a:xfrm>
            <a:off x="3446464" y="5652473"/>
            <a:ext cx="2140060" cy="679485"/>
          </a:xfrm>
          <a:prstGeom prst="rect">
            <a:avLst/>
          </a:prstGeom>
        </p:spPr>
      </p:pic>
      <p:pic>
        <p:nvPicPr>
          <p:cNvPr id="13" name="Picture 12">
            <a:extLst>
              <a:ext uri="{FF2B5EF4-FFF2-40B4-BE49-F238E27FC236}">
                <a16:creationId xmlns:a16="http://schemas.microsoft.com/office/drawing/2014/main" id="{0ECDF6EF-A4BF-4889-8AA5-A65B73BEFCA9}"/>
              </a:ext>
            </a:extLst>
          </p:cNvPr>
          <p:cNvPicPr>
            <a:picLocks noChangeAspect="1"/>
          </p:cNvPicPr>
          <p:nvPr/>
        </p:nvPicPr>
        <p:blipFill>
          <a:blip r:embed="rId8"/>
          <a:stretch>
            <a:fillRect/>
          </a:stretch>
        </p:blipFill>
        <p:spPr>
          <a:xfrm>
            <a:off x="5580111" y="5805264"/>
            <a:ext cx="2127359" cy="660434"/>
          </a:xfrm>
          <a:prstGeom prst="rect">
            <a:avLst/>
          </a:prstGeom>
        </p:spPr>
      </p:pic>
      <p:pic>
        <p:nvPicPr>
          <p:cNvPr id="17" name="Picture 16">
            <a:extLst>
              <a:ext uri="{FF2B5EF4-FFF2-40B4-BE49-F238E27FC236}">
                <a16:creationId xmlns:a16="http://schemas.microsoft.com/office/drawing/2014/main" id="{83AFF4D2-1DDD-4844-A4FE-9FD6EF940D00}"/>
              </a:ext>
            </a:extLst>
          </p:cNvPr>
          <p:cNvPicPr>
            <a:picLocks noChangeAspect="1"/>
          </p:cNvPicPr>
          <p:nvPr/>
        </p:nvPicPr>
        <p:blipFill rotWithShape="1">
          <a:blip r:embed="rId9"/>
          <a:srcRect b="63024"/>
          <a:stretch/>
        </p:blipFill>
        <p:spPr>
          <a:xfrm rot="20832289">
            <a:off x="306918" y="4348532"/>
            <a:ext cx="3056085" cy="679485"/>
          </a:xfrm>
          <a:prstGeom prst="rect">
            <a:avLst/>
          </a:prstGeom>
        </p:spPr>
      </p:pic>
      <p:pic>
        <p:nvPicPr>
          <p:cNvPr id="18" name="Picture 17">
            <a:extLst>
              <a:ext uri="{FF2B5EF4-FFF2-40B4-BE49-F238E27FC236}">
                <a16:creationId xmlns:a16="http://schemas.microsoft.com/office/drawing/2014/main" id="{4DAF4AFB-665E-4A9E-9460-83CCBDE8F7C7}"/>
              </a:ext>
            </a:extLst>
          </p:cNvPr>
          <p:cNvPicPr>
            <a:picLocks noChangeAspect="1"/>
          </p:cNvPicPr>
          <p:nvPr/>
        </p:nvPicPr>
        <p:blipFill rotWithShape="1">
          <a:blip r:embed="rId9"/>
          <a:srcRect t="32486" b="30538"/>
          <a:stretch/>
        </p:blipFill>
        <p:spPr>
          <a:xfrm>
            <a:off x="3145081" y="4197467"/>
            <a:ext cx="3056085" cy="679485"/>
          </a:xfrm>
          <a:prstGeom prst="rect">
            <a:avLst/>
          </a:prstGeom>
        </p:spPr>
      </p:pic>
      <p:pic>
        <p:nvPicPr>
          <p:cNvPr id="19" name="Picture 18">
            <a:extLst>
              <a:ext uri="{FF2B5EF4-FFF2-40B4-BE49-F238E27FC236}">
                <a16:creationId xmlns:a16="http://schemas.microsoft.com/office/drawing/2014/main" id="{4DFA9389-EDDB-4F16-908C-53AA0B730F6A}"/>
              </a:ext>
            </a:extLst>
          </p:cNvPr>
          <p:cNvPicPr>
            <a:picLocks noChangeAspect="1"/>
          </p:cNvPicPr>
          <p:nvPr/>
        </p:nvPicPr>
        <p:blipFill rotWithShape="1">
          <a:blip r:embed="rId9"/>
          <a:srcRect t="64150" b="25"/>
          <a:stretch/>
        </p:blipFill>
        <p:spPr>
          <a:xfrm rot="526715">
            <a:off x="5941001" y="4547787"/>
            <a:ext cx="3056085" cy="658329"/>
          </a:xfrm>
          <a:prstGeom prst="rect">
            <a:avLst/>
          </a:prstGeom>
        </p:spPr>
      </p:pic>
      <p:pic>
        <p:nvPicPr>
          <p:cNvPr id="23" name="Audio 22">
            <a:hlinkClick r:id="" action="ppaction://media"/>
            <a:extLst>
              <a:ext uri="{FF2B5EF4-FFF2-40B4-BE49-F238E27FC236}">
                <a16:creationId xmlns:a16="http://schemas.microsoft.com/office/drawing/2014/main" id="{5345AFD9-846F-44DF-A3E4-0303FD72466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21700" y="6235700"/>
            <a:ext cx="406400" cy="406400"/>
          </a:xfrm>
          <a:prstGeom prst="rect">
            <a:avLst/>
          </a:prstGeom>
        </p:spPr>
      </p:pic>
      <p:sp>
        <p:nvSpPr>
          <p:cNvPr id="14" name="Title 7">
            <a:extLst>
              <a:ext uri="{FF2B5EF4-FFF2-40B4-BE49-F238E27FC236}">
                <a16:creationId xmlns:a16="http://schemas.microsoft.com/office/drawing/2014/main" id="{A2793586-54C9-428F-8635-BD0F82431DE4}"/>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spTree>
    <p:extLst>
      <p:ext uri="{BB962C8B-B14F-4D97-AF65-F5344CB8AC3E}">
        <p14:creationId xmlns:p14="http://schemas.microsoft.com/office/powerpoint/2010/main" val="1407713338"/>
      </p:ext>
    </p:extLst>
  </p:cSld>
  <p:clrMapOvr>
    <a:masterClrMapping/>
  </p:clrMapOvr>
  <mc:AlternateContent xmlns:mc="http://schemas.openxmlformats.org/markup-compatibility/2006" xmlns:p14="http://schemas.microsoft.com/office/powerpoint/2010/main">
    <mc:Choice Requires="p14">
      <p:transition spd="slow" p14:dur="1200" advTm="14787">
        <p14:prism dir="u"/>
      </p:transition>
    </mc:Choice>
    <mc:Fallback xmlns="">
      <p:transition spd="slow" advTm="147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047E1-3787-4F29-A562-718D9352EB82}"/>
              </a:ext>
            </a:extLst>
          </p:cNvPr>
          <p:cNvSpPr>
            <a:spLocks noGrp="1"/>
          </p:cNvSpPr>
          <p:nvPr>
            <p:ph type="title"/>
          </p:nvPr>
        </p:nvSpPr>
        <p:spPr>
          <a:xfrm>
            <a:off x="457200" y="782950"/>
            <a:ext cx="8229600" cy="864096"/>
          </a:xfrm>
        </p:spPr>
        <p:txBody>
          <a:bodyPr/>
          <a:lstStyle/>
          <a:p>
            <a:r>
              <a:rPr lang="en-GB" dirty="0"/>
              <a:t>Use of representations</a:t>
            </a:r>
          </a:p>
        </p:txBody>
      </p:sp>
      <p:pic>
        <p:nvPicPr>
          <p:cNvPr id="14" name="Picture 13">
            <a:extLst>
              <a:ext uri="{FF2B5EF4-FFF2-40B4-BE49-F238E27FC236}">
                <a16:creationId xmlns:a16="http://schemas.microsoft.com/office/drawing/2014/main" id="{D094F5FC-D9F9-4A2D-A4AA-A18991E3E13F}"/>
              </a:ext>
            </a:extLst>
          </p:cNvPr>
          <p:cNvPicPr>
            <a:picLocks noChangeAspect="1"/>
          </p:cNvPicPr>
          <p:nvPr/>
        </p:nvPicPr>
        <p:blipFill>
          <a:blip r:embed="rId5"/>
          <a:stretch>
            <a:fillRect/>
          </a:stretch>
        </p:blipFill>
        <p:spPr>
          <a:xfrm>
            <a:off x="1853454" y="4228154"/>
            <a:ext cx="987329" cy="1032723"/>
          </a:xfrm>
          <a:prstGeom prst="rect">
            <a:avLst/>
          </a:prstGeom>
        </p:spPr>
      </p:pic>
      <p:pic>
        <p:nvPicPr>
          <p:cNvPr id="20" name="Picture 19">
            <a:extLst>
              <a:ext uri="{FF2B5EF4-FFF2-40B4-BE49-F238E27FC236}">
                <a16:creationId xmlns:a16="http://schemas.microsoft.com/office/drawing/2014/main" id="{6A7EBB5D-0355-43C5-9087-24D25440C265}"/>
              </a:ext>
            </a:extLst>
          </p:cNvPr>
          <p:cNvPicPr>
            <a:picLocks noChangeAspect="1"/>
          </p:cNvPicPr>
          <p:nvPr/>
        </p:nvPicPr>
        <p:blipFill>
          <a:blip r:embed="rId6"/>
          <a:stretch>
            <a:fillRect/>
          </a:stretch>
        </p:blipFill>
        <p:spPr>
          <a:xfrm>
            <a:off x="4947946" y="5485454"/>
            <a:ext cx="946199" cy="971600"/>
          </a:xfrm>
          <a:prstGeom prst="rect">
            <a:avLst/>
          </a:prstGeom>
        </p:spPr>
      </p:pic>
      <p:pic>
        <p:nvPicPr>
          <p:cNvPr id="22" name="Picture 21">
            <a:extLst>
              <a:ext uri="{FF2B5EF4-FFF2-40B4-BE49-F238E27FC236}">
                <a16:creationId xmlns:a16="http://schemas.microsoft.com/office/drawing/2014/main" id="{2F0AA28E-F9E3-4AF3-BDA1-244CD89FD47C}"/>
              </a:ext>
            </a:extLst>
          </p:cNvPr>
          <p:cNvPicPr>
            <a:picLocks noChangeAspect="1"/>
          </p:cNvPicPr>
          <p:nvPr/>
        </p:nvPicPr>
        <p:blipFill>
          <a:blip r:embed="rId7"/>
          <a:stretch>
            <a:fillRect/>
          </a:stretch>
        </p:blipFill>
        <p:spPr>
          <a:xfrm>
            <a:off x="2087332" y="5729591"/>
            <a:ext cx="965250" cy="977950"/>
          </a:xfrm>
          <a:prstGeom prst="rect">
            <a:avLst/>
          </a:prstGeom>
        </p:spPr>
      </p:pic>
      <p:pic>
        <p:nvPicPr>
          <p:cNvPr id="24" name="Picture 23">
            <a:extLst>
              <a:ext uri="{FF2B5EF4-FFF2-40B4-BE49-F238E27FC236}">
                <a16:creationId xmlns:a16="http://schemas.microsoft.com/office/drawing/2014/main" id="{7FA4D6FD-C444-407E-8A58-3E91A060ABC2}"/>
              </a:ext>
            </a:extLst>
          </p:cNvPr>
          <p:cNvPicPr>
            <a:picLocks noChangeAspect="1"/>
          </p:cNvPicPr>
          <p:nvPr/>
        </p:nvPicPr>
        <p:blipFill>
          <a:blip r:embed="rId8"/>
          <a:stretch>
            <a:fillRect/>
          </a:stretch>
        </p:blipFill>
        <p:spPr>
          <a:xfrm>
            <a:off x="3211392" y="5570047"/>
            <a:ext cx="946199" cy="971600"/>
          </a:xfrm>
          <a:prstGeom prst="rect">
            <a:avLst/>
          </a:prstGeom>
        </p:spPr>
      </p:pic>
      <p:pic>
        <p:nvPicPr>
          <p:cNvPr id="26" name="Picture 25">
            <a:extLst>
              <a:ext uri="{FF2B5EF4-FFF2-40B4-BE49-F238E27FC236}">
                <a16:creationId xmlns:a16="http://schemas.microsoft.com/office/drawing/2014/main" id="{E39E7CB4-910D-459E-BE60-B61AABB16A29}"/>
              </a:ext>
            </a:extLst>
          </p:cNvPr>
          <p:cNvPicPr>
            <a:picLocks noChangeAspect="1"/>
          </p:cNvPicPr>
          <p:nvPr/>
        </p:nvPicPr>
        <p:blipFill>
          <a:blip r:embed="rId9"/>
          <a:stretch>
            <a:fillRect/>
          </a:stretch>
        </p:blipFill>
        <p:spPr>
          <a:xfrm>
            <a:off x="2944683" y="4526588"/>
            <a:ext cx="971600" cy="1022403"/>
          </a:xfrm>
          <a:prstGeom prst="rect">
            <a:avLst/>
          </a:prstGeom>
        </p:spPr>
      </p:pic>
      <p:pic>
        <p:nvPicPr>
          <p:cNvPr id="28" name="Picture 27">
            <a:extLst>
              <a:ext uri="{FF2B5EF4-FFF2-40B4-BE49-F238E27FC236}">
                <a16:creationId xmlns:a16="http://schemas.microsoft.com/office/drawing/2014/main" id="{6CD67443-521E-43FB-BEC0-1C94AF019774}"/>
              </a:ext>
            </a:extLst>
          </p:cNvPr>
          <p:cNvPicPr>
            <a:picLocks noChangeAspect="1"/>
          </p:cNvPicPr>
          <p:nvPr/>
        </p:nvPicPr>
        <p:blipFill>
          <a:blip r:embed="rId10"/>
          <a:stretch>
            <a:fillRect/>
          </a:stretch>
        </p:blipFill>
        <p:spPr>
          <a:xfrm>
            <a:off x="373379" y="4336783"/>
            <a:ext cx="952549" cy="990651"/>
          </a:xfrm>
          <a:prstGeom prst="rect">
            <a:avLst/>
          </a:prstGeom>
        </p:spPr>
      </p:pic>
      <p:pic>
        <p:nvPicPr>
          <p:cNvPr id="30" name="Picture 29">
            <a:extLst>
              <a:ext uri="{FF2B5EF4-FFF2-40B4-BE49-F238E27FC236}">
                <a16:creationId xmlns:a16="http://schemas.microsoft.com/office/drawing/2014/main" id="{2135BC1C-51C2-4C91-AD99-C35CCC34418C}"/>
              </a:ext>
            </a:extLst>
          </p:cNvPr>
          <p:cNvPicPr>
            <a:picLocks noChangeAspect="1"/>
          </p:cNvPicPr>
          <p:nvPr/>
        </p:nvPicPr>
        <p:blipFill>
          <a:blip r:embed="rId11"/>
          <a:stretch>
            <a:fillRect/>
          </a:stretch>
        </p:blipFill>
        <p:spPr>
          <a:xfrm>
            <a:off x="373378" y="5680200"/>
            <a:ext cx="952549" cy="1003352"/>
          </a:xfrm>
          <a:prstGeom prst="rect">
            <a:avLst/>
          </a:prstGeom>
        </p:spPr>
      </p:pic>
      <p:pic>
        <p:nvPicPr>
          <p:cNvPr id="32" name="Picture 31">
            <a:extLst>
              <a:ext uri="{FF2B5EF4-FFF2-40B4-BE49-F238E27FC236}">
                <a16:creationId xmlns:a16="http://schemas.microsoft.com/office/drawing/2014/main" id="{6F732B20-1225-410F-88C4-84B7D20C926D}"/>
              </a:ext>
            </a:extLst>
          </p:cNvPr>
          <p:cNvPicPr>
            <a:picLocks noChangeAspect="1"/>
          </p:cNvPicPr>
          <p:nvPr/>
        </p:nvPicPr>
        <p:blipFill>
          <a:blip r:embed="rId12"/>
          <a:stretch>
            <a:fillRect/>
          </a:stretch>
        </p:blipFill>
        <p:spPr>
          <a:xfrm>
            <a:off x="4005066" y="4744516"/>
            <a:ext cx="946199" cy="815003"/>
          </a:xfrm>
          <a:prstGeom prst="rect">
            <a:avLst/>
          </a:prstGeom>
        </p:spPr>
      </p:pic>
      <p:pic>
        <p:nvPicPr>
          <p:cNvPr id="34" name="Picture 33">
            <a:extLst>
              <a:ext uri="{FF2B5EF4-FFF2-40B4-BE49-F238E27FC236}">
                <a16:creationId xmlns:a16="http://schemas.microsoft.com/office/drawing/2014/main" id="{C3E9CB9A-F1FE-409B-A942-F64CC74A9972}"/>
              </a:ext>
            </a:extLst>
          </p:cNvPr>
          <p:cNvPicPr>
            <a:picLocks noChangeAspect="1"/>
          </p:cNvPicPr>
          <p:nvPr/>
        </p:nvPicPr>
        <p:blipFill>
          <a:blip r:embed="rId13"/>
          <a:stretch>
            <a:fillRect/>
          </a:stretch>
        </p:blipFill>
        <p:spPr>
          <a:xfrm>
            <a:off x="1233530" y="5147784"/>
            <a:ext cx="946199" cy="823470"/>
          </a:xfrm>
          <a:prstGeom prst="rect">
            <a:avLst/>
          </a:prstGeom>
        </p:spPr>
      </p:pic>
      <p:pic>
        <p:nvPicPr>
          <p:cNvPr id="36" name="Picture 35">
            <a:extLst>
              <a:ext uri="{FF2B5EF4-FFF2-40B4-BE49-F238E27FC236}">
                <a16:creationId xmlns:a16="http://schemas.microsoft.com/office/drawing/2014/main" id="{CBC7BDA2-75A5-42A1-8775-48822B65C984}"/>
              </a:ext>
            </a:extLst>
          </p:cNvPr>
          <p:cNvPicPr>
            <a:picLocks noChangeAspect="1"/>
          </p:cNvPicPr>
          <p:nvPr/>
        </p:nvPicPr>
        <p:blipFill>
          <a:blip r:embed="rId14"/>
          <a:stretch>
            <a:fillRect/>
          </a:stretch>
        </p:blipFill>
        <p:spPr>
          <a:xfrm>
            <a:off x="4044171" y="5927502"/>
            <a:ext cx="942240" cy="807634"/>
          </a:xfrm>
          <a:prstGeom prst="rect">
            <a:avLst/>
          </a:prstGeom>
        </p:spPr>
      </p:pic>
      <p:pic>
        <p:nvPicPr>
          <p:cNvPr id="39" name="Picture 38">
            <a:extLst>
              <a:ext uri="{FF2B5EF4-FFF2-40B4-BE49-F238E27FC236}">
                <a16:creationId xmlns:a16="http://schemas.microsoft.com/office/drawing/2014/main" id="{D7AA86AA-9321-4726-B66E-965268B4C3E4}"/>
              </a:ext>
            </a:extLst>
          </p:cNvPr>
          <p:cNvPicPr>
            <a:picLocks noChangeAspect="1"/>
          </p:cNvPicPr>
          <p:nvPr/>
        </p:nvPicPr>
        <p:blipFill rotWithShape="1">
          <a:blip r:embed="rId15"/>
          <a:srcRect b="53379"/>
          <a:stretch/>
        </p:blipFill>
        <p:spPr>
          <a:xfrm>
            <a:off x="1209646" y="2235793"/>
            <a:ext cx="3854648" cy="1409231"/>
          </a:xfrm>
          <a:prstGeom prst="rect">
            <a:avLst/>
          </a:prstGeom>
        </p:spPr>
      </p:pic>
      <p:pic>
        <p:nvPicPr>
          <p:cNvPr id="38" name="Picture 37">
            <a:extLst>
              <a:ext uri="{FF2B5EF4-FFF2-40B4-BE49-F238E27FC236}">
                <a16:creationId xmlns:a16="http://schemas.microsoft.com/office/drawing/2014/main" id="{AE83D85D-FCD9-4DF7-BA1D-5A3A9C40D713}"/>
              </a:ext>
            </a:extLst>
          </p:cNvPr>
          <p:cNvPicPr>
            <a:picLocks noChangeAspect="1"/>
          </p:cNvPicPr>
          <p:nvPr/>
        </p:nvPicPr>
        <p:blipFill rotWithShape="1">
          <a:blip r:embed="rId15"/>
          <a:srcRect t="43876"/>
          <a:stretch/>
        </p:blipFill>
        <p:spPr>
          <a:xfrm>
            <a:off x="4986411" y="1663641"/>
            <a:ext cx="3854648" cy="1696472"/>
          </a:xfrm>
          <a:prstGeom prst="rect">
            <a:avLst/>
          </a:prstGeom>
        </p:spPr>
      </p:pic>
      <p:pic>
        <p:nvPicPr>
          <p:cNvPr id="40" name="Picture 39" descr="Image result for place value slider template">
            <a:extLst>
              <a:ext uri="{FF2B5EF4-FFF2-40B4-BE49-F238E27FC236}">
                <a16:creationId xmlns:a16="http://schemas.microsoft.com/office/drawing/2014/main" id="{8DC2B009-FAC9-43C2-8C14-429BB8346D3F}"/>
              </a:ext>
            </a:extLst>
          </p:cNvPr>
          <p:cNvPicPr/>
          <p:nvPr/>
        </p:nvPicPr>
        <p:blipFill rotWithShape="1">
          <a:blip r:embed="rId16">
            <a:extLst>
              <a:ext uri="{28A0092B-C50C-407E-A947-70E740481C1C}">
                <a14:useLocalDpi xmlns:a14="http://schemas.microsoft.com/office/drawing/2010/main" val="0"/>
              </a:ext>
            </a:extLst>
          </a:blip>
          <a:srcRect l="8611" t="33641" r="14723" b="39926"/>
          <a:stretch/>
        </p:blipFill>
        <p:spPr bwMode="auto">
          <a:xfrm>
            <a:off x="5520670" y="3812559"/>
            <a:ext cx="3249951" cy="971600"/>
          </a:xfrm>
          <a:prstGeom prst="rect">
            <a:avLst/>
          </a:prstGeom>
          <a:noFill/>
          <a:ln>
            <a:solidFill>
              <a:srgbClr val="002350"/>
            </a:solidFill>
          </a:ln>
          <a:extLst>
            <a:ext uri="{53640926-AAD7-44D8-BBD7-CCE9431645EC}">
              <a14:shadowObscured xmlns:a14="http://schemas.microsoft.com/office/drawing/2010/main"/>
            </a:ext>
          </a:extLst>
        </p:spPr>
      </p:pic>
      <p:pic>
        <p:nvPicPr>
          <p:cNvPr id="41" name="Audio 40">
            <a:hlinkClick r:id="" action="ppaction://media"/>
            <a:extLst>
              <a:ext uri="{FF2B5EF4-FFF2-40B4-BE49-F238E27FC236}">
                <a16:creationId xmlns:a16="http://schemas.microsoft.com/office/drawing/2014/main" id="{AA0FACB9-2A11-435C-97BB-33140DE6AE9A}"/>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521700" y="6235700"/>
            <a:ext cx="406400" cy="406400"/>
          </a:xfrm>
          <a:prstGeom prst="rect">
            <a:avLst/>
          </a:prstGeom>
        </p:spPr>
      </p:pic>
      <p:sp>
        <p:nvSpPr>
          <p:cNvPr id="18" name="Title 7">
            <a:extLst>
              <a:ext uri="{FF2B5EF4-FFF2-40B4-BE49-F238E27FC236}">
                <a16:creationId xmlns:a16="http://schemas.microsoft.com/office/drawing/2014/main" id="{ECC5DD33-8BB6-4BCB-8CA2-819A4AFE10DE}"/>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spTree>
    <p:extLst>
      <p:ext uri="{BB962C8B-B14F-4D97-AF65-F5344CB8AC3E}">
        <p14:creationId xmlns:p14="http://schemas.microsoft.com/office/powerpoint/2010/main" val="2826308831"/>
      </p:ext>
    </p:extLst>
  </p:cSld>
  <p:clrMapOvr>
    <a:masterClrMapping/>
  </p:clrMapOvr>
  <mc:AlternateContent xmlns:mc="http://schemas.openxmlformats.org/markup-compatibility/2006" xmlns:p14="http://schemas.microsoft.com/office/powerpoint/2010/main">
    <mc:Choice Requires="p14">
      <p:transition spd="slow" p14:dur="1200" advTm="31615">
        <p14:prism/>
      </p:transition>
    </mc:Choice>
    <mc:Fallback xmlns="">
      <p:transition spd="slow" advTm="316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047E1-3787-4F29-A562-718D9352EB82}"/>
              </a:ext>
            </a:extLst>
          </p:cNvPr>
          <p:cNvSpPr>
            <a:spLocks noGrp="1"/>
          </p:cNvSpPr>
          <p:nvPr>
            <p:ph type="title"/>
          </p:nvPr>
        </p:nvSpPr>
        <p:spPr>
          <a:xfrm>
            <a:off x="457200" y="764704"/>
            <a:ext cx="8229600" cy="864096"/>
          </a:xfrm>
        </p:spPr>
        <p:txBody>
          <a:bodyPr/>
          <a:lstStyle/>
          <a:p>
            <a:r>
              <a:rPr lang="en-GB" dirty="0"/>
              <a:t>Assessing progress?</a:t>
            </a:r>
          </a:p>
        </p:txBody>
      </p:sp>
      <p:sp>
        <p:nvSpPr>
          <p:cNvPr id="6" name="Title 1">
            <a:extLst>
              <a:ext uri="{FF2B5EF4-FFF2-40B4-BE49-F238E27FC236}">
                <a16:creationId xmlns:a16="http://schemas.microsoft.com/office/drawing/2014/main" id="{D12555CD-2B24-45A9-8AD4-533326AE5A68}"/>
              </a:ext>
            </a:extLst>
          </p:cNvPr>
          <p:cNvSpPr txBox="1">
            <a:spLocks/>
          </p:cNvSpPr>
          <p:nvPr/>
        </p:nvSpPr>
        <p:spPr>
          <a:xfrm>
            <a:off x="1850600" y="1584513"/>
            <a:ext cx="5442800" cy="86409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3600" kern="0" dirty="0">
                <a:solidFill>
                  <a:srgbClr val="002060"/>
                </a:solidFill>
              </a:rPr>
              <a:t>‘Follow me’/loop cards</a:t>
            </a:r>
          </a:p>
        </p:txBody>
      </p:sp>
      <p:pic>
        <p:nvPicPr>
          <p:cNvPr id="14" name="Picture 13">
            <a:extLst>
              <a:ext uri="{FF2B5EF4-FFF2-40B4-BE49-F238E27FC236}">
                <a16:creationId xmlns:a16="http://schemas.microsoft.com/office/drawing/2014/main" id="{30CBED65-551E-40AC-9FB4-E9F2D0615811}"/>
              </a:ext>
            </a:extLst>
          </p:cNvPr>
          <p:cNvPicPr>
            <a:picLocks noChangeAspect="1"/>
          </p:cNvPicPr>
          <p:nvPr/>
        </p:nvPicPr>
        <p:blipFill rotWithShape="1">
          <a:blip r:embed="rId5"/>
          <a:srcRect b="62063"/>
          <a:stretch/>
        </p:blipFill>
        <p:spPr>
          <a:xfrm rot="20489477">
            <a:off x="203034" y="2803628"/>
            <a:ext cx="3025979" cy="534201"/>
          </a:xfrm>
          <a:prstGeom prst="rect">
            <a:avLst/>
          </a:prstGeom>
        </p:spPr>
      </p:pic>
      <p:pic>
        <p:nvPicPr>
          <p:cNvPr id="22" name="Picture 21">
            <a:extLst>
              <a:ext uri="{FF2B5EF4-FFF2-40B4-BE49-F238E27FC236}">
                <a16:creationId xmlns:a16="http://schemas.microsoft.com/office/drawing/2014/main" id="{1A3B3109-8D36-4CD6-9176-D1FDA7AF04C7}"/>
              </a:ext>
            </a:extLst>
          </p:cNvPr>
          <p:cNvPicPr>
            <a:picLocks noChangeAspect="1"/>
          </p:cNvPicPr>
          <p:nvPr/>
        </p:nvPicPr>
        <p:blipFill rotWithShape="1">
          <a:blip r:embed="rId5"/>
          <a:srcRect t="31674" b="31211"/>
          <a:stretch/>
        </p:blipFill>
        <p:spPr>
          <a:xfrm>
            <a:off x="3059007" y="2349330"/>
            <a:ext cx="3025979" cy="522616"/>
          </a:xfrm>
          <a:prstGeom prst="rect">
            <a:avLst/>
          </a:prstGeom>
        </p:spPr>
      </p:pic>
      <p:pic>
        <p:nvPicPr>
          <p:cNvPr id="23" name="Picture 22">
            <a:extLst>
              <a:ext uri="{FF2B5EF4-FFF2-40B4-BE49-F238E27FC236}">
                <a16:creationId xmlns:a16="http://schemas.microsoft.com/office/drawing/2014/main" id="{A05DA8E2-272E-42AE-9118-9A4285677132}"/>
              </a:ext>
            </a:extLst>
          </p:cNvPr>
          <p:cNvPicPr>
            <a:picLocks noChangeAspect="1"/>
          </p:cNvPicPr>
          <p:nvPr/>
        </p:nvPicPr>
        <p:blipFill rotWithShape="1">
          <a:blip r:embed="rId5"/>
          <a:srcRect t="64104"/>
          <a:stretch/>
        </p:blipFill>
        <p:spPr>
          <a:xfrm rot="1379744">
            <a:off x="5861967" y="2908130"/>
            <a:ext cx="3025977" cy="505454"/>
          </a:xfrm>
          <a:prstGeom prst="rect">
            <a:avLst/>
          </a:prstGeom>
        </p:spPr>
      </p:pic>
      <p:pic>
        <p:nvPicPr>
          <p:cNvPr id="16" name="Audio 15">
            <a:hlinkClick r:id="" action="ppaction://media"/>
            <a:extLst>
              <a:ext uri="{FF2B5EF4-FFF2-40B4-BE49-F238E27FC236}">
                <a16:creationId xmlns:a16="http://schemas.microsoft.com/office/drawing/2014/main" id="{3FB7CAB3-0FF6-4A6B-A861-9AF076E379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
        <p:nvSpPr>
          <p:cNvPr id="11" name="Title 7">
            <a:extLst>
              <a:ext uri="{FF2B5EF4-FFF2-40B4-BE49-F238E27FC236}">
                <a16:creationId xmlns:a16="http://schemas.microsoft.com/office/drawing/2014/main" id="{9C5AD98D-CE1F-496D-B3A8-D58E5A93A888}"/>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pic>
        <p:nvPicPr>
          <p:cNvPr id="4" name="Picture 3">
            <a:extLst>
              <a:ext uri="{FF2B5EF4-FFF2-40B4-BE49-F238E27FC236}">
                <a16:creationId xmlns:a16="http://schemas.microsoft.com/office/drawing/2014/main" id="{832EB0BB-6B2C-4A01-BB58-5EBC1B9D7A38}"/>
              </a:ext>
            </a:extLst>
          </p:cNvPr>
          <p:cNvPicPr>
            <a:picLocks noChangeAspect="1"/>
          </p:cNvPicPr>
          <p:nvPr/>
        </p:nvPicPr>
        <p:blipFill>
          <a:blip r:embed="rId7"/>
          <a:stretch>
            <a:fillRect/>
          </a:stretch>
        </p:blipFill>
        <p:spPr>
          <a:xfrm>
            <a:off x="2429340" y="3337291"/>
            <a:ext cx="4285319" cy="3245396"/>
          </a:xfrm>
          <a:prstGeom prst="rect">
            <a:avLst/>
          </a:prstGeom>
          <a:ln>
            <a:solidFill>
              <a:schemeClr val="tx1"/>
            </a:solidFill>
          </a:ln>
        </p:spPr>
      </p:pic>
    </p:spTree>
    <p:extLst>
      <p:ext uri="{BB962C8B-B14F-4D97-AF65-F5344CB8AC3E}">
        <p14:creationId xmlns:p14="http://schemas.microsoft.com/office/powerpoint/2010/main" val="4256656621"/>
      </p:ext>
    </p:extLst>
  </p:cSld>
  <p:clrMapOvr>
    <a:masterClrMapping/>
  </p:clrMapOvr>
  <mc:AlternateContent xmlns:mc="http://schemas.openxmlformats.org/markup-compatibility/2006" xmlns:p14="http://schemas.microsoft.com/office/powerpoint/2010/main">
    <mc:Choice Requires="p14">
      <p:transition spd="slow" p14:dur="1200" advTm="51918">
        <p14:prism dir="d"/>
      </p:transition>
    </mc:Choice>
    <mc:Fallback xmlns="">
      <p:transition spd="slow" advTm="519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047E1-3787-4F29-A562-718D9352EB82}"/>
              </a:ext>
            </a:extLst>
          </p:cNvPr>
          <p:cNvSpPr>
            <a:spLocks noGrp="1"/>
          </p:cNvSpPr>
          <p:nvPr>
            <p:ph type="title"/>
          </p:nvPr>
        </p:nvSpPr>
        <p:spPr>
          <a:xfrm>
            <a:off x="461935" y="1100704"/>
            <a:ext cx="8229600" cy="1177952"/>
          </a:xfrm>
        </p:spPr>
        <p:txBody>
          <a:bodyPr/>
          <a:lstStyle/>
          <a:p>
            <a:r>
              <a:rPr lang="en-GB" dirty="0"/>
              <a:t>Further information</a:t>
            </a:r>
          </a:p>
        </p:txBody>
      </p:sp>
      <p:sp>
        <p:nvSpPr>
          <p:cNvPr id="6" name="Title 1">
            <a:extLst>
              <a:ext uri="{FF2B5EF4-FFF2-40B4-BE49-F238E27FC236}">
                <a16:creationId xmlns:a16="http://schemas.microsoft.com/office/drawing/2014/main" id="{D12555CD-2B24-45A9-8AD4-533326AE5A68}"/>
              </a:ext>
            </a:extLst>
          </p:cNvPr>
          <p:cNvSpPr txBox="1">
            <a:spLocks/>
          </p:cNvSpPr>
          <p:nvPr/>
        </p:nvSpPr>
        <p:spPr>
          <a:xfrm>
            <a:off x="1850599" y="2071958"/>
            <a:ext cx="5442800" cy="2185219"/>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endParaRPr lang="en-GB" sz="3600" kern="0" dirty="0">
              <a:solidFill>
                <a:srgbClr val="002060"/>
              </a:solidFill>
            </a:endParaRPr>
          </a:p>
          <a:p>
            <a:r>
              <a:rPr lang="en-GB" sz="3600" kern="0" dirty="0">
                <a:solidFill>
                  <a:srgbClr val="002060"/>
                </a:solidFill>
                <a:hlinkClick r:id="rId5"/>
              </a:rPr>
              <a:t>www.mei.org.uk</a:t>
            </a:r>
            <a:endParaRPr lang="en-GB" sz="3600" kern="0" dirty="0">
              <a:solidFill>
                <a:srgbClr val="002060"/>
              </a:solidFill>
            </a:endParaRPr>
          </a:p>
          <a:p>
            <a:r>
              <a:rPr lang="en-GB" sz="3600" kern="0" dirty="0">
                <a:solidFill>
                  <a:srgbClr val="002060"/>
                </a:solidFill>
                <a:hlinkClick r:id="rId6"/>
              </a:rPr>
              <a:t>office@mei.org.uk</a:t>
            </a:r>
            <a:endParaRPr lang="en-GB" sz="3600" kern="0" dirty="0">
              <a:solidFill>
                <a:srgbClr val="002060"/>
              </a:solidFill>
            </a:endParaRPr>
          </a:p>
          <a:p>
            <a:endParaRPr lang="en-GB" sz="3600" kern="0" dirty="0">
              <a:solidFill>
                <a:srgbClr val="002060"/>
              </a:solidFill>
            </a:endParaRPr>
          </a:p>
          <a:p>
            <a:endParaRPr lang="en-GB" sz="3600" kern="0" dirty="0">
              <a:solidFill>
                <a:srgbClr val="002060"/>
              </a:solidFill>
            </a:endParaRPr>
          </a:p>
        </p:txBody>
      </p:sp>
      <p:pic>
        <p:nvPicPr>
          <p:cNvPr id="3" name="Audio 2">
            <a:hlinkClick r:id="" action="ppaction://media"/>
            <a:extLst>
              <a:ext uri="{FF2B5EF4-FFF2-40B4-BE49-F238E27FC236}">
                <a16:creationId xmlns:a16="http://schemas.microsoft.com/office/drawing/2014/main" id="{FF25A986-53C5-4147-80D8-067D29CDF7D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
        <p:nvSpPr>
          <p:cNvPr id="7" name="Title 7">
            <a:extLst>
              <a:ext uri="{FF2B5EF4-FFF2-40B4-BE49-F238E27FC236}">
                <a16:creationId xmlns:a16="http://schemas.microsoft.com/office/drawing/2014/main" id="{4242382A-D5CE-49B9-84FA-B6050E1ED527}"/>
              </a:ext>
            </a:extLst>
          </p:cNvPr>
          <p:cNvSpPr txBox="1">
            <a:spLocks/>
          </p:cNvSpPr>
          <p:nvPr/>
        </p:nvSpPr>
        <p:spPr>
          <a:xfrm>
            <a:off x="5868144" y="116632"/>
            <a:ext cx="3108684" cy="648072"/>
          </a:xfrm>
          <a:prstGeom prst="rect">
            <a:avLst/>
          </a:prstGeom>
        </p:spPr>
        <p:txBody>
          <a:bodyPr vert="horz"/>
          <a:lstStyle>
            <a:lvl1pPr algn="l"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1800" kern="0" dirty="0"/>
              <a:t>Securing key skills</a:t>
            </a:r>
          </a:p>
        </p:txBody>
      </p:sp>
      <p:pic>
        <p:nvPicPr>
          <p:cNvPr id="8" name="Picture 7">
            <a:extLst>
              <a:ext uri="{FF2B5EF4-FFF2-40B4-BE49-F238E27FC236}">
                <a16:creationId xmlns:a16="http://schemas.microsoft.com/office/drawing/2014/main" id="{5E30624C-9704-44B0-904C-617ED4C9256B}"/>
              </a:ext>
            </a:extLst>
          </p:cNvPr>
          <p:cNvPicPr>
            <a:picLocks noChangeAspect="1"/>
          </p:cNvPicPr>
          <p:nvPr/>
        </p:nvPicPr>
        <p:blipFill>
          <a:blip r:embed="rId8"/>
          <a:stretch>
            <a:fillRect/>
          </a:stretch>
        </p:blipFill>
        <p:spPr>
          <a:xfrm>
            <a:off x="3036663" y="4182986"/>
            <a:ext cx="3070674" cy="2325510"/>
          </a:xfrm>
          <a:prstGeom prst="rect">
            <a:avLst/>
          </a:prstGeom>
          <a:ln>
            <a:solidFill>
              <a:schemeClr val="tx1"/>
            </a:solidFill>
          </a:ln>
        </p:spPr>
      </p:pic>
    </p:spTree>
    <p:extLst>
      <p:ext uri="{BB962C8B-B14F-4D97-AF65-F5344CB8AC3E}">
        <p14:creationId xmlns:p14="http://schemas.microsoft.com/office/powerpoint/2010/main" val="2973227274"/>
      </p:ext>
    </p:extLst>
  </p:cSld>
  <p:clrMapOvr>
    <a:masterClrMapping/>
  </p:clrMapOvr>
  <mc:AlternateContent xmlns:mc="http://schemas.openxmlformats.org/markup-compatibility/2006" xmlns:p14="http://schemas.microsoft.com/office/powerpoint/2010/main">
    <mc:Choice Requires="p14">
      <p:transition spd="slow" p14:dur="1200" advTm="11261">
        <p14:prism dir="d"/>
      </p:transition>
    </mc:Choice>
    <mc:Fallback xmlns="">
      <p:transition spd="slow" advTm="112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defRPr/>
            </a:pPr>
            <a:r>
              <a:rPr lang="en-GB" altLang="en-US" kern="1200" dirty="0">
                <a:solidFill>
                  <a:srgbClr val="00B0F0"/>
                </a:solidFill>
                <a:cs typeface="Arial" panose="020B0604020202020204" pitchFamily="34" charset="0"/>
              </a:rPr>
              <a:t>About MEI</a:t>
            </a:r>
          </a:p>
        </p:txBody>
      </p:sp>
      <p:sp>
        <p:nvSpPr>
          <p:cNvPr id="14338"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GB" altLang="en-US" dirty="0"/>
              <a:t>Registered charity committed to improving mathematics education</a:t>
            </a:r>
          </a:p>
          <a:p>
            <a:pPr eaLnBrk="1" hangingPunct="1"/>
            <a:r>
              <a:rPr lang="en-GB" altLang="en-US" dirty="0"/>
              <a:t>Independent UK curriculum development body</a:t>
            </a:r>
          </a:p>
          <a:p>
            <a:pPr eaLnBrk="1" hangingPunct="1"/>
            <a:r>
              <a:rPr lang="en-GB" altLang="en-US" dirty="0"/>
              <a:t>We offer continuing professional development courses, provide specialist tuition for students and work </a:t>
            </a:r>
            <a:r>
              <a:rPr lang="en-GB" altLang="en-US"/>
              <a:t>with employers </a:t>
            </a:r>
            <a:r>
              <a:rPr lang="en-GB" altLang="en-US" dirty="0"/>
              <a:t>to enhance mathematical skills in the workplace</a:t>
            </a:r>
          </a:p>
          <a:p>
            <a:pPr eaLnBrk="1" hangingPunct="1"/>
            <a:r>
              <a:rPr lang="en-GB" altLang="en-US" dirty="0"/>
              <a:t>We also pioneer the development of innovative teaching and learning resources</a:t>
            </a:r>
          </a:p>
        </p:txBody>
      </p:sp>
    </p:spTree>
    <p:extLst>
      <p:ext uri="{BB962C8B-B14F-4D97-AF65-F5344CB8AC3E}">
        <p14:creationId xmlns:p14="http://schemas.microsoft.com/office/powerpoint/2010/main" val="41496758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Blank Presentation">
  <a:themeElements>
    <a:clrScheme name="Custom 1">
      <a:dk1>
        <a:srgbClr val="000000"/>
      </a:dk1>
      <a:lt1>
        <a:sysClr val="window" lastClr="FFFFFF"/>
      </a:lt1>
      <a:dk2>
        <a:srgbClr val="002147"/>
      </a:dk2>
      <a:lt2>
        <a:srgbClr val="009FDA"/>
      </a:lt2>
      <a:accent1>
        <a:srgbClr val="DD2B6B"/>
      </a:accent1>
      <a:accent2>
        <a:srgbClr val="8884D5"/>
      </a:accent2>
      <a:accent3>
        <a:srgbClr val="2399A2"/>
      </a:accent3>
      <a:accent4>
        <a:srgbClr val="FCAF17"/>
      </a:accent4>
      <a:accent5>
        <a:srgbClr val="FF5800"/>
      </a:accent5>
      <a:accent6>
        <a:srgbClr val="50B848"/>
      </a:accent6>
      <a:hlink>
        <a:srgbClr val="009FDA"/>
      </a:hlink>
      <a:folHlink>
        <a:srgbClr val="002147"/>
      </a:folHlink>
    </a:clrScheme>
    <a:fontScheme name="Blank Presentation">
      <a:majorFont>
        <a:latin typeface="Times"/>
        <a:ea typeface="ヒラギノ角ゴ Pro W3"/>
        <a:cs typeface=""/>
      </a:majorFont>
      <a:minorFont>
        <a:latin typeface="Rockwel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ヒラギノ角ゴ Pro W3"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3571</TotalTime>
  <Words>492</Words>
  <Application>Microsoft Office PowerPoint</Application>
  <PresentationFormat>On-screen Show (4:3)</PresentationFormat>
  <Paragraphs>58</Paragraphs>
  <Slides>11</Slides>
  <Notes>9</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Symbol</vt:lpstr>
      <vt:lpstr>Times</vt:lpstr>
      <vt:lpstr>Wingdings</vt:lpstr>
      <vt:lpstr>Blank Presentation</vt:lpstr>
      <vt:lpstr>PowerPoint Presentation</vt:lpstr>
      <vt:lpstr>MEI Securing Key Skills</vt:lpstr>
      <vt:lpstr>Relevant at different stages of their school career</vt:lpstr>
      <vt:lpstr>Guidance to target support</vt:lpstr>
      <vt:lpstr>Guidance for all activities</vt:lpstr>
      <vt:lpstr>Simple but engaging activities</vt:lpstr>
      <vt:lpstr>PowerPoint Presentation</vt:lpstr>
      <vt:lpstr>Use of representations</vt:lpstr>
      <vt:lpstr>Assessing progress?</vt:lpstr>
      <vt:lpstr>Further information</vt:lpstr>
      <vt:lpstr>About MEI</vt:lpstr>
    </vt:vector>
  </TitlesOfParts>
  <Company>Rumba Graphic Design Ltd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 PowerPoint Template</dc:title>
  <dc:creator>Simon Rees</dc:creator>
  <cp:lastModifiedBy>Alison Hopper</cp:lastModifiedBy>
  <cp:revision>73</cp:revision>
  <cp:lastPrinted>2017-09-18T16:40:20Z</cp:lastPrinted>
  <dcterms:created xsi:type="dcterms:W3CDTF">2012-04-23T14:18:00Z</dcterms:created>
  <dcterms:modified xsi:type="dcterms:W3CDTF">2021-10-18T15:09:17Z</dcterms:modified>
</cp:coreProperties>
</file>