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70" r:id="rId4"/>
    <p:sldId id="277" r:id="rId5"/>
    <p:sldId id="276" r:id="rId6"/>
    <p:sldId id="279" r:id="rId7"/>
    <p:sldId id="275" r:id="rId8"/>
    <p:sldId id="278" r:id="rId9"/>
    <p:sldId id="295" r:id="rId10"/>
    <p:sldId id="274" r:id="rId11"/>
    <p:sldId id="282" r:id="rId12"/>
    <p:sldId id="272" r:id="rId13"/>
    <p:sldId id="294" r:id="rId14"/>
    <p:sldId id="283" r:id="rId15"/>
    <p:sldId id="284" r:id="rId16"/>
    <p:sldId id="285" r:id="rId17"/>
    <p:sldId id="286" r:id="rId18"/>
    <p:sldId id="287" r:id="rId19"/>
    <p:sldId id="293" r:id="rId20"/>
    <p:sldId id="271" r:id="rId21"/>
    <p:sldId id="290" r:id="rId22"/>
    <p:sldId id="292" r:id="rId23"/>
    <p:sldId id="291" r:id="rId24"/>
    <p:sldId id="268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FDA"/>
    <a:srgbClr val="0023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97F85E-A985-455C-BB33-5D88E4CC2098}" v="364" dt="2021-06-18T10:15:58.6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41"/>
    <p:restoredTop sz="87314" autoAdjust="0"/>
  </p:normalViewPr>
  <p:slideViewPr>
    <p:cSldViewPr>
      <p:cViewPr>
        <p:scale>
          <a:sx n="70" d="100"/>
          <a:sy n="70" d="100"/>
        </p:scale>
        <p:origin x="1280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2720"/>
    </p:cViewPr>
  </p:sorterViewPr>
  <p:notesViewPr>
    <p:cSldViewPr>
      <p:cViewPr varScale="1">
        <p:scale>
          <a:sx n="70" d="100"/>
          <a:sy n="70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son Hopper" userId="ca5996aa-ea7f-4b9b-84ac-8568eb6eb8f4" providerId="ADAL" clId="{7897F85E-A985-455C-BB33-5D88E4CC2098}"/>
    <pc:docChg chg="undo custSel addSld delSld modSld sldOrd">
      <pc:chgData name="Alison Hopper" userId="ca5996aa-ea7f-4b9b-84ac-8568eb6eb8f4" providerId="ADAL" clId="{7897F85E-A985-455C-BB33-5D88E4CC2098}" dt="2021-06-18T10:59:18.738" v="4859" actId="47"/>
      <pc:docMkLst>
        <pc:docMk/>
      </pc:docMkLst>
      <pc:sldChg chg="addSp delSp modSp add mod">
        <pc:chgData name="Alison Hopper" userId="ca5996aa-ea7f-4b9b-84ac-8568eb6eb8f4" providerId="ADAL" clId="{7897F85E-A985-455C-BB33-5D88E4CC2098}" dt="2021-06-18T09:10:00.021" v="4527" actId="1076"/>
        <pc:sldMkLst>
          <pc:docMk/>
          <pc:sldMk cId="0" sldId="257"/>
        </pc:sldMkLst>
        <pc:spChg chg="mod">
          <ac:chgData name="Alison Hopper" userId="ca5996aa-ea7f-4b9b-84ac-8568eb6eb8f4" providerId="ADAL" clId="{7897F85E-A985-455C-BB33-5D88E4CC2098}" dt="2021-06-17T21:57:52.204" v="2077" actId="1076"/>
          <ac:spMkLst>
            <pc:docMk/>
            <pc:sldMk cId="0" sldId="257"/>
            <ac:spMk id="8" creationId="{00000000-0000-0000-0000-000000000000}"/>
          </ac:spMkLst>
        </pc:spChg>
        <pc:grpChg chg="add mod">
          <ac:chgData name="Alison Hopper" userId="ca5996aa-ea7f-4b9b-84ac-8568eb6eb8f4" providerId="ADAL" clId="{7897F85E-A985-455C-BB33-5D88E4CC2098}" dt="2021-06-18T09:10:00.021" v="4527" actId="1076"/>
          <ac:grpSpMkLst>
            <pc:docMk/>
            <pc:sldMk cId="0" sldId="257"/>
            <ac:grpSpMk id="2" creationId="{BD680D3D-8345-4D3C-8110-66B40FE5BEEE}"/>
          </ac:grpSpMkLst>
        </pc:grpChg>
        <pc:picChg chg="del">
          <ac:chgData name="Alison Hopper" userId="ca5996aa-ea7f-4b9b-84ac-8568eb6eb8f4" providerId="ADAL" clId="{7897F85E-A985-455C-BB33-5D88E4CC2098}" dt="2021-06-17T21:56:02.006" v="2026" actId="478"/>
          <ac:picMkLst>
            <pc:docMk/>
            <pc:sldMk cId="0" sldId="257"/>
            <ac:picMk id="4" creationId="{7615F87C-4FDC-4124-9D46-525F4F3D372A}"/>
          </ac:picMkLst>
        </pc:picChg>
        <pc:picChg chg="add mod">
          <ac:chgData name="Alison Hopper" userId="ca5996aa-ea7f-4b9b-84ac-8568eb6eb8f4" providerId="ADAL" clId="{7897F85E-A985-455C-BB33-5D88E4CC2098}" dt="2021-06-18T09:09:56.741" v="4526" actId="164"/>
          <ac:picMkLst>
            <pc:docMk/>
            <pc:sldMk cId="0" sldId="257"/>
            <ac:picMk id="6" creationId="{D3568C0E-78DE-4F39-9AE6-044DAF4BE27C}"/>
          </ac:picMkLst>
        </pc:picChg>
        <pc:picChg chg="add mod">
          <ac:chgData name="Alison Hopper" userId="ca5996aa-ea7f-4b9b-84ac-8568eb6eb8f4" providerId="ADAL" clId="{7897F85E-A985-455C-BB33-5D88E4CC2098}" dt="2021-06-18T09:09:56.741" v="4526" actId="164"/>
          <ac:picMkLst>
            <pc:docMk/>
            <pc:sldMk cId="0" sldId="257"/>
            <ac:picMk id="10" creationId="{7D7D011E-FE23-4041-8BF6-9F26C07CC7CC}"/>
          </ac:picMkLst>
        </pc:picChg>
      </pc:sldChg>
      <pc:sldChg chg="addSp modSp del mod ord">
        <pc:chgData name="Alison Hopper" userId="ca5996aa-ea7f-4b9b-84ac-8568eb6eb8f4" providerId="ADAL" clId="{7897F85E-A985-455C-BB33-5D88E4CC2098}" dt="2021-06-18T09:09:00.920" v="4517" actId="47"/>
        <pc:sldMkLst>
          <pc:docMk/>
          <pc:sldMk cId="2005534619" sldId="267"/>
        </pc:sldMkLst>
        <pc:spChg chg="mod">
          <ac:chgData name="Alison Hopper" userId="ca5996aa-ea7f-4b9b-84ac-8568eb6eb8f4" providerId="ADAL" clId="{7897F85E-A985-455C-BB33-5D88E4CC2098}" dt="2021-06-14T10:43:02.093" v="338" actId="20577"/>
          <ac:spMkLst>
            <pc:docMk/>
            <pc:sldMk cId="2005534619" sldId="267"/>
            <ac:spMk id="2" creationId="{490126AA-309C-40ED-81DA-FA0AC7F72C0E}"/>
          </ac:spMkLst>
        </pc:spChg>
        <pc:spChg chg="mod">
          <ac:chgData name="Alison Hopper" userId="ca5996aa-ea7f-4b9b-84ac-8568eb6eb8f4" providerId="ADAL" clId="{7897F85E-A985-455C-BB33-5D88E4CC2098}" dt="2021-06-14T10:44:01.067" v="406" actId="14100"/>
          <ac:spMkLst>
            <pc:docMk/>
            <pc:sldMk cId="2005534619" sldId="267"/>
            <ac:spMk id="3" creationId="{0A744DB7-D8F0-4872-AAF0-C17529C999BC}"/>
          </ac:spMkLst>
        </pc:spChg>
        <pc:picChg chg="add mod">
          <ac:chgData name="Alison Hopper" userId="ca5996aa-ea7f-4b9b-84ac-8568eb6eb8f4" providerId="ADAL" clId="{7897F85E-A985-455C-BB33-5D88E4CC2098}" dt="2021-06-17T21:58:31.265" v="2090"/>
          <ac:picMkLst>
            <pc:docMk/>
            <pc:sldMk cId="2005534619" sldId="267"/>
            <ac:picMk id="4" creationId="{0955EEC2-F936-4CF5-94FE-0E37BE011A8D}"/>
          </ac:picMkLst>
        </pc:picChg>
      </pc:sldChg>
      <pc:sldChg chg="delSp modSp del mod">
        <pc:chgData name="Alison Hopper" userId="ca5996aa-ea7f-4b9b-84ac-8568eb6eb8f4" providerId="ADAL" clId="{7897F85E-A985-455C-BB33-5D88E4CC2098}" dt="2021-06-14T10:41:50.285" v="268" actId="47"/>
        <pc:sldMkLst>
          <pc:docMk/>
          <pc:sldMk cId="610265001" sldId="269"/>
        </pc:sldMkLst>
        <pc:spChg chg="mod">
          <ac:chgData name="Alison Hopper" userId="ca5996aa-ea7f-4b9b-84ac-8568eb6eb8f4" providerId="ADAL" clId="{7897F85E-A985-455C-BB33-5D88E4CC2098}" dt="2021-06-13T14:00:35.022" v="6" actId="20577"/>
          <ac:spMkLst>
            <pc:docMk/>
            <pc:sldMk cId="610265001" sldId="269"/>
            <ac:spMk id="2" creationId="{7D32432B-A080-45E4-A2AA-E3232A62616C}"/>
          </ac:spMkLst>
        </pc:spChg>
        <pc:picChg chg="del">
          <ac:chgData name="Alison Hopper" userId="ca5996aa-ea7f-4b9b-84ac-8568eb6eb8f4" providerId="ADAL" clId="{7897F85E-A985-455C-BB33-5D88E4CC2098}" dt="2021-06-14T10:41:46.356" v="267" actId="478"/>
          <ac:picMkLst>
            <pc:docMk/>
            <pc:sldMk cId="610265001" sldId="269"/>
            <ac:picMk id="4" creationId="{4E002C63-4E6E-4C7B-8BE9-06C04088AF0F}"/>
          </ac:picMkLst>
        </pc:picChg>
      </pc:sldChg>
      <pc:sldChg chg="addSp delSp modSp new mod ord modClrScheme chgLayout modNotesTx">
        <pc:chgData name="Alison Hopper" userId="ca5996aa-ea7f-4b9b-84ac-8568eb6eb8f4" providerId="ADAL" clId="{7897F85E-A985-455C-BB33-5D88E4CC2098}" dt="2021-06-18T10:07:39.116" v="4615"/>
        <pc:sldMkLst>
          <pc:docMk/>
          <pc:sldMk cId="3024279765" sldId="270"/>
        </pc:sldMkLst>
        <pc:spChg chg="del">
          <ac:chgData name="Alison Hopper" userId="ca5996aa-ea7f-4b9b-84ac-8568eb6eb8f4" providerId="ADAL" clId="{7897F85E-A985-455C-BB33-5D88E4CC2098}" dt="2021-06-13T14:08:31.887" v="10" actId="26606"/>
          <ac:spMkLst>
            <pc:docMk/>
            <pc:sldMk cId="3024279765" sldId="270"/>
            <ac:spMk id="2" creationId="{8AAD3870-16CC-4923-AAE5-E2074F0CDAEA}"/>
          </ac:spMkLst>
        </pc:spChg>
        <pc:spChg chg="del mod">
          <ac:chgData name="Alison Hopper" userId="ca5996aa-ea7f-4b9b-84ac-8568eb6eb8f4" providerId="ADAL" clId="{7897F85E-A985-455C-BB33-5D88E4CC2098}" dt="2021-06-13T14:08:31.887" v="10" actId="26606"/>
          <ac:spMkLst>
            <pc:docMk/>
            <pc:sldMk cId="3024279765" sldId="270"/>
            <ac:spMk id="3" creationId="{4770DDBD-AE28-4E08-95FC-1CFF71B79786}"/>
          </ac:spMkLst>
        </pc:spChg>
        <pc:spChg chg="add del">
          <ac:chgData name="Alison Hopper" userId="ca5996aa-ea7f-4b9b-84ac-8568eb6eb8f4" providerId="ADAL" clId="{7897F85E-A985-455C-BB33-5D88E4CC2098}" dt="2021-06-16T20:49:24.363" v="468" actId="478"/>
          <ac:spMkLst>
            <pc:docMk/>
            <pc:sldMk cId="3024279765" sldId="270"/>
            <ac:spMk id="5" creationId="{5C1E44E9-09AD-431C-AC12-02BC6D571C88}"/>
          </ac:spMkLst>
        </pc:spChg>
        <pc:spChg chg="add mod">
          <ac:chgData name="Alison Hopper" userId="ca5996aa-ea7f-4b9b-84ac-8568eb6eb8f4" providerId="ADAL" clId="{7897F85E-A985-455C-BB33-5D88E4CC2098}" dt="2021-06-17T21:53:50.422" v="2020" actId="403"/>
          <ac:spMkLst>
            <pc:docMk/>
            <pc:sldMk cId="3024279765" sldId="270"/>
            <ac:spMk id="10" creationId="{175B93CE-CEDC-4C39-8CE8-984E33044F56}"/>
          </ac:spMkLst>
        </pc:spChg>
        <pc:spChg chg="add mod">
          <ac:chgData name="Alison Hopper" userId="ca5996aa-ea7f-4b9b-84ac-8568eb6eb8f4" providerId="ADAL" clId="{7897F85E-A985-455C-BB33-5D88E4CC2098}" dt="2021-06-18T07:09:39.429" v="4150" actId="6549"/>
          <ac:spMkLst>
            <pc:docMk/>
            <pc:sldMk cId="3024279765" sldId="270"/>
            <ac:spMk id="12" creationId="{602C3508-FC6C-4941-A386-9218E2E6161E}"/>
          </ac:spMkLst>
        </pc:spChg>
        <pc:picChg chg="add mod">
          <ac:chgData name="Alison Hopper" userId="ca5996aa-ea7f-4b9b-84ac-8568eb6eb8f4" providerId="ADAL" clId="{7897F85E-A985-455C-BB33-5D88E4CC2098}" dt="2021-06-18T07:07:58.027" v="4057" actId="1076"/>
          <ac:picMkLst>
            <pc:docMk/>
            <pc:sldMk cId="3024279765" sldId="270"/>
            <ac:picMk id="4" creationId="{8DB230CC-BE5B-4F7B-A6DF-C88794DC371C}"/>
          </ac:picMkLst>
        </pc:picChg>
        <pc:picChg chg="add del mod">
          <ac:chgData name="Alison Hopper" userId="ca5996aa-ea7f-4b9b-84ac-8568eb6eb8f4" providerId="ADAL" clId="{7897F85E-A985-455C-BB33-5D88E4CC2098}" dt="2021-06-14T10:42:04.037" v="287" actId="478"/>
          <ac:picMkLst>
            <pc:docMk/>
            <pc:sldMk cId="3024279765" sldId="270"/>
            <ac:picMk id="5" creationId="{8448DE64-5822-46D9-AAC4-A973B21BF305}"/>
          </ac:picMkLst>
        </pc:picChg>
        <pc:picChg chg="add del mod">
          <ac:chgData name="Alison Hopper" userId="ca5996aa-ea7f-4b9b-84ac-8568eb6eb8f4" providerId="ADAL" clId="{7897F85E-A985-455C-BB33-5D88E4CC2098}" dt="2021-06-16T21:08:11.368" v="991" actId="478"/>
          <ac:picMkLst>
            <pc:docMk/>
            <pc:sldMk cId="3024279765" sldId="270"/>
            <ac:picMk id="6" creationId="{FCCE526E-2D43-4306-9CA2-2EA6B0A1AC62}"/>
          </ac:picMkLst>
        </pc:picChg>
        <pc:picChg chg="add del mod">
          <ac:chgData name="Alison Hopper" userId="ca5996aa-ea7f-4b9b-84ac-8568eb6eb8f4" providerId="ADAL" clId="{7897F85E-A985-455C-BB33-5D88E4CC2098}" dt="2021-06-16T21:08:09.631" v="990" actId="478"/>
          <ac:picMkLst>
            <pc:docMk/>
            <pc:sldMk cId="3024279765" sldId="270"/>
            <ac:picMk id="7" creationId="{2BA1AE2D-8CD9-4699-B113-BB5DB3673F27}"/>
          </ac:picMkLst>
        </pc:picChg>
        <pc:picChg chg="add del mod">
          <ac:chgData name="Alison Hopper" userId="ca5996aa-ea7f-4b9b-84ac-8568eb6eb8f4" providerId="ADAL" clId="{7897F85E-A985-455C-BB33-5D88E4CC2098}" dt="2021-06-16T21:08:13.100" v="992" actId="478"/>
          <ac:picMkLst>
            <pc:docMk/>
            <pc:sldMk cId="3024279765" sldId="270"/>
            <ac:picMk id="8" creationId="{F7CDCF9C-8BD1-4ED0-BE1C-CB459722D19D}"/>
          </ac:picMkLst>
        </pc:picChg>
        <pc:picChg chg="add del mod">
          <ac:chgData name="Alison Hopper" userId="ca5996aa-ea7f-4b9b-84ac-8568eb6eb8f4" providerId="ADAL" clId="{7897F85E-A985-455C-BB33-5D88E4CC2098}" dt="2021-06-16T21:08:14.665" v="993" actId="478"/>
          <ac:picMkLst>
            <pc:docMk/>
            <pc:sldMk cId="3024279765" sldId="270"/>
            <ac:picMk id="9" creationId="{475FE9B0-7973-4C27-A671-AF6BD4602CD9}"/>
          </ac:picMkLst>
        </pc:picChg>
        <pc:picChg chg="add mod">
          <ac:chgData name="Alison Hopper" userId="ca5996aa-ea7f-4b9b-84ac-8568eb6eb8f4" providerId="ADAL" clId="{7897F85E-A985-455C-BB33-5D88E4CC2098}" dt="2021-06-18T07:08:05.992" v="4058" actId="1076"/>
          <ac:picMkLst>
            <pc:docMk/>
            <pc:sldMk cId="3024279765" sldId="270"/>
            <ac:picMk id="13" creationId="{8CD416E3-449C-4372-B9B6-ED0C711EAB77}"/>
          </ac:picMkLst>
        </pc:picChg>
        <pc:picChg chg="add del mod">
          <ac:chgData name="Alison Hopper" userId="ca5996aa-ea7f-4b9b-84ac-8568eb6eb8f4" providerId="ADAL" clId="{7897F85E-A985-455C-BB33-5D88E4CC2098}" dt="2021-06-17T21:58:00.937" v="2078" actId="478"/>
          <ac:picMkLst>
            <pc:docMk/>
            <pc:sldMk cId="3024279765" sldId="270"/>
            <ac:picMk id="14" creationId="{7276C3E1-76FF-4DBF-89DE-F61CEC377137}"/>
          </ac:picMkLst>
        </pc:picChg>
        <pc:picChg chg="add mod">
          <ac:chgData name="Alison Hopper" userId="ca5996aa-ea7f-4b9b-84ac-8568eb6eb8f4" providerId="ADAL" clId="{7897F85E-A985-455C-BB33-5D88E4CC2098}" dt="2021-06-17T21:55:33.200" v="2024"/>
          <ac:picMkLst>
            <pc:docMk/>
            <pc:sldMk cId="3024279765" sldId="270"/>
            <ac:picMk id="15" creationId="{B6D67AE5-0513-474B-A299-2F0FBFCCF071}"/>
          </ac:picMkLst>
        </pc:picChg>
      </pc:sldChg>
      <pc:sldChg chg="addSp delSp modSp add mod">
        <pc:chgData name="Alison Hopper" userId="ca5996aa-ea7f-4b9b-84ac-8568eb6eb8f4" providerId="ADAL" clId="{7897F85E-A985-455C-BB33-5D88E4CC2098}" dt="2021-06-18T07:06:51.561" v="4056"/>
        <pc:sldMkLst>
          <pc:docMk/>
          <pc:sldMk cId="459472270" sldId="271"/>
        </pc:sldMkLst>
        <pc:spChg chg="mod">
          <ac:chgData name="Alison Hopper" userId="ca5996aa-ea7f-4b9b-84ac-8568eb6eb8f4" providerId="ADAL" clId="{7897F85E-A985-455C-BB33-5D88E4CC2098}" dt="2021-06-17T22:45:59.305" v="3572" actId="403"/>
          <ac:spMkLst>
            <pc:docMk/>
            <pc:sldMk cId="459472270" sldId="271"/>
            <ac:spMk id="10" creationId="{175B93CE-CEDC-4C39-8CE8-984E33044F56}"/>
          </ac:spMkLst>
        </pc:spChg>
        <pc:spChg chg="mod">
          <ac:chgData name="Alison Hopper" userId="ca5996aa-ea7f-4b9b-84ac-8568eb6eb8f4" providerId="ADAL" clId="{7897F85E-A985-455C-BB33-5D88E4CC2098}" dt="2021-06-17T22:49:49.070" v="3624" actId="1076"/>
          <ac:spMkLst>
            <pc:docMk/>
            <pc:sldMk cId="459472270" sldId="271"/>
            <ac:spMk id="12" creationId="{602C3508-FC6C-4941-A386-9218E2E6161E}"/>
          </ac:spMkLst>
        </pc:spChg>
        <pc:picChg chg="del">
          <ac:chgData name="Alison Hopper" userId="ca5996aa-ea7f-4b9b-84ac-8568eb6eb8f4" providerId="ADAL" clId="{7897F85E-A985-455C-BB33-5D88E4CC2098}" dt="2021-06-18T07:06:51.248" v="4055" actId="478"/>
          <ac:picMkLst>
            <pc:docMk/>
            <pc:sldMk cId="459472270" sldId="271"/>
            <ac:picMk id="5" creationId="{8448DE64-5822-46D9-AAC4-A973B21BF305}"/>
          </ac:picMkLst>
        </pc:picChg>
        <pc:picChg chg="add mod">
          <ac:chgData name="Alison Hopper" userId="ca5996aa-ea7f-4b9b-84ac-8568eb6eb8f4" providerId="ADAL" clId="{7897F85E-A985-455C-BB33-5D88E4CC2098}" dt="2021-06-17T21:58:28.909" v="2089"/>
          <ac:picMkLst>
            <pc:docMk/>
            <pc:sldMk cId="459472270" sldId="271"/>
            <ac:picMk id="6" creationId="{E179B0BA-8D61-4A23-B252-F7AAE2E15989}"/>
          </ac:picMkLst>
        </pc:picChg>
        <pc:picChg chg="add mod">
          <ac:chgData name="Alison Hopper" userId="ca5996aa-ea7f-4b9b-84ac-8568eb6eb8f4" providerId="ADAL" clId="{7897F85E-A985-455C-BB33-5D88E4CC2098}" dt="2021-06-18T07:06:51.561" v="4056"/>
          <ac:picMkLst>
            <pc:docMk/>
            <pc:sldMk cId="459472270" sldId="271"/>
            <ac:picMk id="7" creationId="{2760B7BF-6376-45D9-AE59-E1114097806D}"/>
          </ac:picMkLst>
        </pc:picChg>
      </pc:sldChg>
      <pc:sldChg chg="addSp delSp modSp add del mod ord modNotesTx">
        <pc:chgData name="Alison Hopper" userId="ca5996aa-ea7f-4b9b-84ac-8568eb6eb8f4" providerId="ADAL" clId="{7897F85E-A985-455C-BB33-5D88E4CC2098}" dt="2021-06-18T09:19:57.786" v="4583" actId="1076"/>
        <pc:sldMkLst>
          <pc:docMk/>
          <pc:sldMk cId="1371605748" sldId="272"/>
        </pc:sldMkLst>
        <pc:spChg chg="add del mod">
          <ac:chgData name="Alison Hopper" userId="ca5996aa-ea7f-4b9b-84ac-8568eb6eb8f4" providerId="ADAL" clId="{7897F85E-A985-455C-BB33-5D88E4CC2098}" dt="2021-06-17T21:41:13.933" v="1840" actId="478"/>
          <ac:spMkLst>
            <pc:docMk/>
            <pc:sldMk cId="1371605748" sldId="272"/>
            <ac:spMk id="4" creationId="{D2BE2902-9238-492F-9618-8F3537250E93}"/>
          </ac:spMkLst>
        </pc:spChg>
        <pc:spChg chg="add del mod">
          <ac:chgData name="Alison Hopper" userId="ca5996aa-ea7f-4b9b-84ac-8568eb6eb8f4" providerId="ADAL" clId="{7897F85E-A985-455C-BB33-5D88E4CC2098}" dt="2021-06-17T21:41:13.933" v="1840" actId="478"/>
          <ac:spMkLst>
            <pc:docMk/>
            <pc:sldMk cId="1371605748" sldId="272"/>
            <ac:spMk id="8" creationId="{A264EA37-0F78-4E2E-97AA-96759CC84E0F}"/>
          </ac:spMkLst>
        </pc:spChg>
        <pc:spChg chg="add del mod">
          <ac:chgData name="Alison Hopper" userId="ca5996aa-ea7f-4b9b-84ac-8568eb6eb8f4" providerId="ADAL" clId="{7897F85E-A985-455C-BB33-5D88E4CC2098}" dt="2021-06-17T21:41:13.933" v="1840" actId="478"/>
          <ac:spMkLst>
            <pc:docMk/>
            <pc:sldMk cId="1371605748" sldId="272"/>
            <ac:spMk id="9" creationId="{BBEEED9E-49E5-42F5-9670-11BEE6B72D7E}"/>
          </ac:spMkLst>
        </pc:spChg>
        <pc:spChg chg="mod">
          <ac:chgData name="Alison Hopper" userId="ca5996aa-ea7f-4b9b-84ac-8568eb6eb8f4" providerId="ADAL" clId="{7897F85E-A985-455C-BB33-5D88E4CC2098}" dt="2021-06-17T21:53:06.185" v="2002" actId="403"/>
          <ac:spMkLst>
            <pc:docMk/>
            <pc:sldMk cId="1371605748" sldId="272"/>
            <ac:spMk id="10" creationId="{175B93CE-CEDC-4C39-8CE8-984E33044F56}"/>
          </ac:spMkLst>
        </pc:spChg>
        <pc:spChg chg="add del mod">
          <ac:chgData name="Alison Hopper" userId="ca5996aa-ea7f-4b9b-84ac-8568eb6eb8f4" providerId="ADAL" clId="{7897F85E-A985-455C-BB33-5D88E4CC2098}" dt="2021-06-17T21:41:13.933" v="1840" actId="478"/>
          <ac:spMkLst>
            <pc:docMk/>
            <pc:sldMk cId="1371605748" sldId="272"/>
            <ac:spMk id="11" creationId="{FB125737-54FF-4FE1-B139-6928FA7FE3D5}"/>
          </ac:spMkLst>
        </pc:spChg>
        <pc:spChg chg="mod ord">
          <ac:chgData name="Alison Hopper" userId="ca5996aa-ea7f-4b9b-84ac-8568eb6eb8f4" providerId="ADAL" clId="{7897F85E-A985-455C-BB33-5D88E4CC2098}" dt="2021-06-18T08:52:17.116" v="4225" actId="14100"/>
          <ac:spMkLst>
            <pc:docMk/>
            <pc:sldMk cId="1371605748" sldId="272"/>
            <ac:spMk id="12" creationId="{602C3508-FC6C-4941-A386-9218E2E6161E}"/>
          </ac:spMkLst>
        </pc:spChg>
        <pc:spChg chg="add del mod">
          <ac:chgData name="Alison Hopper" userId="ca5996aa-ea7f-4b9b-84ac-8568eb6eb8f4" providerId="ADAL" clId="{7897F85E-A985-455C-BB33-5D88E4CC2098}" dt="2021-06-17T21:41:13.933" v="1840" actId="478"/>
          <ac:spMkLst>
            <pc:docMk/>
            <pc:sldMk cId="1371605748" sldId="272"/>
            <ac:spMk id="13" creationId="{CF416F86-C1BA-4BBD-8DFE-E2D715DC7D98}"/>
          </ac:spMkLst>
        </pc:spChg>
        <pc:spChg chg="add del mod">
          <ac:chgData name="Alison Hopper" userId="ca5996aa-ea7f-4b9b-84ac-8568eb6eb8f4" providerId="ADAL" clId="{7897F85E-A985-455C-BB33-5D88E4CC2098}" dt="2021-06-17T21:41:13.933" v="1840" actId="478"/>
          <ac:spMkLst>
            <pc:docMk/>
            <pc:sldMk cId="1371605748" sldId="272"/>
            <ac:spMk id="14" creationId="{AA1835A7-CEB3-41FA-A44F-5006BA1B88B5}"/>
          </ac:spMkLst>
        </pc:spChg>
        <pc:spChg chg="add del mod">
          <ac:chgData name="Alison Hopper" userId="ca5996aa-ea7f-4b9b-84ac-8568eb6eb8f4" providerId="ADAL" clId="{7897F85E-A985-455C-BB33-5D88E4CC2098}" dt="2021-06-17T21:41:13.933" v="1840" actId="478"/>
          <ac:spMkLst>
            <pc:docMk/>
            <pc:sldMk cId="1371605748" sldId="272"/>
            <ac:spMk id="15" creationId="{3FD575A7-0495-453A-813E-63D84F695F3A}"/>
          </ac:spMkLst>
        </pc:spChg>
        <pc:spChg chg="add del mod">
          <ac:chgData name="Alison Hopper" userId="ca5996aa-ea7f-4b9b-84ac-8568eb6eb8f4" providerId="ADAL" clId="{7897F85E-A985-455C-BB33-5D88E4CC2098}" dt="2021-06-17T21:41:13.933" v="1840" actId="478"/>
          <ac:spMkLst>
            <pc:docMk/>
            <pc:sldMk cId="1371605748" sldId="272"/>
            <ac:spMk id="16" creationId="{F98672D2-6EBE-468D-B3FE-A250803F04E0}"/>
          </ac:spMkLst>
        </pc:spChg>
        <pc:spChg chg="add del mod">
          <ac:chgData name="Alison Hopper" userId="ca5996aa-ea7f-4b9b-84ac-8568eb6eb8f4" providerId="ADAL" clId="{7897F85E-A985-455C-BB33-5D88E4CC2098}" dt="2021-06-17T21:41:13.933" v="1840" actId="478"/>
          <ac:spMkLst>
            <pc:docMk/>
            <pc:sldMk cId="1371605748" sldId="272"/>
            <ac:spMk id="17" creationId="{9CC4C6DA-8883-4581-86CE-32AC27001803}"/>
          </ac:spMkLst>
        </pc:spChg>
        <pc:spChg chg="add mod">
          <ac:chgData name="Alison Hopper" userId="ca5996aa-ea7f-4b9b-84ac-8568eb6eb8f4" providerId="ADAL" clId="{7897F85E-A985-455C-BB33-5D88E4CC2098}" dt="2021-06-17T21:39:22.119" v="1799" actId="571"/>
          <ac:spMkLst>
            <pc:docMk/>
            <pc:sldMk cId="1371605748" sldId="272"/>
            <ac:spMk id="19" creationId="{24CD325A-F9DF-4E0B-8894-18D0A9E139E2}"/>
          </ac:spMkLst>
        </pc:spChg>
        <pc:spChg chg="add del mod">
          <ac:chgData name="Alison Hopper" userId="ca5996aa-ea7f-4b9b-84ac-8568eb6eb8f4" providerId="ADAL" clId="{7897F85E-A985-455C-BB33-5D88E4CC2098}" dt="2021-06-17T21:41:13.933" v="1840" actId="478"/>
          <ac:spMkLst>
            <pc:docMk/>
            <pc:sldMk cId="1371605748" sldId="272"/>
            <ac:spMk id="20" creationId="{567B04C6-AC5C-4348-B32B-E5753257A312}"/>
          </ac:spMkLst>
        </pc:spChg>
        <pc:spChg chg="add del mod">
          <ac:chgData name="Alison Hopper" userId="ca5996aa-ea7f-4b9b-84ac-8568eb6eb8f4" providerId="ADAL" clId="{7897F85E-A985-455C-BB33-5D88E4CC2098}" dt="2021-06-17T21:41:13.933" v="1840" actId="478"/>
          <ac:spMkLst>
            <pc:docMk/>
            <pc:sldMk cId="1371605748" sldId="272"/>
            <ac:spMk id="21" creationId="{7DB2551F-EC23-48C4-9682-2F137CB7FF03}"/>
          </ac:spMkLst>
        </pc:spChg>
        <pc:spChg chg="add del mod">
          <ac:chgData name="Alison Hopper" userId="ca5996aa-ea7f-4b9b-84ac-8568eb6eb8f4" providerId="ADAL" clId="{7897F85E-A985-455C-BB33-5D88E4CC2098}" dt="2021-06-17T21:41:13.933" v="1840" actId="478"/>
          <ac:spMkLst>
            <pc:docMk/>
            <pc:sldMk cId="1371605748" sldId="272"/>
            <ac:spMk id="22" creationId="{16451BEC-110F-4F43-9809-B8764CA1C3FF}"/>
          </ac:spMkLst>
        </pc:spChg>
        <pc:picChg chg="add del mod">
          <ac:chgData name="Alison Hopper" userId="ca5996aa-ea7f-4b9b-84ac-8568eb6eb8f4" providerId="ADAL" clId="{7897F85E-A985-455C-BB33-5D88E4CC2098}" dt="2021-06-17T21:41:13.933" v="1840" actId="478"/>
          <ac:picMkLst>
            <pc:docMk/>
            <pc:sldMk cId="1371605748" sldId="272"/>
            <ac:picMk id="3" creationId="{CB17706A-33F7-4B96-A2A1-A48BE659095C}"/>
          </ac:picMkLst>
        </pc:picChg>
        <pc:picChg chg="del">
          <ac:chgData name="Alison Hopper" userId="ca5996aa-ea7f-4b9b-84ac-8568eb6eb8f4" providerId="ADAL" clId="{7897F85E-A985-455C-BB33-5D88E4CC2098}" dt="2021-06-17T21:31:00.218" v="1770" actId="478"/>
          <ac:picMkLst>
            <pc:docMk/>
            <pc:sldMk cId="1371605748" sldId="272"/>
            <ac:picMk id="5" creationId="{8448DE64-5822-46D9-AAC4-A973B21BF305}"/>
          </ac:picMkLst>
        </pc:picChg>
        <pc:picChg chg="add mod">
          <ac:chgData name="Alison Hopper" userId="ca5996aa-ea7f-4b9b-84ac-8568eb6eb8f4" providerId="ADAL" clId="{7897F85E-A985-455C-BB33-5D88E4CC2098}" dt="2021-06-18T09:19:57.786" v="4583" actId="1076"/>
          <ac:picMkLst>
            <pc:docMk/>
            <pc:sldMk cId="1371605748" sldId="272"/>
            <ac:picMk id="7" creationId="{2A5A9000-15A1-4605-885E-3F1229751992}"/>
          </ac:picMkLst>
        </pc:picChg>
        <pc:picChg chg="add mod">
          <ac:chgData name="Alison Hopper" userId="ca5996aa-ea7f-4b9b-84ac-8568eb6eb8f4" providerId="ADAL" clId="{7897F85E-A985-455C-BB33-5D88E4CC2098}" dt="2021-06-17T21:39:22.119" v="1799" actId="571"/>
          <ac:picMkLst>
            <pc:docMk/>
            <pc:sldMk cId="1371605748" sldId="272"/>
            <ac:picMk id="18" creationId="{D48145EF-2B38-4A7D-B7E4-21596ACBF3BE}"/>
          </ac:picMkLst>
        </pc:picChg>
        <pc:picChg chg="add mod">
          <ac:chgData name="Alison Hopper" userId="ca5996aa-ea7f-4b9b-84ac-8568eb6eb8f4" providerId="ADAL" clId="{7897F85E-A985-455C-BB33-5D88E4CC2098}" dt="2021-06-17T21:58:24.397" v="2087"/>
          <ac:picMkLst>
            <pc:docMk/>
            <pc:sldMk cId="1371605748" sldId="272"/>
            <ac:picMk id="27" creationId="{2ED796BE-48F6-49DA-AD38-F54C5E2D2AC5}"/>
          </ac:picMkLst>
        </pc:picChg>
        <pc:picChg chg="add mod">
          <ac:chgData name="Alison Hopper" userId="ca5996aa-ea7f-4b9b-84ac-8568eb6eb8f4" providerId="ADAL" clId="{7897F85E-A985-455C-BB33-5D88E4CC2098}" dt="2021-06-18T08:53:22.153" v="4228" actId="1076"/>
          <ac:picMkLst>
            <pc:docMk/>
            <pc:sldMk cId="1371605748" sldId="272"/>
            <ac:picMk id="28" creationId="{D59DAB19-7578-430D-B582-6111270D7B76}"/>
          </ac:picMkLst>
        </pc:picChg>
        <pc:cxnChg chg="add mod">
          <ac:chgData name="Alison Hopper" userId="ca5996aa-ea7f-4b9b-84ac-8568eb6eb8f4" providerId="ADAL" clId="{7897F85E-A985-455C-BB33-5D88E4CC2098}" dt="2021-06-17T22:08:11.393" v="2949" actId="1076"/>
          <ac:cxnSpMkLst>
            <pc:docMk/>
            <pc:sldMk cId="1371605748" sldId="272"/>
            <ac:cxnSpMk id="24" creationId="{CD29F2B9-7E90-49B3-85E1-90F4B4AB83E8}"/>
          </ac:cxnSpMkLst>
        </pc:cxnChg>
        <pc:cxnChg chg="add del mod">
          <ac:chgData name="Alison Hopper" userId="ca5996aa-ea7f-4b9b-84ac-8568eb6eb8f4" providerId="ADAL" clId="{7897F85E-A985-455C-BB33-5D88E4CC2098}" dt="2021-06-17T22:00:40.021" v="2092" actId="478"/>
          <ac:cxnSpMkLst>
            <pc:docMk/>
            <pc:sldMk cId="1371605748" sldId="272"/>
            <ac:cxnSpMk id="26" creationId="{123361FF-5939-4485-AC28-A75A6FAE5DA0}"/>
          </ac:cxnSpMkLst>
        </pc:cxnChg>
      </pc:sldChg>
      <pc:sldChg chg="add del ord">
        <pc:chgData name="Alison Hopper" userId="ca5996aa-ea7f-4b9b-84ac-8568eb6eb8f4" providerId="ADAL" clId="{7897F85E-A985-455C-BB33-5D88E4CC2098}" dt="2021-06-18T09:08:57.977" v="4514" actId="47"/>
        <pc:sldMkLst>
          <pc:docMk/>
          <pc:sldMk cId="2764965412" sldId="273"/>
        </pc:sldMkLst>
      </pc:sldChg>
      <pc:sldChg chg="addSp delSp modSp add mod ord modNotesTx">
        <pc:chgData name="Alison Hopper" userId="ca5996aa-ea7f-4b9b-84ac-8568eb6eb8f4" providerId="ADAL" clId="{7897F85E-A985-455C-BB33-5D88E4CC2098}" dt="2021-06-18T10:16:15.512" v="4717" actId="208"/>
        <pc:sldMkLst>
          <pc:docMk/>
          <pc:sldMk cId="3000055030" sldId="274"/>
        </pc:sldMkLst>
        <pc:spChg chg="mod">
          <ac:chgData name="Alison Hopper" userId="ca5996aa-ea7f-4b9b-84ac-8568eb6eb8f4" providerId="ADAL" clId="{7897F85E-A985-455C-BB33-5D88E4CC2098}" dt="2021-06-17T21:53:15.510" v="2005" actId="403"/>
          <ac:spMkLst>
            <pc:docMk/>
            <pc:sldMk cId="3000055030" sldId="274"/>
            <ac:spMk id="10" creationId="{175B93CE-CEDC-4C39-8CE8-984E33044F56}"/>
          </ac:spMkLst>
        </pc:spChg>
        <pc:spChg chg="mod">
          <ac:chgData name="Alison Hopper" userId="ca5996aa-ea7f-4b9b-84ac-8568eb6eb8f4" providerId="ADAL" clId="{7897F85E-A985-455C-BB33-5D88E4CC2098}" dt="2021-06-16T21:53:57.055" v="1570" actId="14100"/>
          <ac:spMkLst>
            <pc:docMk/>
            <pc:sldMk cId="3000055030" sldId="274"/>
            <ac:spMk id="12" creationId="{602C3508-FC6C-4941-A386-9218E2E6161E}"/>
          </ac:spMkLst>
        </pc:spChg>
        <pc:picChg chg="del">
          <ac:chgData name="Alison Hopper" userId="ca5996aa-ea7f-4b9b-84ac-8568eb6eb8f4" providerId="ADAL" clId="{7897F85E-A985-455C-BB33-5D88E4CC2098}" dt="2021-06-16T21:53:43.694" v="1563" actId="478"/>
          <ac:picMkLst>
            <pc:docMk/>
            <pc:sldMk cId="3000055030" sldId="274"/>
            <ac:picMk id="6" creationId="{FCCE526E-2D43-4306-9CA2-2EA6B0A1AC62}"/>
          </ac:picMkLst>
        </pc:picChg>
        <pc:picChg chg="del">
          <ac:chgData name="Alison Hopper" userId="ca5996aa-ea7f-4b9b-84ac-8568eb6eb8f4" providerId="ADAL" clId="{7897F85E-A985-455C-BB33-5D88E4CC2098}" dt="2021-06-16T21:53:41.687" v="1562" actId="478"/>
          <ac:picMkLst>
            <pc:docMk/>
            <pc:sldMk cId="3000055030" sldId="274"/>
            <ac:picMk id="7" creationId="{2BA1AE2D-8CD9-4699-B113-BB5DB3673F27}"/>
          </ac:picMkLst>
        </pc:picChg>
        <pc:picChg chg="del">
          <ac:chgData name="Alison Hopper" userId="ca5996aa-ea7f-4b9b-84ac-8568eb6eb8f4" providerId="ADAL" clId="{7897F85E-A985-455C-BB33-5D88E4CC2098}" dt="2021-06-16T21:53:47.117" v="1565" actId="478"/>
          <ac:picMkLst>
            <pc:docMk/>
            <pc:sldMk cId="3000055030" sldId="274"/>
            <ac:picMk id="8" creationId="{F7CDCF9C-8BD1-4ED0-BE1C-CB459722D19D}"/>
          </ac:picMkLst>
        </pc:picChg>
        <pc:picChg chg="del">
          <ac:chgData name="Alison Hopper" userId="ca5996aa-ea7f-4b9b-84ac-8568eb6eb8f4" providerId="ADAL" clId="{7897F85E-A985-455C-BB33-5D88E4CC2098}" dt="2021-06-16T21:53:45.385" v="1564" actId="478"/>
          <ac:picMkLst>
            <pc:docMk/>
            <pc:sldMk cId="3000055030" sldId="274"/>
            <ac:picMk id="9" creationId="{475FE9B0-7973-4C27-A671-AF6BD4602CD9}"/>
          </ac:picMkLst>
        </pc:picChg>
        <pc:picChg chg="add mod">
          <ac:chgData name="Alison Hopper" userId="ca5996aa-ea7f-4b9b-84ac-8568eb6eb8f4" providerId="ADAL" clId="{7897F85E-A985-455C-BB33-5D88E4CC2098}" dt="2021-06-17T21:58:22.023" v="2086"/>
          <ac:picMkLst>
            <pc:docMk/>
            <pc:sldMk cId="3000055030" sldId="274"/>
            <ac:picMk id="11" creationId="{D10D16C8-8A15-4CE7-BB38-F467131E6F62}"/>
          </ac:picMkLst>
        </pc:picChg>
        <pc:picChg chg="add mod">
          <ac:chgData name="Alison Hopper" userId="ca5996aa-ea7f-4b9b-84ac-8568eb6eb8f4" providerId="ADAL" clId="{7897F85E-A985-455C-BB33-5D88E4CC2098}" dt="2021-06-18T10:16:15.512" v="4717" actId="208"/>
          <ac:picMkLst>
            <pc:docMk/>
            <pc:sldMk cId="3000055030" sldId="274"/>
            <ac:picMk id="13" creationId="{68C845F2-FE38-429D-AB4A-032950701981}"/>
          </ac:picMkLst>
        </pc:picChg>
      </pc:sldChg>
      <pc:sldChg chg="addSp delSp modSp add mod ord">
        <pc:chgData name="Alison Hopper" userId="ca5996aa-ea7f-4b9b-84ac-8568eb6eb8f4" providerId="ADAL" clId="{7897F85E-A985-455C-BB33-5D88E4CC2098}" dt="2021-06-18T10:07:48.075" v="4617"/>
        <pc:sldMkLst>
          <pc:docMk/>
          <pc:sldMk cId="553526106" sldId="275"/>
        </pc:sldMkLst>
        <pc:spChg chg="mod">
          <ac:chgData name="Alison Hopper" userId="ca5996aa-ea7f-4b9b-84ac-8568eb6eb8f4" providerId="ADAL" clId="{7897F85E-A985-455C-BB33-5D88E4CC2098}" dt="2021-06-17T21:53:41.056" v="2017" actId="403"/>
          <ac:spMkLst>
            <pc:docMk/>
            <pc:sldMk cId="553526106" sldId="275"/>
            <ac:spMk id="10" creationId="{175B93CE-CEDC-4C39-8CE8-984E33044F56}"/>
          </ac:spMkLst>
        </pc:spChg>
        <pc:picChg chg="add mod modCrop">
          <ac:chgData name="Alison Hopper" userId="ca5996aa-ea7f-4b9b-84ac-8568eb6eb8f4" providerId="ADAL" clId="{7897F85E-A985-455C-BB33-5D88E4CC2098}" dt="2021-06-16T21:11:01.457" v="1058" actId="1076"/>
          <ac:picMkLst>
            <pc:docMk/>
            <pc:sldMk cId="553526106" sldId="275"/>
            <ac:picMk id="3" creationId="{A42AB6B5-1282-412C-8768-66D9F3744B42}"/>
          </ac:picMkLst>
        </pc:picChg>
        <pc:picChg chg="del">
          <ac:chgData name="Alison Hopper" userId="ca5996aa-ea7f-4b9b-84ac-8568eb6eb8f4" providerId="ADAL" clId="{7897F85E-A985-455C-BB33-5D88E4CC2098}" dt="2021-06-16T21:09:32.957" v="1036" actId="478"/>
          <ac:picMkLst>
            <pc:docMk/>
            <pc:sldMk cId="553526106" sldId="275"/>
            <ac:picMk id="4" creationId="{8DB230CC-BE5B-4F7B-A6DF-C88794DC371C}"/>
          </ac:picMkLst>
        </pc:picChg>
        <pc:picChg chg="add mod modCrop">
          <ac:chgData name="Alison Hopper" userId="ca5996aa-ea7f-4b9b-84ac-8568eb6eb8f4" providerId="ADAL" clId="{7897F85E-A985-455C-BB33-5D88E4CC2098}" dt="2021-06-16T21:10:54.529" v="1056" actId="1076"/>
          <ac:picMkLst>
            <pc:docMk/>
            <pc:sldMk cId="553526106" sldId="275"/>
            <ac:picMk id="6" creationId="{9438EC9E-7191-4ED7-82E0-35B5D4039663}"/>
          </ac:picMkLst>
        </pc:picChg>
        <pc:picChg chg="add mod">
          <ac:chgData name="Alison Hopper" userId="ca5996aa-ea7f-4b9b-84ac-8568eb6eb8f4" providerId="ADAL" clId="{7897F85E-A985-455C-BB33-5D88E4CC2098}" dt="2021-06-17T21:58:08.501" v="2082"/>
          <ac:picMkLst>
            <pc:docMk/>
            <pc:sldMk cId="553526106" sldId="275"/>
            <ac:picMk id="11" creationId="{80A11E7F-7085-46D5-B3EC-722A6AC0A979}"/>
          </ac:picMkLst>
        </pc:picChg>
        <pc:picChg chg="del">
          <ac:chgData name="Alison Hopper" userId="ca5996aa-ea7f-4b9b-84ac-8568eb6eb8f4" providerId="ADAL" clId="{7897F85E-A985-455C-BB33-5D88E4CC2098}" dt="2021-06-16T21:09:34.973" v="1037" actId="478"/>
          <ac:picMkLst>
            <pc:docMk/>
            <pc:sldMk cId="553526106" sldId="275"/>
            <ac:picMk id="13" creationId="{8CD416E3-449C-4372-B9B6-ED0C711EAB77}"/>
          </ac:picMkLst>
        </pc:picChg>
      </pc:sldChg>
      <pc:sldChg chg="addSp delSp modSp add mod ord modNotesTx">
        <pc:chgData name="Alison Hopper" userId="ca5996aa-ea7f-4b9b-84ac-8568eb6eb8f4" providerId="ADAL" clId="{7897F85E-A985-455C-BB33-5D88E4CC2098}" dt="2021-06-18T10:07:33.060" v="4611"/>
        <pc:sldMkLst>
          <pc:docMk/>
          <pc:sldMk cId="1657318599" sldId="276"/>
        </pc:sldMkLst>
        <pc:spChg chg="add del mod">
          <ac:chgData name="Alison Hopper" userId="ca5996aa-ea7f-4b9b-84ac-8568eb6eb8f4" providerId="ADAL" clId="{7897F85E-A985-455C-BB33-5D88E4CC2098}" dt="2021-06-18T07:10:17.086" v="4156" actId="478"/>
          <ac:spMkLst>
            <pc:docMk/>
            <pc:sldMk cId="1657318599" sldId="276"/>
            <ac:spMk id="9" creationId="{BC883B06-3E11-42EF-8E1D-67069191FC31}"/>
          </ac:spMkLst>
        </pc:spChg>
        <pc:spChg chg="mod">
          <ac:chgData name="Alison Hopper" userId="ca5996aa-ea7f-4b9b-84ac-8568eb6eb8f4" providerId="ADAL" clId="{7897F85E-A985-455C-BB33-5D88E4CC2098}" dt="2021-06-17T21:53:27.794" v="2011" actId="403"/>
          <ac:spMkLst>
            <pc:docMk/>
            <pc:sldMk cId="1657318599" sldId="276"/>
            <ac:spMk id="10" creationId="{175B93CE-CEDC-4C39-8CE8-984E33044F56}"/>
          </ac:spMkLst>
        </pc:spChg>
        <pc:spChg chg="del">
          <ac:chgData name="Alison Hopper" userId="ca5996aa-ea7f-4b9b-84ac-8568eb6eb8f4" providerId="ADAL" clId="{7897F85E-A985-455C-BB33-5D88E4CC2098}" dt="2021-06-18T07:10:13.833" v="4155" actId="478"/>
          <ac:spMkLst>
            <pc:docMk/>
            <pc:sldMk cId="1657318599" sldId="276"/>
            <ac:spMk id="12" creationId="{602C3508-FC6C-4941-A386-9218E2E6161E}"/>
          </ac:spMkLst>
        </pc:spChg>
        <pc:spChg chg="add del mod">
          <ac:chgData name="Alison Hopper" userId="ca5996aa-ea7f-4b9b-84ac-8568eb6eb8f4" providerId="ADAL" clId="{7897F85E-A985-455C-BB33-5D88E4CC2098}" dt="2021-06-18T07:10:34.026" v="4158" actId="478"/>
          <ac:spMkLst>
            <pc:docMk/>
            <pc:sldMk cId="1657318599" sldId="276"/>
            <ac:spMk id="13" creationId="{76BA015A-B92B-4633-869F-2AE9E38BEB4D}"/>
          </ac:spMkLst>
        </pc:spChg>
        <pc:picChg chg="del">
          <ac:chgData name="Alison Hopper" userId="ca5996aa-ea7f-4b9b-84ac-8568eb6eb8f4" providerId="ADAL" clId="{7897F85E-A985-455C-BB33-5D88E4CC2098}" dt="2021-06-16T21:11:14.344" v="1060" actId="478"/>
          <ac:picMkLst>
            <pc:docMk/>
            <pc:sldMk cId="1657318599" sldId="276"/>
            <ac:picMk id="3" creationId="{A42AB6B5-1282-412C-8768-66D9F3744B42}"/>
          </ac:picMkLst>
        </pc:picChg>
        <pc:picChg chg="add mod modCrop">
          <ac:chgData name="Alison Hopper" userId="ca5996aa-ea7f-4b9b-84ac-8568eb6eb8f4" providerId="ADAL" clId="{7897F85E-A985-455C-BB33-5D88E4CC2098}" dt="2021-06-16T21:12:45.607" v="1085" actId="1076"/>
          <ac:picMkLst>
            <pc:docMk/>
            <pc:sldMk cId="1657318599" sldId="276"/>
            <ac:picMk id="4" creationId="{03E69B6D-7768-4A31-842E-EA7D698A593A}"/>
          </ac:picMkLst>
        </pc:picChg>
        <pc:picChg chg="del">
          <ac:chgData name="Alison Hopper" userId="ca5996aa-ea7f-4b9b-84ac-8568eb6eb8f4" providerId="ADAL" clId="{7897F85E-A985-455C-BB33-5D88E4CC2098}" dt="2021-06-16T21:11:16.099" v="1061" actId="478"/>
          <ac:picMkLst>
            <pc:docMk/>
            <pc:sldMk cId="1657318599" sldId="276"/>
            <ac:picMk id="6" creationId="{9438EC9E-7191-4ED7-82E0-35B5D4039663}"/>
          </ac:picMkLst>
        </pc:picChg>
        <pc:picChg chg="add mod modCrop">
          <ac:chgData name="Alison Hopper" userId="ca5996aa-ea7f-4b9b-84ac-8568eb6eb8f4" providerId="ADAL" clId="{7897F85E-A985-455C-BB33-5D88E4CC2098}" dt="2021-06-16T21:12:41.619" v="1084" actId="1076"/>
          <ac:picMkLst>
            <pc:docMk/>
            <pc:sldMk cId="1657318599" sldId="276"/>
            <ac:picMk id="7" creationId="{8CB012B6-266E-40D3-838E-015BFF5C88C6}"/>
          </ac:picMkLst>
        </pc:picChg>
        <pc:picChg chg="add mod">
          <ac:chgData name="Alison Hopper" userId="ca5996aa-ea7f-4b9b-84ac-8568eb6eb8f4" providerId="ADAL" clId="{7897F85E-A985-455C-BB33-5D88E4CC2098}" dt="2021-06-17T21:58:14.329" v="2084"/>
          <ac:picMkLst>
            <pc:docMk/>
            <pc:sldMk cId="1657318599" sldId="276"/>
            <ac:picMk id="11" creationId="{C0CA9EA8-896D-49E2-990E-75906A5B131C}"/>
          </ac:picMkLst>
        </pc:picChg>
      </pc:sldChg>
      <pc:sldChg chg="addSp delSp modSp add mod modNotesTx">
        <pc:chgData name="Alison Hopper" userId="ca5996aa-ea7f-4b9b-84ac-8568eb6eb8f4" providerId="ADAL" clId="{7897F85E-A985-455C-BB33-5D88E4CC2098}" dt="2021-06-18T07:09:53.438" v="4153" actId="478"/>
        <pc:sldMkLst>
          <pc:docMk/>
          <pc:sldMk cId="2266548217" sldId="277"/>
        </pc:sldMkLst>
        <pc:spChg chg="mod">
          <ac:chgData name="Alison Hopper" userId="ca5996aa-ea7f-4b9b-84ac-8568eb6eb8f4" providerId="ADAL" clId="{7897F85E-A985-455C-BB33-5D88E4CC2098}" dt="2021-06-17T21:53:56.406" v="2023" actId="403"/>
          <ac:spMkLst>
            <pc:docMk/>
            <pc:sldMk cId="2266548217" sldId="277"/>
            <ac:spMk id="10" creationId="{175B93CE-CEDC-4C39-8CE8-984E33044F56}"/>
          </ac:spMkLst>
        </pc:spChg>
        <pc:spChg chg="del">
          <ac:chgData name="Alison Hopper" userId="ca5996aa-ea7f-4b9b-84ac-8568eb6eb8f4" providerId="ADAL" clId="{7897F85E-A985-455C-BB33-5D88E4CC2098}" dt="2021-06-18T07:09:50.336" v="4151" actId="478"/>
          <ac:spMkLst>
            <pc:docMk/>
            <pc:sldMk cId="2266548217" sldId="277"/>
            <ac:spMk id="12" creationId="{602C3508-FC6C-4941-A386-9218E2E6161E}"/>
          </ac:spMkLst>
        </pc:spChg>
        <pc:spChg chg="add del mod">
          <ac:chgData name="Alison Hopper" userId="ca5996aa-ea7f-4b9b-84ac-8568eb6eb8f4" providerId="ADAL" clId="{7897F85E-A985-455C-BB33-5D88E4CC2098}" dt="2021-06-18T07:09:53.438" v="4153" actId="478"/>
          <ac:spMkLst>
            <pc:docMk/>
            <pc:sldMk cId="2266548217" sldId="277"/>
            <ac:spMk id="20" creationId="{4A165CA5-09B0-46A2-A81F-5AEA277A2DD8}"/>
          </ac:spMkLst>
        </pc:spChg>
        <pc:spChg chg="add mod">
          <ac:chgData name="Alison Hopper" userId="ca5996aa-ea7f-4b9b-84ac-8568eb6eb8f4" providerId="ADAL" clId="{7897F85E-A985-455C-BB33-5D88E4CC2098}" dt="2021-06-18T07:09:51.451" v="4152"/>
          <ac:spMkLst>
            <pc:docMk/>
            <pc:sldMk cId="2266548217" sldId="277"/>
            <ac:spMk id="21" creationId="{3DDC7925-F312-4DD4-8DB6-541EEC777207}"/>
          </ac:spMkLst>
        </pc:spChg>
        <pc:picChg chg="mod">
          <ac:chgData name="Alison Hopper" userId="ca5996aa-ea7f-4b9b-84ac-8568eb6eb8f4" providerId="ADAL" clId="{7897F85E-A985-455C-BB33-5D88E4CC2098}" dt="2021-06-18T07:08:26.494" v="4066" actId="1036"/>
          <ac:picMkLst>
            <pc:docMk/>
            <pc:sldMk cId="2266548217" sldId="277"/>
            <ac:picMk id="4" creationId="{8DB230CC-BE5B-4F7B-A6DF-C88794DC371C}"/>
          </ac:picMkLst>
        </pc:picChg>
        <pc:picChg chg="add mod">
          <ac:chgData name="Alison Hopper" userId="ca5996aa-ea7f-4b9b-84ac-8568eb6eb8f4" providerId="ADAL" clId="{7897F85E-A985-455C-BB33-5D88E4CC2098}" dt="2021-06-16T21:14:11.701" v="1096" actId="571"/>
          <ac:picMkLst>
            <pc:docMk/>
            <pc:sldMk cId="2266548217" sldId="277"/>
            <ac:picMk id="9" creationId="{BC2874D9-FCED-4FC9-8213-6C16B781B27C}"/>
          </ac:picMkLst>
        </pc:picChg>
        <pc:picChg chg="mod">
          <ac:chgData name="Alison Hopper" userId="ca5996aa-ea7f-4b9b-84ac-8568eb6eb8f4" providerId="ADAL" clId="{7897F85E-A985-455C-BB33-5D88E4CC2098}" dt="2021-06-18T07:08:48.629" v="4067" actId="1036"/>
          <ac:picMkLst>
            <pc:docMk/>
            <pc:sldMk cId="2266548217" sldId="277"/>
            <ac:picMk id="13" creationId="{8CD416E3-449C-4372-B9B6-ED0C711EAB77}"/>
          </ac:picMkLst>
        </pc:picChg>
        <pc:picChg chg="add mod">
          <ac:chgData name="Alison Hopper" userId="ca5996aa-ea7f-4b9b-84ac-8568eb6eb8f4" providerId="ADAL" clId="{7897F85E-A985-455C-BB33-5D88E4CC2098}" dt="2021-06-17T21:58:06.249" v="2081" actId="1035"/>
          <ac:picMkLst>
            <pc:docMk/>
            <pc:sldMk cId="2266548217" sldId="277"/>
            <ac:picMk id="18" creationId="{251CB09E-3038-4851-9B7F-BEC30452BA40}"/>
          </ac:picMkLst>
        </pc:picChg>
        <pc:cxnChg chg="add mod">
          <ac:chgData name="Alison Hopper" userId="ca5996aa-ea7f-4b9b-84ac-8568eb6eb8f4" providerId="ADAL" clId="{7897F85E-A985-455C-BB33-5D88E4CC2098}" dt="2021-06-18T07:08:26.494" v="4066" actId="1036"/>
          <ac:cxnSpMkLst>
            <pc:docMk/>
            <pc:sldMk cId="2266548217" sldId="277"/>
            <ac:cxnSpMk id="3" creationId="{68816788-6BAD-44C4-958C-EAF791CDB628}"/>
          </ac:cxnSpMkLst>
        </pc:cxnChg>
        <pc:cxnChg chg="add mod">
          <ac:chgData name="Alison Hopper" userId="ca5996aa-ea7f-4b9b-84ac-8568eb6eb8f4" providerId="ADAL" clId="{7897F85E-A985-455C-BB33-5D88E4CC2098}" dt="2021-06-16T21:14:11.701" v="1096" actId="571"/>
          <ac:cxnSpMkLst>
            <pc:docMk/>
            <pc:sldMk cId="2266548217" sldId="277"/>
            <ac:cxnSpMk id="11" creationId="{1F26388F-4B61-4D22-9818-F2C5F10B1B64}"/>
          </ac:cxnSpMkLst>
        </pc:cxnChg>
        <pc:cxnChg chg="add mod">
          <ac:chgData name="Alison Hopper" userId="ca5996aa-ea7f-4b9b-84ac-8568eb6eb8f4" providerId="ADAL" clId="{7897F85E-A985-455C-BB33-5D88E4CC2098}" dt="2021-06-18T07:08:26.494" v="4066" actId="1036"/>
          <ac:cxnSpMkLst>
            <pc:docMk/>
            <pc:sldMk cId="2266548217" sldId="277"/>
            <ac:cxnSpMk id="14" creationId="{02A51C27-35E4-4CF2-B66C-8AD9CAD08E96}"/>
          </ac:cxnSpMkLst>
        </pc:cxnChg>
        <pc:cxnChg chg="add mod">
          <ac:chgData name="Alison Hopper" userId="ca5996aa-ea7f-4b9b-84ac-8568eb6eb8f4" providerId="ADAL" clId="{7897F85E-A985-455C-BB33-5D88E4CC2098}" dt="2021-06-18T07:08:48.629" v="4067" actId="1036"/>
          <ac:cxnSpMkLst>
            <pc:docMk/>
            <pc:sldMk cId="2266548217" sldId="277"/>
            <ac:cxnSpMk id="15" creationId="{97BD0290-A066-4AB0-B39D-AC3B5BF56B3F}"/>
          </ac:cxnSpMkLst>
        </pc:cxnChg>
        <pc:cxnChg chg="add mod">
          <ac:chgData name="Alison Hopper" userId="ca5996aa-ea7f-4b9b-84ac-8568eb6eb8f4" providerId="ADAL" clId="{7897F85E-A985-455C-BB33-5D88E4CC2098}" dt="2021-06-18T07:08:48.629" v="4067" actId="1036"/>
          <ac:cxnSpMkLst>
            <pc:docMk/>
            <pc:sldMk cId="2266548217" sldId="277"/>
            <ac:cxnSpMk id="16" creationId="{034C84BF-C650-4E26-9396-CFDD981FDB7F}"/>
          </ac:cxnSpMkLst>
        </pc:cxnChg>
      </pc:sldChg>
      <pc:sldChg chg="addSp modSp add mod ord modNotesTx">
        <pc:chgData name="Alison Hopper" userId="ca5996aa-ea7f-4b9b-84ac-8568eb6eb8f4" providerId="ADAL" clId="{7897F85E-A985-455C-BB33-5D88E4CC2098}" dt="2021-06-18T10:07:48.075" v="4617"/>
        <pc:sldMkLst>
          <pc:docMk/>
          <pc:sldMk cId="1792711516" sldId="278"/>
        </pc:sldMkLst>
        <pc:spChg chg="mod">
          <ac:chgData name="Alison Hopper" userId="ca5996aa-ea7f-4b9b-84ac-8568eb6eb8f4" providerId="ADAL" clId="{7897F85E-A985-455C-BB33-5D88E4CC2098}" dt="2021-06-17T21:53:33.788" v="2014" actId="403"/>
          <ac:spMkLst>
            <pc:docMk/>
            <pc:sldMk cId="1792711516" sldId="278"/>
            <ac:spMk id="10" creationId="{175B93CE-CEDC-4C39-8CE8-984E33044F56}"/>
          </ac:spMkLst>
        </pc:spChg>
        <pc:picChg chg="add mod">
          <ac:chgData name="Alison Hopper" userId="ca5996aa-ea7f-4b9b-84ac-8568eb6eb8f4" providerId="ADAL" clId="{7897F85E-A985-455C-BB33-5D88E4CC2098}" dt="2021-06-17T21:58:11.508" v="2083"/>
          <ac:picMkLst>
            <pc:docMk/>
            <pc:sldMk cId="1792711516" sldId="278"/>
            <ac:picMk id="18" creationId="{E3EC717F-A95E-4827-9D22-4D2EC16909BA}"/>
          </ac:picMkLst>
        </pc:picChg>
        <pc:cxnChg chg="add mod">
          <ac:chgData name="Alison Hopper" userId="ca5996aa-ea7f-4b9b-84ac-8568eb6eb8f4" providerId="ADAL" clId="{7897F85E-A985-455C-BB33-5D88E4CC2098}" dt="2021-06-16T21:16:31.266" v="1121" actId="1076"/>
          <ac:cxnSpMkLst>
            <pc:docMk/>
            <pc:sldMk cId="1792711516" sldId="278"/>
            <ac:cxnSpMk id="7" creationId="{51823002-2DED-4697-A597-7E5EFA90AAF0}"/>
          </ac:cxnSpMkLst>
        </pc:cxnChg>
        <pc:cxnChg chg="add mod">
          <ac:chgData name="Alison Hopper" userId="ca5996aa-ea7f-4b9b-84ac-8568eb6eb8f4" providerId="ADAL" clId="{7897F85E-A985-455C-BB33-5D88E4CC2098}" dt="2021-06-16T21:16:46.115" v="1124" actId="14100"/>
          <ac:cxnSpMkLst>
            <pc:docMk/>
            <pc:sldMk cId="1792711516" sldId="278"/>
            <ac:cxnSpMk id="8" creationId="{B6683AD5-4644-4B79-AB5A-D31FE73A4E69}"/>
          </ac:cxnSpMkLst>
        </pc:cxnChg>
        <pc:cxnChg chg="add mod">
          <ac:chgData name="Alison Hopper" userId="ca5996aa-ea7f-4b9b-84ac-8568eb6eb8f4" providerId="ADAL" clId="{7897F85E-A985-455C-BB33-5D88E4CC2098}" dt="2021-06-16T21:17:24.703" v="1135" actId="1076"/>
          <ac:cxnSpMkLst>
            <pc:docMk/>
            <pc:sldMk cId="1792711516" sldId="278"/>
            <ac:cxnSpMk id="11" creationId="{DBEF7C2E-31D5-4648-98D8-5679BE0A61ED}"/>
          </ac:cxnSpMkLst>
        </pc:cxnChg>
        <pc:cxnChg chg="add mod">
          <ac:chgData name="Alison Hopper" userId="ca5996aa-ea7f-4b9b-84ac-8568eb6eb8f4" providerId="ADAL" clId="{7897F85E-A985-455C-BB33-5D88E4CC2098}" dt="2021-06-16T21:17:12.868" v="1132" actId="14100"/>
          <ac:cxnSpMkLst>
            <pc:docMk/>
            <pc:sldMk cId="1792711516" sldId="278"/>
            <ac:cxnSpMk id="13" creationId="{52234D21-82D0-41C6-8D3D-77B10489A441}"/>
          </ac:cxnSpMkLst>
        </pc:cxnChg>
      </pc:sldChg>
      <pc:sldChg chg="addSp delSp modSp add mod ord modNotesTx">
        <pc:chgData name="Alison Hopper" userId="ca5996aa-ea7f-4b9b-84ac-8568eb6eb8f4" providerId="ADAL" clId="{7897F85E-A985-455C-BB33-5D88E4CC2098}" dt="2021-06-18T10:07:33.060" v="4611"/>
        <pc:sldMkLst>
          <pc:docMk/>
          <pc:sldMk cId="1425800203" sldId="279"/>
        </pc:sldMkLst>
        <pc:spChg chg="mod">
          <ac:chgData name="Alison Hopper" userId="ca5996aa-ea7f-4b9b-84ac-8568eb6eb8f4" providerId="ADAL" clId="{7897F85E-A985-455C-BB33-5D88E4CC2098}" dt="2021-06-17T21:53:21.936" v="2008" actId="403"/>
          <ac:spMkLst>
            <pc:docMk/>
            <pc:sldMk cId="1425800203" sldId="279"/>
            <ac:spMk id="10" creationId="{175B93CE-CEDC-4C39-8CE8-984E33044F56}"/>
          </ac:spMkLst>
        </pc:spChg>
        <pc:spChg chg="del">
          <ac:chgData name="Alison Hopper" userId="ca5996aa-ea7f-4b9b-84ac-8568eb6eb8f4" providerId="ADAL" clId="{7897F85E-A985-455C-BB33-5D88E4CC2098}" dt="2021-06-18T07:10:38.480" v="4159" actId="478"/>
          <ac:spMkLst>
            <pc:docMk/>
            <pc:sldMk cId="1425800203" sldId="279"/>
            <ac:spMk id="12" creationId="{602C3508-FC6C-4941-A386-9218E2E6161E}"/>
          </ac:spMkLst>
        </pc:spChg>
        <pc:spChg chg="add mod">
          <ac:chgData name="Alison Hopper" userId="ca5996aa-ea7f-4b9b-84ac-8568eb6eb8f4" providerId="ADAL" clId="{7897F85E-A985-455C-BB33-5D88E4CC2098}" dt="2021-06-18T07:10:52.220" v="4174" actId="20577"/>
          <ac:spMkLst>
            <pc:docMk/>
            <pc:sldMk cId="1425800203" sldId="279"/>
            <ac:spMk id="13" creationId="{6DE09551-7516-475D-95E6-5A400E0EAB60}"/>
          </ac:spMkLst>
        </pc:spChg>
        <pc:spChg chg="add del mod">
          <ac:chgData name="Alison Hopper" userId="ca5996aa-ea7f-4b9b-84ac-8568eb6eb8f4" providerId="ADAL" clId="{7897F85E-A985-455C-BB33-5D88E4CC2098}" dt="2021-06-18T07:10:41.943" v="4160" actId="478"/>
          <ac:spMkLst>
            <pc:docMk/>
            <pc:sldMk cId="1425800203" sldId="279"/>
            <ac:spMk id="15" creationId="{6EEA77E2-BA2E-41ED-9EB4-97D1AD083F8E}"/>
          </ac:spMkLst>
        </pc:spChg>
        <pc:spChg chg="add mod">
          <ac:chgData name="Alison Hopper" userId="ca5996aa-ea7f-4b9b-84ac-8568eb6eb8f4" providerId="ADAL" clId="{7897F85E-A985-455C-BB33-5D88E4CC2098}" dt="2021-06-18T07:10:42.745" v="4161"/>
          <ac:spMkLst>
            <pc:docMk/>
            <pc:sldMk cId="1425800203" sldId="279"/>
            <ac:spMk id="16" creationId="{F65F6649-6357-4B6E-B55A-6C48FA8CF496}"/>
          </ac:spMkLst>
        </pc:spChg>
        <pc:picChg chg="add mod">
          <ac:chgData name="Alison Hopper" userId="ca5996aa-ea7f-4b9b-84ac-8568eb6eb8f4" providerId="ADAL" clId="{7897F85E-A985-455C-BB33-5D88E4CC2098}" dt="2021-06-17T21:58:18.449" v="2085"/>
          <ac:picMkLst>
            <pc:docMk/>
            <pc:sldMk cId="1425800203" sldId="279"/>
            <ac:picMk id="14" creationId="{D31408D0-7C65-44FD-9514-FC9CACF00AC0}"/>
          </ac:picMkLst>
        </pc:picChg>
        <pc:cxnChg chg="add mod">
          <ac:chgData name="Alison Hopper" userId="ca5996aa-ea7f-4b9b-84ac-8568eb6eb8f4" providerId="ADAL" clId="{7897F85E-A985-455C-BB33-5D88E4CC2098}" dt="2021-06-16T21:15:48.839" v="1114" actId="1076"/>
          <ac:cxnSpMkLst>
            <pc:docMk/>
            <pc:sldMk cId="1425800203" sldId="279"/>
            <ac:cxnSpMk id="6" creationId="{21836E40-AC00-462B-85E5-73C746558CB4}"/>
          </ac:cxnSpMkLst>
        </pc:cxnChg>
        <pc:cxnChg chg="add mod">
          <ac:chgData name="Alison Hopper" userId="ca5996aa-ea7f-4b9b-84ac-8568eb6eb8f4" providerId="ADAL" clId="{7897F85E-A985-455C-BB33-5D88E4CC2098}" dt="2021-06-16T21:16:04.997" v="1117" actId="14100"/>
          <ac:cxnSpMkLst>
            <pc:docMk/>
            <pc:sldMk cId="1425800203" sldId="279"/>
            <ac:cxnSpMk id="8" creationId="{571FABCC-57BD-41F5-AB23-829DF693B91D}"/>
          </ac:cxnSpMkLst>
        </pc:cxnChg>
        <pc:cxnChg chg="add mod">
          <ac:chgData name="Alison Hopper" userId="ca5996aa-ea7f-4b9b-84ac-8568eb6eb8f4" providerId="ADAL" clId="{7897F85E-A985-455C-BB33-5D88E4CC2098}" dt="2021-06-16T21:15:54.049" v="1115" actId="571"/>
          <ac:cxnSpMkLst>
            <pc:docMk/>
            <pc:sldMk cId="1425800203" sldId="279"/>
            <ac:cxnSpMk id="11" creationId="{FE255141-CBCD-4D89-AF1F-5BFD2C8A5128}"/>
          </ac:cxnSpMkLst>
        </pc:cxnChg>
      </pc:sldChg>
      <pc:sldChg chg="add del ord">
        <pc:chgData name="Alison Hopper" userId="ca5996aa-ea7f-4b9b-84ac-8568eb6eb8f4" providerId="ADAL" clId="{7897F85E-A985-455C-BB33-5D88E4CC2098}" dt="2021-06-18T09:08:58.764" v="4515" actId="47"/>
        <pc:sldMkLst>
          <pc:docMk/>
          <pc:sldMk cId="3966023744" sldId="280"/>
        </pc:sldMkLst>
      </pc:sldChg>
      <pc:sldChg chg="addSp delSp modSp add del mod modTransition modAnim">
        <pc:chgData name="Alison Hopper" userId="ca5996aa-ea7f-4b9b-84ac-8568eb6eb8f4" providerId="ADAL" clId="{7897F85E-A985-455C-BB33-5D88E4CC2098}" dt="2021-06-17T22:16:39.222" v="3083" actId="47"/>
        <pc:sldMkLst>
          <pc:docMk/>
          <pc:sldMk cId="2104046168" sldId="281"/>
        </pc:sldMkLst>
        <pc:spChg chg="mod">
          <ac:chgData name="Alison Hopper" userId="ca5996aa-ea7f-4b9b-84ac-8568eb6eb8f4" providerId="ADAL" clId="{7897F85E-A985-455C-BB33-5D88E4CC2098}" dt="2021-06-17T21:52:57.142" v="1999" actId="403"/>
          <ac:spMkLst>
            <pc:docMk/>
            <pc:sldMk cId="2104046168" sldId="281"/>
            <ac:spMk id="10" creationId="{175B93CE-CEDC-4C39-8CE8-984E33044F56}"/>
          </ac:spMkLst>
        </pc:spChg>
        <pc:spChg chg="mod">
          <ac:chgData name="Alison Hopper" userId="ca5996aa-ea7f-4b9b-84ac-8568eb6eb8f4" providerId="ADAL" clId="{7897F85E-A985-455C-BB33-5D88E4CC2098}" dt="2021-06-17T21:52:40.380" v="1996" actId="14100"/>
          <ac:spMkLst>
            <pc:docMk/>
            <pc:sldMk cId="2104046168" sldId="281"/>
            <ac:spMk id="12" creationId="{602C3508-FC6C-4941-A386-9218E2E6161E}"/>
          </ac:spMkLst>
        </pc:spChg>
        <pc:picChg chg="add mod">
          <ac:chgData name="Alison Hopper" userId="ca5996aa-ea7f-4b9b-84ac-8568eb6eb8f4" providerId="ADAL" clId="{7897F85E-A985-455C-BB33-5D88E4CC2098}" dt="2021-06-17T21:58:26.993" v="2088"/>
          <ac:picMkLst>
            <pc:docMk/>
            <pc:sldMk cId="2104046168" sldId="281"/>
            <ac:picMk id="13" creationId="{4D2A3BD5-4339-4B81-B3F0-A2BEA4A8BA8B}"/>
          </ac:picMkLst>
        </pc:picChg>
        <pc:cxnChg chg="add mod">
          <ac:chgData name="Alison Hopper" userId="ca5996aa-ea7f-4b9b-84ac-8568eb6eb8f4" providerId="ADAL" clId="{7897F85E-A985-455C-BB33-5D88E4CC2098}" dt="2021-06-17T21:49:28.071" v="1948" actId="1582"/>
          <ac:cxnSpMkLst>
            <pc:docMk/>
            <pc:sldMk cId="2104046168" sldId="281"/>
            <ac:cxnSpMk id="4" creationId="{C659573D-E412-40F1-A459-AADBB3FCF7B8}"/>
          </ac:cxnSpMkLst>
        </pc:cxnChg>
        <pc:cxnChg chg="add mod">
          <ac:chgData name="Alison Hopper" userId="ca5996aa-ea7f-4b9b-84ac-8568eb6eb8f4" providerId="ADAL" clId="{7897F85E-A985-455C-BB33-5D88E4CC2098}" dt="2021-06-17T21:49:53.894" v="1950" actId="14100"/>
          <ac:cxnSpMkLst>
            <pc:docMk/>
            <pc:sldMk cId="2104046168" sldId="281"/>
            <ac:cxnSpMk id="11" creationId="{24CB665A-38A6-4BA4-8CB0-0AEBBD72ECDE}"/>
          </ac:cxnSpMkLst>
        </pc:cxnChg>
        <pc:cxnChg chg="del mod">
          <ac:chgData name="Alison Hopper" userId="ca5996aa-ea7f-4b9b-84ac-8568eb6eb8f4" providerId="ADAL" clId="{7897F85E-A985-455C-BB33-5D88E4CC2098}" dt="2021-06-17T21:49:06.440" v="1945" actId="478"/>
          <ac:cxnSpMkLst>
            <pc:docMk/>
            <pc:sldMk cId="2104046168" sldId="281"/>
            <ac:cxnSpMk id="26" creationId="{123361FF-5939-4485-AC28-A75A6FAE5DA0}"/>
          </ac:cxnSpMkLst>
        </pc:cxnChg>
      </pc:sldChg>
      <pc:sldChg chg="delSp modSp add mod ord modNotesTx">
        <pc:chgData name="Alison Hopper" userId="ca5996aa-ea7f-4b9b-84ac-8568eb6eb8f4" providerId="ADAL" clId="{7897F85E-A985-455C-BB33-5D88E4CC2098}" dt="2021-06-18T10:41:16.235" v="4719"/>
        <pc:sldMkLst>
          <pc:docMk/>
          <pc:sldMk cId="1904322053" sldId="282"/>
        </pc:sldMkLst>
        <pc:spChg chg="mod">
          <ac:chgData name="Alison Hopper" userId="ca5996aa-ea7f-4b9b-84ac-8568eb6eb8f4" providerId="ADAL" clId="{7897F85E-A985-455C-BB33-5D88E4CC2098}" dt="2021-06-18T09:00:48.274" v="4251" actId="207"/>
          <ac:spMkLst>
            <pc:docMk/>
            <pc:sldMk cId="1904322053" sldId="282"/>
            <ac:spMk id="12" creationId="{602C3508-FC6C-4941-A386-9218E2E6161E}"/>
          </ac:spMkLst>
        </pc:spChg>
        <pc:picChg chg="mod">
          <ac:chgData name="Alison Hopper" userId="ca5996aa-ea7f-4b9b-84ac-8568eb6eb8f4" providerId="ADAL" clId="{7897F85E-A985-455C-BB33-5D88E4CC2098}" dt="2021-06-17T22:05:19.351" v="2585" actId="1038"/>
          <ac:picMkLst>
            <pc:docMk/>
            <pc:sldMk cId="1904322053" sldId="282"/>
            <ac:picMk id="7" creationId="{2A5A9000-15A1-4605-885E-3F1229751992}"/>
          </ac:picMkLst>
        </pc:picChg>
        <pc:cxnChg chg="del">
          <ac:chgData name="Alison Hopper" userId="ca5996aa-ea7f-4b9b-84ac-8568eb6eb8f4" providerId="ADAL" clId="{7897F85E-A985-455C-BB33-5D88E4CC2098}" dt="2021-06-17T22:05:06.023" v="2576" actId="478"/>
          <ac:cxnSpMkLst>
            <pc:docMk/>
            <pc:sldMk cId="1904322053" sldId="282"/>
            <ac:cxnSpMk id="24" creationId="{CD29F2B9-7E90-49B3-85E1-90F4B4AB83E8}"/>
          </ac:cxnSpMkLst>
        </pc:cxnChg>
        <pc:cxnChg chg="mod">
          <ac:chgData name="Alison Hopper" userId="ca5996aa-ea7f-4b9b-84ac-8568eb6eb8f4" providerId="ADAL" clId="{7897F85E-A985-455C-BB33-5D88E4CC2098}" dt="2021-06-17T22:05:36.604" v="2588" actId="1076"/>
          <ac:cxnSpMkLst>
            <pc:docMk/>
            <pc:sldMk cId="1904322053" sldId="282"/>
            <ac:cxnSpMk id="26" creationId="{123361FF-5939-4485-AC28-A75A6FAE5DA0}"/>
          </ac:cxnSpMkLst>
        </pc:cxnChg>
      </pc:sldChg>
      <pc:sldChg chg="addSp modSp add mod">
        <pc:chgData name="Alison Hopper" userId="ca5996aa-ea7f-4b9b-84ac-8568eb6eb8f4" providerId="ADAL" clId="{7897F85E-A985-455C-BB33-5D88E4CC2098}" dt="2021-06-17T22:12:55.498" v="3016" actId="14100"/>
        <pc:sldMkLst>
          <pc:docMk/>
          <pc:sldMk cId="77372435" sldId="283"/>
        </pc:sldMkLst>
        <pc:spChg chg="add mod">
          <ac:chgData name="Alison Hopper" userId="ca5996aa-ea7f-4b9b-84ac-8568eb6eb8f4" providerId="ADAL" clId="{7897F85E-A985-455C-BB33-5D88E4CC2098}" dt="2021-06-17T22:12:55.498" v="3016" actId="14100"/>
          <ac:spMkLst>
            <pc:docMk/>
            <pc:sldMk cId="77372435" sldId="283"/>
            <ac:spMk id="2" creationId="{F8E60555-BDD9-4E7A-8333-C968C27C660D}"/>
          </ac:spMkLst>
        </pc:spChg>
        <pc:picChg chg="mod">
          <ac:chgData name="Alison Hopper" userId="ca5996aa-ea7f-4b9b-84ac-8568eb6eb8f4" providerId="ADAL" clId="{7897F85E-A985-455C-BB33-5D88E4CC2098}" dt="2021-06-17T22:12:32.241" v="3009" actId="1076"/>
          <ac:picMkLst>
            <pc:docMk/>
            <pc:sldMk cId="77372435" sldId="283"/>
            <ac:picMk id="7" creationId="{2A5A9000-15A1-4605-885E-3F1229751992}"/>
          </ac:picMkLst>
        </pc:picChg>
        <pc:cxnChg chg="mod">
          <ac:chgData name="Alison Hopper" userId="ca5996aa-ea7f-4b9b-84ac-8568eb6eb8f4" providerId="ADAL" clId="{7897F85E-A985-455C-BB33-5D88E4CC2098}" dt="2021-06-17T22:09:14.568" v="2963" actId="1038"/>
          <ac:cxnSpMkLst>
            <pc:docMk/>
            <pc:sldMk cId="77372435" sldId="283"/>
            <ac:cxnSpMk id="24" creationId="{CD29F2B9-7E90-49B3-85E1-90F4B4AB83E8}"/>
          </ac:cxnSpMkLst>
        </pc:cxnChg>
        <pc:cxnChg chg="mod">
          <ac:chgData name="Alison Hopper" userId="ca5996aa-ea7f-4b9b-84ac-8568eb6eb8f4" providerId="ADAL" clId="{7897F85E-A985-455C-BB33-5D88E4CC2098}" dt="2021-06-17T22:09:14.568" v="2963" actId="1038"/>
          <ac:cxnSpMkLst>
            <pc:docMk/>
            <pc:sldMk cId="77372435" sldId="283"/>
            <ac:cxnSpMk id="26" creationId="{123361FF-5939-4485-AC28-A75A6FAE5DA0}"/>
          </ac:cxnSpMkLst>
        </pc:cxnChg>
      </pc:sldChg>
      <pc:sldChg chg="addSp delSp modSp add mod delAnim modAnim modNotesTx">
        <pc:chgData name="Alison Hopper" userId="ca5996aa-ea7f-4b9b-84ac-8568eb6eb8f4" providerId="ADAL" clId="{7897F85E-A985-455C-BB33-5D88E4CC2098}" dt="2021-06-17T22:16:10.732" v="3079" actId="6549"/>
        <pc:sldMkLst>
          <pc:docMk/>
          <pc:sldMk cId="2372020644" sldId="284"/>
        </pc:sldMkLst>
        <pc:spChg chg="add mod">
          <ac:chgData name="Alison Hopper" userId="ca5996aa-ea7f-4b9b-84ac-8568eb6eb8f4" providerId="ADAL" clId="{7897F85E-A985-455C-BB33-5D88E4CC2098}" dt="2021-06-17T22:13:19.858" v="3019" actId="688"/>
          <ac:spMkLst>
            <pc:docMk/>
            <pc:sldMk cId="2372020644" sldId="284"/>
            <ac:spMk id="11" creationId="{E51FD933-82FC-4C78-8C73-2E399BB995B0}"/>
          </ac:spMkLst>
        </pc:spChg>
        <pc:spChg chg="mod">
          <ac:chgData name="Alison Hopper" userId="ca5996aa-ea7f-4b9b-84ac-8568eb6eb8f4" providerId="ADAL" clId="{7897F85E-A985-455C-BB33-5D88E4CC2098}" dt="2021-06-17T22:16:10.732" v="3079" actId="6549"/>
          <ac:spMkLst>
            <pc:docMk/>
            <pc:sldMk cId="2372020644" sldId="284"/>
            <ac:spMk id="12" creationId="{602C3508-FC6C-4941-A386-9218E2E6161E}"/>
          </ac:spMkLst>
        </pc:spChg>
        <pc:spChg chg="add del mod">
          <ac:chgData name="Alison Hopper" userId="ca5996aa-ea7f-4b9b-84ac-8568eb6eb8f4" providerId="ADAL" clId="{7897F85E-A985-455C-BB33-5D88E4CC2098}" dt="2021-06-17T22:15:09.591" v="3033" actId="478"/>
          <ac:spMkLst>
            <pc:docMk/>
            <pc:sldMk cId="2372020644" sldId="284"/>
            <ac:spMk id="13" creationId="{A1705AB3-BB47-4449-8990-4F0686EB1187}"/>
          </ac:spMkLst>
        </pc:spChg>
        <pc:picChg chg="mod">
          <ac:chgData name="Alison Hopper" userId="ca5996aa-ea7f-4b9b-84ac-8568eb6eb8f4" providerId="ADAL" clId="{7897F85E-A985-455C-BB33-5D88E4CC2098}" dt="2021-06-17T22:13:58.323" v="3027" actId="1076"/>
          <ac:picMkLst>
            <pc:docMk/>
            <pc:sldMk cId="2372020644" sldId="284"/>
            <ac:picMk id="7" creationId="{2A5A9000-15A1-4605-885E-3F1229751992}"/>
          </ac:picMkLst>
        </pc:picChg>
        <pc:cxnChg chg="add mod">
          <ac:chgData name="Alison Hopper" userId="ca5996aa-ea7f-4b9b-84ac-8568eb6eb8f4" providerId="ADAL" clId="{7897F85E-A985-455C-BB33-5D88E4CC2098}" dt="2021-06-17T22:10:23.742" v="2996" actId="14100"/>
          <ac:cxnSpMkLst>
            <pc:docMk/>
            <pc:sldMk cId="2372020644" sldId="284"/>
            <ac:cxnSpMk id="8" creationId="{7117EC3B-A5C3-4E43-A05C-5D35F7D946CE}"/>
          </ac:cxnSpMkLst>
        </pc:cxnChg>
      </pc:sldChg>
      <pc:sldChg chg="delSp add modAnim">
        <pc:chgData name="Alison Hopper" userId="ca5996aa-ea7f-4b9b-84ac-8568eb6eb8f4" providerId="ADAL" clId="{7897F85E-A985-455C-BB33-5D88E4CC2098}" dt="2021-06-17T22:16:32.834" v="3082" actId="478"/>
        <pc:sldMkLst>
          <pc:docMk/>
          <pc:sldMk cId="1052542201" sldId="285"/>
        </pc:sldMkLst>
        <pc:cxnChg chg="del">
          <ac:chgData name="Alison Hopper" userId="ca5996aa-ea7f-4b9b-84ac-8568eb6eb8f4" providerId="ADAL" clId="{7897F85E-A985-455C-BB33-5D88E4CC2098}" dt="2021-06-17T22:16:32.834" v="3082" actId="478"/>
          <ac:cxnSpMkLst>
            <pc:docMk/>
            <pc:sldMk cId="1052542201" sldId="285"/>
            <ac:cxnSpMk id="26" creationId="{123361FF-5939-4485-AC28-A75A6FAE5DA0}"/>
          </ac:cxnSpMkLst>
        </pc:cxnChg>
      </pc:sldChg>
      <pc:sldChg chg="modSp add mod">
        <pc:chgData name="Alison Hopper" userId="ca5996aa-ea7f-4b9b-84ac-8568eb6eb8f4" providerId="ADAL" clId="{7897F85E-A985-455C-BB33-5D88E4CC2098}" dt="2021-06-17T22:41:59.774" v="3549" actId="1076"/>
        <pc:sldMkLst>
          <pc:docMk/>
          <pc:sldMk cId="2491669685" sldId="286"/>
        </pc:sldMkLst>
        <pc:spChg chg="mod">
          <ac:chgData name="Alison Hopper" userId="ca5996aa-ea7f-4b9b-84ac-8568eb6eb8f4" providerId="ADAL" clId="{7897F85E-A985-455C-BB33-5D88E4CC2098}" dt="2021-06-17T22:17:45.939" v="3091" actId="1076"/>
          <ac:spMkLst>
            <pc:docMk/>
            <pc:sldMk cId="2491669685" sldId="286"/>
            <ac:spMk id="11" creationId="{E51FD933-82FC-4C78-8C73-2E399BB995B0}"/>
          </ac:spMkLst>
        </pc:spChg>
        <pc:spChg chg="mod">
          <ac:chgData name="Alison Hopper" userId="ca5996aa-ea7f-4b9b-84ac-8568eb6eb8f4" providerId="ADAL" clId="{7897F85E-A985-455C-BB33-5D88E4CC2098}" dt="2021-06-17T22:41:59.774" v="3549" actId="1076"/>
          <ac:spMkLst>
            <pc:docMk/>
            <pc:sldMk cId="2491669685" sldId="286"/>
            <ac:spMk id="12" creationId="{602C3508-FC6C-4941-A386-9218E2E6161E}"/>
          </ac:spMkLst>
        </pc:spChg>
        <pc:cxnChg chg="mod">
          <ac:chgData name="Alison Hopper" userId="ca5996aa-ea7f-4b9b-84ac-8568eb6eb8f4" providerId="ADAL" clId="{7897F85E-A985-455C-BB33-5D88E4CC2098}" dt="2021-06-17T22:17:34.042" v="3088" actId="14100"/>
          <ac:cxnSpMkLst>
            <pc:docMk/>
            <pc:sldMk cId="2491669685" sldId="286"/>
            <ac:cxnSpMk id="8" creationId="{7117EC3B-A5C3-4E43-A05C-5D35F7D946CE}"/>
          </ac:cxnSpMkLst>
        </pc:cxnChg>
        <pc:cxnChg chg="mod">
          <ac:chgData name="Alison Hopper" userId="ca5996aa-ea7f-4b9b-84ac-8568eb6eb8f4" providerId="ADAL" clId="{7897F85E-A985-455C-BB33-5D88E4CC2098}" dt="2021-06-17T22:17:15.357" v="3087" actId="14100"/>
          <ac:cxnSpMkLst>
            <pc:docMk/>
            <pc:sldMk cId="2491669685" sldId="286"/>
            <ac:cxnSpMk id="24" creationId="{CD29F2B9-7E90-49B3-85E1-90F4B4AB83E8}"/>
          </ac:cxnSpMkLst>
        </pc:cxnChg>
      </pc:sldChg>
      <pc:sldChg chg="modSp add mod">
        <pc:chgData name="Alison Hopper" userId="ca5996aa-ea7f-4b9b-84ac-8568eb6eb8f4" providerId="ADAL" clId="{7897F85E-A985-455C-BB33-5D88E4CC2098}" dt="2021-06-17T22:20:35.687" v="3288" actId="313"/>
        <pc:sldMkLst>
          <pc:docMk/>
          <pc:sldMk cId="735827533" sldId="287"/>
        </pc:sldMkLst>
        <pc:spChg chg="mod">
          <ac:chgData name="Alison Hopper" userId="ca5996aa-ea7f-4b9b-84ac-8568eb6eb8f4" providerId="ADAL" clId="{7897F85E-A985-455C-BB33-5D88E4CC2098}" dt="2021-06-17T22:19:53.135" v="3205" actId="1076"/>
          <ac:spMkLst>
            <pc:docMk/>
            <pc:sldMk cId="735827533" sldId="287"/>
            <ac:spMk id="11" creationId="{E51FD933-82FC-4C78-8C73-2E399BB995B0}"/>
          </ac:spMkLst>
        </pc:spChg>
        <pc:spChg chg="mod">
          <ac:chgData name="Alison Hopper" userId="ca5996aa-ea7f-4b9b-84ac-8568eb6eb8f4" providerId="ADAL" clId="{7897F85E-A985-455C-BB33-5D88E4CC2098}" dt="2021-06-17T22:20:35.687" v="3288" actId="313"/>
          <ac:spMkLst>
            <pc:docMk/>
            <pc:sldMk cId="735827533" sldId="287"/>
            <ac:spMk id="12" creationId="{602C3508-FC6C-4941-A386-9218E2E6161E}"/>
          </ac:spMkLst>
        </pc:spChg>
      </pc:sldChg>
      <pc:sldChg chg="modSp add del mod ord">
        <pc:chgData name="Alison Hopper" userId="ca5996aa-ea7f-4b9b-84ac-8568eb6eb8f4" providerId="ADAL" clId="{7897F85E-A985-455C-BB33-5D88E4CC2098}" dt="2021-06-18T09:09:00.285" v="4516" actId="47"/>
        <pc:sldMkLst>
          <pc:docMk/>
          <pc:sldMk cId="3569468771" sldId="288"/>
        </pc:sldMkLst>
        <pc:spChg chg="mod">
          <ac:chgData name="Alison Hopper" userId="ca5996aa-ea7f-4b9b-84ac-8568eb6eb8f4" providerId="ADAL" clId="{7897F85E-A985-455C-BB33-5D88E4CC2098}" dt="2021-06-17T22:21:11.112" v="3365" actId="20577"/>
          <ac:spMkLst>
            <pc:docMk/>
            <pc:sldMk cId="3569468771" sldId="288"/>
            <ac:spMk id="12" creationId="{602C3508-FC6C-4941-A386-9218E2E6161E}"/>
          </ac:spMkLst>
        </pc:spChg>
      </pc:sldChg>
      <pc:sldChg chg="delSp modSp add del mod modNotesTx">
        <pc:chgData name="Alison Hopper" userId="ca5996aa-ea7f-4b9b-84ac-8568eb6eb8f4" providerId="ADAL" clId="{7897F85E-A985-455C-BB33-5D88E4CC2098}" dt="2021-06-18T10:59:18.738" v="4859" actId="47"/>
        <pc:sldMkLst>
          <pc:docMk/>
          <pc:sldMk cId="1274784344" sldId="289"/>
        </pc:sldMkLst>
        <pc:spChg chg="del">
          <ac:chgData name="Alison Hopper" userId="ca5996aa-ea7f-4b9b-84ac-8568eb6eb8f4" providerId="ADAL" clId="{7897F85E-A985-455C-BB33-5D88E4CC2098}" dt="2021-06-17T22:44:32.435" v="3560" actId="478"/>
          <ac:spMkLst>
            <pc:docMk/>
            <pc:sldMk cId="1274784344" sldId="289"/>
            <ac:spMk id="11" creationId="{E51FD933-82FC-4C78-8C73-2E399BB995B0}"/>
          </ac:spMkLst>
        </pc:spChg>
        <pc:spChg chg="mod">
          <ac:chgData name="Alison Hopper" userId="ca5996aa-ea7f-4b9b-84ac-8568eb6eb8f4" providerId="ADAL" clId="{7897F85E-A985-455C-BB33-5D88E4CC2098}" dt="2021-06-17T22:44:17.904" v="3559" actId="2711"/>
          <ac:spMkLst>
            <pc:docMk/>
            <pc:sldMk cId="1274784344" sldId="289"/>
            <ac:spMk id="12" creationId="{602C3508-FC6C-4941-A386-9218E2E6161E}"/>
          </ac:spMkLst>
        </pc:spChg>
        <pc:cxnChg chg="mod">
          <ac:chgData name="Alison Hopper" userId="ca5996aa-ea7f-4b9b-84ac-8568eb6eb8f4" providerId="ADAL" clId="{7897F85E-A985-455C-BB33-5D88E4CC2098}" dt="2021-06-17T22:45:02.293" v="3567" actId="1076"/>
          <ac:cxnSpMkLst>
            <pc:docMk/>
            <pc:sldMk cId="1274784344" sldId="289"/>
            <ac:cxnSpMk id="8" creationId="{7117EC3B-A5C3-4E43-A05C-5D35F7D946CE}"/>
          </ac:cxnSpMkLst>
        </pc:cxnChg>
        <pc:cxnChg chg="mod">
          <ac:chgData name="Alison Hopper" userId="ca5996aa-ea7f-4b9b-84ac-8568eb6eb8f4" providerId="ADAL" clId="{7897F85E-A985-455C-BB33-5D88E4CC2098}" dt="2021-06-17T22:44:59.437" v="3566" actId="1076"/>
          <ac:cxnSpMkLst>
            <pc:docMk/>
            <pc:sldMk cId="1274784344" sldId="289"/>
            <ac:cxnSpMk id="24" creationId="{CD29F2B9-7E90-49B3-85E1-90F4B4AB83E8}"/>
          </ac:cxnSpMkLst>
        </pc:cxnChg>
      </pc:sldChg>
      <pc:sldChg chg="addSp delSp modSp add mod">
        <pc:chgData name="Alison Hopper" userId="ca5996aa-ea7f-4b9b-84ac-8568eb6eb8f4" providerId="ADAL" clId="{7897F85E-A985-455C-BB33-5D88E4CC2098}" dt="2021-06-18T07:06:48.399" v="4054"/>
        <pc:sldMkLst>
          <pc:docMk/>
          <pc:sldMk cId="4072171380" sldId="290"/>
        </pc:sldMkLst>
        <pc:spChg chg="mod">
          <ac:chgData name="Alison Hopper" userId="ca5996aa-ea7f-4b9b-84ac-8568eb6eb8f4" providerId="ADAL" clId="{7897F85E-A985-455C-BB33-5D88E4CC2098}" dt="2021-06-17T22:56:22.606" v="3685" actId="1076"/>
          <ac:spMkLst>
            <pc:docMk/>
            <pc:sldMk cId="4072171380" sldId="290"/>
            <ac:spMk id="12" creationId="{602C3508-FC6C-4941-A386-9218E2E6161E}"/>
          </ac:spMkLst>
        </pc:spChg>
        <pc:picChg chg="del">
          <ac:chgData name="Alison Hopper" userId="ca5996aa-ea7f-4b9b-84ac-8568eb6eb8f4" providerId="ADAL" clId="{7897F85E-A985-455C-BB33-5D88E4CC2098}" dt="2021-06-18T07:06:48.014" v="4053" actId="478"/>
          <ac:picMkLst>
            <pc:docMk/>
            <pc:sldMk cId="4072171380" sldId="290"/>
            <ac:picMk id="5" creationId="{8448DE64-5822-46D9-AAC4-A973B21BF305}"/>
          </ac:picMkLst>
        </pc:picChg>
        <pc:picChg chg="add mod">
          <ac:chgData name="Alison Hopper" userId="ca5996aa-ea7f-4b9b-84ac-8568eb6eb8f4" providerId="ADAL" clId="{7897F85E-A985-455C-BB33-5D88E4CC2098}" dt="2021-06-18T07:06:48.399" v="4054"/>
          <ac:picMkLst>
            <pc:docMk/>
            <pc:sldMk cId="4072171380" sldId="290"/>
            <ac:picMk id="7" creationId="{09D0CE59-3D17-4F8A-821B-344B46BBE557}"/>
          </ac:picMkLst>
        </pc:picChg>
      </pc:sldChg>
      <pc:sldChg chg="modSp add mod">
        <pc:chgData name="Alison Hopper" userId="ca5996aa-ea7f-4b9b-84ac-8568eb6eb8f4" providerId="ADAL" clId="{7897F85E-A985-455C-BB33-5D88E4CC2098}" dt="2021-06-18T07:06:21.731" v="4049" actId="732"/>
        <pc:sldMkLst>
          <pc:docMk/>
          <pc:sldMk cId="480148031" sldId="291"/>
        </pc:sldMkLst>
        <pc:spChg chg="mod">
          <ac:chgData name="Alison Hopper" userId="ca5996aa-ea7f-4b9b-84ac-8568eb6eb8f4" providerId="ADAL" clId="{7897F85E-A985-455C-BB33-5D88E4CC2098}" dt="2021-06-18T07:06:05.708" v="4048" actId="20577"/>
          <ac:spMkLst>
            <pc:docMk/>
            <pc:sldMk cId="480148031" sldId="291"/>
            <ac:spMk id="12" creationId="{602C3508-FC6C-4941-A386-9218E2E6161E}"/>
          </ac:spMkLst>
        </pc:spChg>
        <pc:picChg chg="mod modCrop">
          <ac:chgData name="Alison Hopper" userId="ca5996aa-ea7f-4b9b-84ac-8568eb6eb8f4" providerId="ADAL" clId="{7897F85E-A985-455C-BB33-5D88E4CC2098}" dt="2021-06-18T07:06:21.731" v="4049" actId="732"/>
          <ac:picMkLst>
            <pc:docMk/>
            <pc:sldMk cId="480148031" sldId="291"/>
            <ac:picMk id="5" creationId="{8448DE64-5822-46D9-AAC4-A973B21BF305}"/>
          </ac:picMkLst>
        </pc:picChg>
      </pc:sldChg>
      <pc:sldChg chg="addSp delSp modSp add mod">
        <pc:chgData name="Alison Hopper" userId="ca5996aa-ea7f-4b9b-84ac-8568eb6eb8f4" providerId="ADAL" clId="{7897F85E-A985-455C-BB33-5D88E4CC2098}" dt="2021-06-18T09:14:42.857" v="4542" actId="1076"/>
        <pc:sldMkLst>
          <pc:docMk/>
          <pc:sldMk cId="3689544193" sldId="292"/>
        </pc:sldMkLst>
        <pc:spChg chg="add del">
          <ac:chgData name="Alison Hopper" userId="ca5996aa-ea7f-4b9b-84ac-8568eb6eb8f4" providerId="ADAL" clId="{7897F85E-A985-455C-BB33-5D88E4CC2098}" dt="2021-06-17T23:22:26.037" v="3757" actId="22"/>
          <ac:spMkLst>
            <pc:docMk/>
            <pc:sldMk cId="3689544193" sldId="292"/>
            <ac:spMk id="7" creationId="{895135D7-17F4-43BD-8611-B893F16CA9AA}"/>
          </ac:spMkLst>
        </pc:spChg>
        <pc:spChg chg="add mod">
          <ac:chgData name="Alison Hopper" userId="ca5996aa-ea7f-4b9b-84ac-8568eb6eb8f4" providerId="ADAL" clId="{7897F85E-A985-455C-BB33-5D88E4CC2098}" dt="2021-06-17T23:24:39.651" v="3776" actId="1076"/>
          <ac:spMkLst>
            <pc:docMk/>
            <pc:sldMk cId="3689544193" sldId="292"/>
            <ac:spMk id="8" creationId="{142CDD97-469A-4644-B4B7-0445D9F652BD}"/>
          </ac:spMkLst>
        </pc:spChg>
        <pc:spChg chg="mod">
          <ac:chgData name="Alison Hopper" userId="ca5996aa-ea7f-4b9b-84ac-8568eb6eb8f4" providerId="ADAL" clId="{7897F85E-A985-455C-BB33-5D88E4CC2098}" dt="2021-06-18T09:14:39.301" v="4541" actId="1076"/>
          <ac:spMkLst>
            <pc:docMk/>
            <pc:sldMk cId="3689544193" sldId="292"/>
            <ac:spMk id="12" creationId="{602C3508-FC6C-4941-A386-9218E2E6161E}"/>
          </ac:spMkLst>
        </pc:spChg>
        <pc:picChg chg="add mod modCrop">
          <ac:chgData name="Alison Hopper" userId="ca5996aa-ea7f-4b9b-84ac-8568eb6eb8f4" providerId="ADAL" clId="{7897F85E-A985-455C-BB33-5D88E4CC2098}" dt="2021-06-17T23:24:06.062" v="3768" actId="14100"/>
          <ac:picMkLst>
            <pc:docMk/>
            <pc:sldMk cId="3689544193" sldId="292"/>
            <ac:picMk id="4" creationId="{E144794C-2CDA-4966-A0DF-3D74ED4CE236}"/>
          </ac:picMkLst>
        </pc:picChg>
        <pc:picChg chg="del">
          <ac:chgData name="Alison Hopper" userId="ca5996aa-ea7f-4b9b-84ac-8568eb6eb8f4" providerId="ADAL" clId="{7897F85E-A985-455C-BB33-5D88E4CC2098}" dt="2021-06-18T07:06:39.660" v="4050" actId="478"/>
          <ac:picMkLst>
            <pc:docMk/>
            <pc:sldMk cId="3689544193" sldId="292"/>
            <ac:picMk id="5" creationId="{8448DE64-5822-46D9-AAC4-A973B21BF305}"/>
          </ac:picMkLst>
        </pc:picChg>
        <pc:picChg chg="add mod ord">
          <ac:chgData name="Alison Hopper" userId="ca5996aa-ea7f-4b9b-84ac-8568eb6eb8f4" providerId="ADAL" clId="{7897F85E-A985-455C-BB33-5D88E4CC2098}" dt="2021-06-18T07:06:43.526" v="4052" actId="167"/>
          <ac:picMkLst>
            <pc:docMk/>
            <pc:sldMk cId="3689544193" sldId="292"/>
            <ac:picMk id="11" creationId="{34F5E88B-36D9-4C85-BFBC-0808DD59A736}"/>
          </ac:picMkLst>
        </pc:picChg>
        <pc:picChg chg="add mod">
          <ac:chgData name="Alison Hopper" userId="ca5996aa-ea7f-4b9b-84ac-8568eb6eb8f4" providerId="ADAL" clId="{7897F85E-A985-455C-BB33-5D88E4CC2098}" dt="2021-06-18T09:14:42.857" v="4542" actId="1076"/>
          <ac:picMkLst>
            <pc:docMk/>
            <pc:sldMk cId="3689544193" sldId="292"/>
            <ac:picMk id="21" creationId="{09A07104-0B00-4216-B642-EEEAEBAE5100}"/>
          </ac:picMkLst>
        </pc:picChg>
        <pc:cxnChg chg="add mod">
          <ac:chgData name="Alison Hopper" userId="ca5996aa-ea7f-4b9b-84ac-8568eb6eb8f4" providerId="ADAL" clId="{7897F85E-A985-455C-BB33-5D88E4CC2098}" dt="2021-06-18T09:13:34.148" v="4530" actId="14100"/>
          <ac:cxnSpMkLst>
            <pc:docMk/>
            <pc:sldMk cId="3689544193" sldId="292"/>
            <ac:cxnSpMk id="13" creationId="{638DA726-0D70-449F-9869-130D76D3334B}"/>
          </ac:cxnSpMkLst>
        </pc:cxnChg>
        <pc:cxnChg chg="add mod">
          <ac:chgData name="Alison Hopper" userId="ca5996aa-ea7f-4b9b-84ac-8568eb6eb8f4" providerId="ADAL" clId="{7897F85E-A985-455C-BB33-5D88E4CC2098}" dt="2021-06-18T09:13:40.352" v="4531" actId="11529"/>
          <ac:cxnSpMkLst>
            <pc:docMk/>
            <pc:sldMk cId="3689544193" sldId="292"/>
            <ac:cxnSpMk id="16" creationId="{C872A0F6-711E-42C1-9B51-4DADF378EECC}"/>
          </ac:cxnSpMkLst>
        </pc:cxnChg>
        <pc:cxnChg chg="add mod">
          <ac:chgData name="Alison Hopper" userId="ca5996aa-ea7f-4b9b-84ac-8568eb6eb8f4" providerId="ADAL" clId="{7897F85E-A985-455C-BB33-5D88E4CC2098}" dt="2021-06-18T09:13:45.998" v="4532" actId="11529"/>
          <ac:cxnSpMkLst>
            <pc:docMk/>
            <pc:sldMk cId="3689544193" sldId="292"/>
            <ac:cxnSpMk id="18" creationId="{DD7F7BD4-4851-4ABF-A18D-C691C8EC83A0}"/>
          </ac:cxnSpMkLst>
        </pc:cxnChg>
        <pc:cxnChg chg="add mod">
          <ac:chgData name="Alison Hopper" userId="ca5996aa-ea7f-4b9b-84ac-8568eb6eb8f4" providerId="ADAL" clId="{7897F85E-A985-455C-BB33-5D88E4CC2098}" dt="2021-06-18T09:13:53.134" v="4533" actId="11529"/>
          <ac:cxnSpMkLst>
            <pc:docMk/>
            <pc:sldMk cId="3689544193" sldId="292"/>
            <ac:cxnSpMk id="20" creationId="{02B618B1-5393-4B60-9D81-EC3B1E34E9D8}"/>
          </ac:cxnSpMkLst>
        </pc:cxnChg>
      </pc:sldChg>
      <pc:sldChg chg="addSp modSp add mod ord modNotesTx">
        <pc:chgData name="Alison Hopper" userId="ca5996aa-ea7f-4b9b-84ac-8568eb6eb8f4" providerId="ADAL" clId="{7897F85E-A985-455C-BB33-5D88E4CC2098}" dt="2021-06-18T10:56:47.770" v="4778" actId="20577"/>
        <pc:sldMkLst>
          <pc:docMk/>
          <pc:sldMk cId="987809725" sldId="293"/>
        </pc:sldMkLst>
        <pc:spChg chg="mod">
          <ac:chgData name="Alison Hopper" userId="ca5996aa-ea7f-4b9b-84ac-8568eb6eb8f4" providerId="ADAL" clId="{7897F85E-A985-455C-BB33-5D88E4CC2098}" dt="2021-06-18T09:04:41.444" v="4460" actId="11"/>
          <ac:spMkLst>
            <pc:docMk/>
            <pc:sldMk cId="987809725" sldId="293"/>
            <ac:spMk id="12" creationId="{602C3508-FC6C-4941-A386-9218E2E6161E}"/>
          </ac:spMkLst>
        </pc:spChg>
        <pc:picChg chg="mod">
          <ac:chgData name="Alison Hopper" userId="ca5996aa-ea7f-4b9b-84ac-8568eb6eb8f4" providerId="ADAL" clId="{7897F85E-A985-455C-BB33-5D88E4CC2098}" dt="2021-06-18T09:05:37.334" v="4481" actId="1076"/>
          <ac:picMkLst>
            <pc:docMk/>
            <pc:sldMk cId="987809725" sldId="293"/>
            <ac:picMk id="7" creationId="{2A5A9000-15A1-4605-885E-3F1229751992}"/>
          </ac:picMkLst>
        </pc:picChg>
        <pc:picChg chg="add mod">
          <ac:chgData name="Alison Hopper" userId="ca5996aa-ea7f-4b9b-84ac-8568eb6eb8f4" providerId="ADAL" clId="{7897F85E-A985-455C-BB33-5D88E4CC2098}" dt="2021-06-18T09:08:30.614" v="4513" actId="1076"/>
          <ac:picMkLst>
            <pc:docMk/>
            <pc:sldMk cId="987809725" sldId="293"/>
            <ac:picMk id="9" creationId="{F830F4E5-6FB0-4695-AE88-89E4D98BA3EF}"/>
          </ac:picMkLst>
        </pc:picChg>
        <pc:picChg chg="add mod">
          <ac:chgData name="Alison Hopper" userId="ca5996aa-ea7f-4b9b-84ac-8568eb6eb8f4" providerId="ADAL" clId="{7897F85E-A985-455C-BB33-5D88E4CC2098}" dt="2021-06-18T09:05:39.004" v="4482" actId="1076"/>
          <ac:picMkLst>
            <pc:docMk/>
            <pc:sldMk cId="987809725" sldId="293"/>
            <ac:picMk id="11" creationId="{238056CB-221E-4D61-A677-C37894B5E523}"/>
          </ac:picMkLst>
        </pc:picChg>
        <pc:picChg chg="add mod">
          <ac:chgData name="Alison Hopper" userId="ca5996aa-ea7f-4b9b-84ac-8568eb6eb8f4" providerId="ADAL" clId="{7897F85E-A985-455C-BB33-5D88E4CC2098}" dt="2021-06-18T09:05:52.192" v="4483" actId="1076"/>
          <ac:picMkLst>
            <pc:docMk/>
            <pc:sldMk cId="987809725" sldId="293"/>
            <ac:picMk id="13" creationId="{64F42250-E1C9-4510-974E-46836530D4B6}"/>
          </ac:picMkLst>
        </pc:picChg>
        <pc:cxnChg chg="mod">
          <ac:chgData name="Alison Hopper" userId="ca5996aa-ea7f-4b9b-84ac-8568eb6eb8f4" providerId="ADAL" clId="{7897F85E-A985-455C-BB33-5D88E4CC2098}" dt="2021-06-18T09:08:02.639" v="4507" actId="14100"/>
          <ac:cxnSpMkLst>
            <pc:docMk/>
            <pc:sldMk cId="987809725" sldId="293"/>
            <ac:cxnSpMk id="8" creationId="{7117EC3B-A5C3-4E43-A05C-5D35F7D946CE}"/>
          </ac:cxnSpMkLst>
        </pc:cxnChg>
        <pc:cxnChg chg="add mod">
          <ac:chgData name="Alison Hopper" userId="ca5996aa-ea7f-4b9b-84ac-8568eb6eb8f4" providerId="ADAL" clId="{7897F85E-A985-455C-BB33-5D88E4CC2098}" dt="2021-06-18T09:06:43.694" v="4493" actId="14100"/>
          <ac:cxnSpMkLst>
            <pc:docMk/>
            <pc:sldMk cId="987809725" sldId="293"/>
            <ac:cxnSpMk id="14" creationId="{AF6F5F01-48A6-415B-99C1-13F2AE47D015}"/>
          </ac:cxnSpMkLst>
        </pc:cxnChg>
        <pc:cxnChg chg="add mod">
          <ac:chgData name="Alison Hopper" userId="ca5996aa-ea7f-4b9b-84ac-8568eb6eb8f4" providerId="ADAL" clId="{7897F85E-A985-455C-BB33-5D88E4CC2098}" dt="2021-06-18T09:06:57.777" v="4495" actId="14100"/>
          <ac:cxnSpMkLst>
            <pc:docMk/>
            <pc:sldMk cId="987809725" sldId="293"/>
            <ac:cxnSpMk id="16" creationId="{ACD29DDD-93F3-401A-8162-0DCE302908A5}"/>
          </ac:cxnSpMkLst>
        </pc:cxnChg>
        <pc:cxnChg chg="add mod">
          <ac:chgData name="Alison Hopper" userId="ca5996aa-ea7f-4b9b-84ac-8568eb6eb8f4" providerId="ADAL" clId="{7897F85E-A985-455C-BB33-5D88E4CC2098}" dt="2021-06-18T09:07:10.861" v="4497" actId="14100"/>
          <ac:cxnSpMkLst>
            <pc:docMk/>
            <pc:sldMk cId="987809725" sldId="293"/>
            <ac:cxnSpMk id="18" creationId="{B748CC4D-A9F5-42ED-9FB1-08E9F328F7B5}"/>
          </ac:cxnSpMkLst>
        </pc:cxnChg>
        <pc:cxnChg chg="add mod">
          <ac:chgData name="Alison Hopper" userId="ca5996aa-ea7f-4b9b-84ac-8568eb6eb8f4" providerId="ADAL" clId="{7897F85E-A985-455C-BB33-5D88E4CC2098}" dt="2021-06-18T09:07:20.669" v="4499" actId="14100"/>
          <ac:cxnSpMkLst>
            <pc:docMk/>
            <pc:sldMk cId="987809725" sldId="293"/>
            <ac:cxnSpMk id="20" creationId="{0B08DF9C-9373-4926-8988-2A8B8BE199C6}"/>
          </ac:cxnSpMkLst>
        </pc:cxnChg>
        <pc:cxnChg chg="mod">
          <ac:chgData name="Alison Hopper" userId="ca5996aa-ea7f-4b9b-84ac-8568eb6eb8f4" providerId="ADAL" clId="{7897F85E-A985-455C-BB33-5D88E4CC2098}" dt="2021-06-18T09:07:42.552" v="4503" actId="14100"/>
          <ac:cxnSpMkLst>
            <pc:docMk/>
            <pc:sldMk cId="987809725" sldId="293"/>
            <ac:cxnSpMk id="24" creationId="{CD29F2B9-7E90-49B3-85E1-90F4B4AB83E8}"/>
          </ac:cxnSpMkLst>
        </pc:cxnChg>
      </pc:sldChg>
      <pc:sldChg chg="addSp delSp modSp add mod">
        <pc:chgData name="Alison Hopper" userId="ca5996aa-ea7f-4b9b-84ac-8568eb6eb8f4" providerId="ADAL" clId="{7897F85E-A985-455C-BB33-5D88E4CC2098}" dt="2021-06-18T09:20:19.287" v="4609" actId="1035"/>
        <pc:sldMkLst>
          <pc:docMk/>
          <pc:sldMk cId="3151013581" sldId="294"/>
        </pc:sldMkLst>
        <pc:spChg chg="mod">
          <ac:chgData name="Alison Hopper" userId="ca5996aa-ea7f-4b9b-84ac-8568eb6eb8f4" providerId="ADAL" clId="{7897F85E-A985-455C-BB33-5D88E4CC2098}" dt="2021-06-18T09:20:19.287" v="4609" actId="1035"/>
          <ac:spMkLst>
            <pc:docMk/>
            <pc:sldMk cId="3151013581" sldId="294"/>
            <ac:spMk id="12" creationId="{602C3508-FC6C-4941-A386-9218E2E6161E}"/>
          </ac:spMkLst>
        </pc:spChg>
        <pc:picChg chg="del">
          <ac:chgData name="Alison Hopper" userId="ca5996aa-ea7f-4b9b-84ac-8568eb6eb8f4" providerId="ADAL" clId="{7897F85E-A985-455C-BB33-5D88E4CC2098}" dt="2021-06-18T09:18:24.063" v="4544" actId="478"/>
          <ac:picMkLst>
            <pc:docMk/>
            <pc:sldMk cId="3151013581" sldId="294"/>
            <ac:picMk id="7" creationId="{2A5A9000-15A1-4605-885E-3F1229751992}"/>
          </ac:picMkLst>
        </pc:picChg>
        <pc:picChg chg="add mod ord">
          <ac:chgData name="Alison Hopper" userId="ca5996aa-ea7f-4b9b-84ac-8568eb6eb8f4" providerId="ADAL" clId="{7897F85E-A985-455C-BB33-5D88E4CC2098}" dt="2021-06-18T09:18:57.639" v="4553" actId="1076"/>
          <ac:picMkLst>
            <pc:docMk/>
            <pc:sldMk cId="3151013581" sldId="294"/>
            <ac:picMk id="8" creationId="{E6580657-7704-4A24-BDBC-DCFA0B57FBE9}"/>
          </ac:picMkLst>
        </pc:picChg>
        <pc:cxnChg chg="mod">
          <ac:chgData name="Alison Hopper" userId="ca5996aa-ea7f-4b9b-84ac-8568eb6eb8f4" providerId="ADAL" clId="{7897F85E-A985-455C-BB33-5D88E4CC2098}" dt="2021-06-18T09:19:02.183" v="4554" actId="14100"/>
          <ac:cxnSpMkLst>
            <pc:docMk/>
            <pc:sldMk cId="3151013581" sldId="294"/>
            <ac:cxnSpMk id="24" creationId="{CD29F2B9-7E90-49B3-85E1-90F4B4AB83E8}"/>
          </ac:cxnSpMkLst>
        </pc:cxnChg>
      </pc:sldChg>
      <pc:sldChg chg="addSp delSp modSp add del">
        <pc:chgData name="Alison Hopper" userId="ca5996aa-ea7f-4b9b-84ac-8568eb6eb8f4" providerId="ADAL" clId="{7897F85E-A985-455C-BB33-5D88E4CC2098}" dt="2021-06-18T09:14:21.419" v="4537" actId="2890"/>
        <pc:sldMkLst>
          <pc:docMk/>
          <pc:sldMk cId="3885656422" sldId="294"/>
        </pc:sldMkLst>
        <pc:picChg chg="add del mod">
          <ac:chgData name="Alison Hopper" userId="ca5996aa-ea7f-4b9b-84ac-8568eb6eb8f4" providerId="ADAL" clId="{7897F85E-A985-455C-BB33-5D88E4CC2098}" dt="2021-06-18T09:14:20.966" v="4536"/>
          <ac:picMkLst>
            <pc:docMk/>
            <pc:sldMk cId="3885656422" sldId="294"/>
            <ac:picMk id="14" creationId="{9B8DBC70-CA5D-4CC3-AA37-E3C8958BB5F0}"/>
          </ac:picMkLst>
        </pc:picChg>
      </pc:sldChg>
      <pc:sldChg chg="addSp delSp modSp add mod">
        <pc:chgData name="Alison Hopper" userId="ca5996aa-ea7f-4b9b-84ac-8568eb6eb8f4" providerId="ADAL" clId="{7897F85E-A985-455C-BB33-5D88E4CC2098}" dt="2021-06-18T10:08:37.941" v="4712" actId="1076"/>
        <pc:sldMkLst>
          <pc:docMk/>
          <pc:sldMk cId="293811426" sldId="295"/>
        </pc:sldMkLst>
        <pc:spChg chg="mod">
          <ac:chgData name="Alison Hopper" userId="ca5996aa-ea7f-4b9b-84ac-8568eb6eb8f4" providerId="ADAL" clId="{7897F85E-A985-455C-BB33-5D88E4CC2098}" dt="2021-06-18T10:08:21.094" v="4710" actId="20577"/>
          <ac:spMkLst>
            <pc:docMk/>
            <pc:sldMk cId="293811426" sldId="295"/>
            <ac:spMk id="12" creationId="{602C3508-FC6C-4941-A386-9218E2E6161E}"/>
          </ac:spMkLst>
        </pc:spChg>
        <pc:picChg chg="del">
          <ac:chgData name="Alison Hopper" userId="ca5996aa-ea7f-4b9b-84ac-8568eb6eb8f4" providerId="ADAL" clId="{7897F85E-A985-455C-BB33-5D88E4CC2098}" dt="2021-06-18T10:07:57.827" v="4619" actId="478"/>
          <ac:picMkLst>
            <pc:docMk/>
            <pc:sldMk cId="293811426" sldId="295"/>
            <ac:picMk id="3" creationId="{A42AB6B5-1282-412C-8768-66D9F3744B42}"/>
          </ac:picMkLst>
        </pc:picChg>
        <pc:picChg chg="del">
          <ac:chgData name="Alison Hopper" userId="ca5996aa-ea7f-4b9b-84ac-8568eb6eb8f4" providerId="ADAL" clId="{7897F85E-A985-455C-BB33-5D88E4CC2098}" dt="2021-06-18T10:07:59.208" v="4620" actId="478"/>
          <ac:picMkLst>
            <pc:docMk/>
            <pc:sldMk cId="293811426" sldId="295"/>
            <ac:picMk id="6" creationId="{9438EC9E-7191-4ED7-82E0-35B5D4039663}"/>
          </ac:picMkLst>
        </pc:picChg>
        <pc:picChg chg="add mod">
          <ac:chgData name="Alison Hopper" userId="ca5996aa-ea7f-4b9b-84ac-8568eb6eb8f4" providerId="ADAL" clId="{7897F85E-A985-455C-BB33-5D88E4CC2098}" dt="2021-06-18T10:08:37.941" v="4712" actId="1076"/>
          <ac:picMkLst>
            <pc:docMk/>
            <pc:sldMk cId="293811426" sldId="295"/>
            <ac:picMk id="14" creationId="{B501BA7C-74BE-400E-BC4D-231A96903C4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E6D207C4-F1C5-46D6-B0F0-58965E34A68D}" type="datetimeFigureOut">
              <a:rPr lang="en-US"/>
              <a:pPr>
                <a:defRPr/>
              </a:pPr>
              <a:t>6/16/2021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D8435711-A4FE-4B0D-8EAC-05E1780A8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00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24CC7B08-0227-40A0-93E0-F1542D752734}" type="datetimeFigureOut">
              <a:rPr lang="en-US"/>
              <a:pPr>
                <a:defRPr/>
              </a:pPr>
              <a:t>6/16/2021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ヒラギノ角ゴ Pro W3" charset="-128"/>
              </a:defRPr>
            </a:lvl1pPr>
          </a:lstStyle>
          <a:p>
            <a:pPr>
              <a:defRPr/>
            </a:pPr>
            <a:fld id="{86AAEC0A-556C-4808-8664-FAF36CE6D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715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the door frame there are right angles at the corners but there is also the angle between the frame and the door as it swings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69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the door frame there are right angles at the corners but there is also the angle between the frame and the door as it swings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877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the door frame there are right angles at the corners but there is also the angle between the frame and the door as it swings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38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the door handle image, there is only one arm of the angle and the it moves to form the other arm in its new position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213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the door frame there are right angles at the corners but there is also the angle between the frame and the door as it swings</a:t>
            </a:r>
          </a:p>
          <a:p>
            <a:r>
              <a:rPr lang="en-GB" dirty="0"/>
              <a:t>In the door handle image, there is only one arm of the angle and the it moves to form the other arm in its new position</a:t>
            </a:r>
          </a:p>
          <a:p>
            <a:r>
              <a:rPr lang="en-GB" dirty="0"/>
              <a:t>The fan blades rotate to create the angles</a:t>
            </a:r>
          </a:p>
          <a:p>
            <a:r>
              <a:rPr lang="en-GB" dirty="0"/>
              <a:t>The arms of the angle in the slide image are the ground and the slide</a:t>
            </a:r>
          </a:p>
          <a:p>
            <a:r>
              <a:rPr lang="en-GB" dirty="0"/>
              <a:t>The pair of scissors is an X hinge and can be used to explore angles around a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50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pair of scissors is an X hinge and can be used to explore angles around a point.</a:t>
            </a:r>
          </a:p>
          <a:p>
            <a:r>
              <a:rPr lang="en-GB" dirty="0"/>
              <a:t>There could be a discussion around whether angles are increasing or decreasing</a:t>
            </a:r>
          </a:p>
          <a:p>
            <a:r>
              <a:rPr lang="en-GB" dirty="0"/>
              <a:t>You could also ask pupils what they notice about the angles on a straight line. This could lead to a discussion about the opposite angles.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571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pair of scissors is an X hinge and can be used to explore angles around a point.</a:t>
            </a:r>
          </a:p>
          <a:p>
            <a:r>
              <a:rPr lang="en-GB" dirty="0"/>
              <a:t>There could be a discussion around whether angles are increasing or decreasing</a:t>
            </a:r>
          </a:p>
          <a:p>
            <a:r>
              <a:rPr lang="en-GB" dirty="0"/>
              <a:t>You could also ask pupils what they notice about the angles on a straight line. This could lead to a discussion about the opposite angles.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1286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could be done within the school using cameras/tablets to capture images.</a:t>
            </a:r>
          </a:p>
          <a:p>
            <a:r>
              <a:rPr lang="en-GB" dirty="0"/>
              <a:t>Finding a way of capturing the images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3016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hour hand can be moved on an interactive board or from the computer.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937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hour hand is separate to the clock face so you can move it from an interactive whiteboard or the computer.</a:t>
            </a:r>
          </a:p>
          <a:p>
            <a:endParaRPr lang="en-GB" dirty="0"/>
          </a:p>
          <a:p>
            <a:r>
              <a:rPr lang="en-GB" dirty="0"/>
              <a:t>Encourage pupils to think about 1 minute and 5 minutes as well.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4323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hour hand is separate to the clock face so you can move it from an interactive whiteboard or the computer.</a:t>
            </a:r>
          </a:p>
          <a:p>
            <a:endParaRPr lang="en-GB" dirty="0"/>
          </a:p>
          <a:p>
            <a:r>
              <a:rPr lang="en-GB" dirty="0"/>
              <a:t>Encourage pupils to think about 1 minute and 5 minutes as well.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6730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1721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4947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7193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0001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Solutions:</a:t>
            </a:r>
          </a:p>
          <a:p>
            <a:pPr marL="228600" indent="-228600">
              <a:buAutoNum type="alphaLcPeriod"/>
            </a:pPr>
            <a:r>
              <a:rPr lang="en-GB" dirty="0"/>
              <a:t>52.5 degrees</a:t>
            </a:r>
          </a:p>
          <a:p>
            <a:pPr marL="228600" indent="-228600">
              <a:buAutoNum type="alphaLcPeriod"/>
            </a:pPr>
            <a:r>
              <a:rPr lang="en-GB" dirty="0"/>
              <a:t>140 degrees</a:t>
            </a:r>
          </a:p>
          <a:p>
            <a:pPr marL="228600" indent="-228600">
              <a:buAutoNum type="alphaLcPeriod"/>
            </a:pPr>
            <a:r>
              <a:rPr lang="en-GB" dirty="0"/>
              <a:t>125 degrees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AAEC0A-556C-4808-8664-FAF36CE6DC85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094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87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5288" y="1196975"/>
            <a:ext cx="3744912" cy="3240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7984" y="1196975"/>
            <a:ext cx="4269160" cy="580926"/>
          </a:xfrm>
          <a:prstGeom prst="rect">
            <a:avLst/>
          </a:prstGeom>
        </p:spPr>
        <p:txBody>
          <a:bodyPr vert="horz"/>
          <a:lstStyle>
            <a:lvl1pPr algn="l"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19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02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>
            <a:lvl1pPr marL="4572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6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0" cap="all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269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4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548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0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3008313" cy="598388"/>
          </a:xfrm>
          <a:prstGeom prst="rect">
            <a:avLst/>
          </a:prstGeom>
        </p:spPr>
        <p:txBody>
          <a:bodyPr vert="horz" anchor="t"/>
          <a:lstStyle>
            <a:lvl1pPr algn="l">
              <a:defRPr sz="24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6712"/>
            <a:ext cx="5111750" cy="5289451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355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6711"/>
            <a:ext cx="5486400" cy="38908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 marL="342900" indent="-3429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033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6712"/>
            <a:ext cx="2057400" cy="5289451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6712"/>
            <a:ext cx="6019800" cy="5289451"/>
          </a:xfrm>
          <a:prstGeom prst="rect">
            <a:avLst/>
          </a:prstGeom>
        </p:spPr>
        <p:txBody>
          <a:bodyPr vert="eaVer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GB" sz="28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8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62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6" r:id="rId2"/>
    <p:sldLayoutId id="2147483732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7" r:id="rId9"/>
    <p:sldLayoutId id="2147483728" r:id="rId10"/>
    <p:sldLayoutId id="2147483729" r:id="rId11"/>
    <p:sldLayoutId id="214748373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ヒラギノ角ゴ Pro W3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235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235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235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235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235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png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035240" y="980728"/>
            <a:ext cx="5073519" cy="1512168"/>
          </a:xfrm>
        </p:spPr>
        <p:txBody>
          <a:bodyPr/>
          <a:lstStyle/>
          <a:p>
            <a:pPr algn="ctr"/>
            <a:r>
              <a:rPr lang="en-GB" dirty="0"/>
              <a:t>Angle-poise Year 6 Angles around 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BA2F7A-B441-45C7-A08D-250871D61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540" y="6261117"/>
            <a:ext cx="1800200" cy="596883"/>
          </a:xfrm>
          <a:prstGeom prst="rect">
            <a:avLst/>
          </a:prstGeom>
        </p:spPr>
      </p:pic>
      <p:pic>
        <p:nvPicPr>
          <p:cNvPr id="9" name="Picture 8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9AC7A1B7-3833-4035-ABD9-89CB18FFF6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D680D3D-8345-4D3C-8110-66B40FE5BEEE}"/>
              </a:ext>
            </a:extLst>
          </p:cNvPr>
          <p:cNvGrpSpPr/>
          <p:nvPr/>
        </p:nvGrpSpPr>
        <p:grpSpPr>
          <a:xfrm>
            <a:off x="2193614" y="3429000"/>
            <a:ext cx="4756772" cy="1834414"/>
            <a:chOff x="2123728" y="3395836"/>
            <a:chExt cx="4756772" cy="183441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3568C0E-78DE-4F39-9AE6-044DAF4BE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3728" y="3395836"/>
              <a:ext cx="1806680" cy="1834414"/>
            </a:xfrm>
            <a:prstGeom prst="rect">
              <a:avLst/>
            </a:prstGeom>
          </p:spPr>
        </p:pic>
        <p:pic>
          <p:nvPicPr>
            <p:cNvPr id="10" name="Picture 9" descr="A pair of scissors on a table&#10;&#10;Description automatically generated with low confidence">
              <a:extLst>
                <a:ext uri="{FF2B5EF4-FFF2-40B4-BE49-F238E27FC236}">
                  <a16:creationId xmlns:a16="http://schemas.microsoft.com/office/drawing/2014/main" id="{7D7D011E-FE23-4041-8BF6-9F26C07CC7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3225" t="15525" r="19288" b="35300"/>
            <a:stretch/>
          </p:blipFill>
          <p:spPr>
            <a:xfrm>
              <a:off x="4860032" y="3755830"/>
              <a:ext cx="2020468" cy="129623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75B93CE-CEDC-4C39-8CE8-984E33044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6096" y="116632"/>
            <a:ext cx="3512369" cy="598388"/>
          </a:xfrm>
        </p:spPr>
        <p:txBody>
          <a:bodyPr/>
          <a:lstStyle/>
          <a:p>
            <a:pPr algn="r"/>
            <a:r>
              <a:rPr lang="en-US" sz="3200" dirty="0"/>
              <a:t>Angles around us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02C3508-FC6C-4941-A386-9218E2E616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4360" y="1064736"/>
            <a:ext cx="8435280" cy="841772"/>
          </a:xfrm>
        </p:spPr>
        <p:txBody>
          <a:bodyPr/>
          <a:lstStyle/>
          <a:p>
            <a:r>
              <a:rPr lang="en-US" dirty="0"/>
              <a:t>Which angle changes in these images?</a:t>
            </a:r>
          </a:p>
          <a:p>
            <a:r>
              <a:rPr lang="en-US" dirty="0"/>
              <a:t>How does it change?</a:t>
            </a:r>
          </a:p>
        </p:txBody>
      </p:sp>
      <p:pic>
        <p:nvPicPr>
          <p:cNvPr id="4" name="Picture 3" descr="A picture containing building, floor&#10;&#10;Description automatically generated">
            <a:extLst>
              <a:ext uri="{FF2B5EF4-FFF2-40B4-BE49-F238E27FC236}">
                <a16:creationId xmlns:a16="http://schemas.microsoft.com/office/drawing/2014/main" id="{8DB230CC-BE5B-4F7B-A6DF-C88794DC3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1" y="2492896"/>
            <a:ext cx="3168352" cy="2376264"/>
          </a:xfrm>
          <a:prstGeom prst="rect">
            <a:avLst/>
          </a:prstGeom>
        </p:spPr>
      </p:pic>
      <p:pic>
        <p:nvPicPr>
          <p:cNvPr id="13" name="Picture 12" descr="A picture containing indoor, floor, building&#10;&#10;Description automatically generated">
            <a:extLst>
              <a:ext uri="{FF2B5EF4-FFF2-40B4-BE49-F238E27FC236}">
                <a16:creationId xmlns:a16="http://schemas.microsoft.com/office/drawing/2014/main" id="{8CD416E3-449C-4372-B9B6-ED0C711EAB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047" y="2492896"/>
            <a:ext cx="3168352" cy="2376264"/>
          </a:xfrm>
          <a:prstGeom prst="rect">
            <a:avLst/>
          </a:prstGeom>
        </p:spPr>
      </p:pic>
      <p:pic>
        <p:nvPicPr>
          <p:cNvPr id="15" name="Picture 14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B6D67AE5-0513-474B-A299-2F0FBFCCF0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4279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75B93CE-CEDC-4C39-8CE8-984E33044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72" y="116632"/>
            <a:ext cx="3728393" cy="598388"/>
          </a:xfrm>
        </p:spPr>
        <p:txBody>
          <a:bodyPr/>
          <a:lstStyle/>
          <a:p>
            <a:pPr algn="r"/>
            <a:r>
              <a:rPr lang="en-US" sz="3200" dirty="0"/>
              <a:t>Angles around us</a:t>
            </a:r>
          </a:p>
        </p:txBody>
      </p:sp>
      <p:pic>
        <p:nvPicPr>
          <p:cNvPr id="4" name="Picture 3" descr="A picture containing building, floor&#10;&#10;Description automatically generated">
            <a:extLst>
              <a:ext uri="{FF2B5EF4-FFF2-40B4-BE49-F238E27FC236}">
                <a16:creationId xmlns:a16="http://schemas.microsoft.com/office/drawing/2014/main" id="{8DB230CC-BE5B-4F7B-A6DF-C88794DC3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1" y="2492896"/>
            <a:ext cx="3168352" cy="2376264"/>
          </a:xfrm>
          <a:prstGeom prst="rect">
            <a:avLst/>
          </a:prstGeom>
        </p:spPr>
      </p:pic>
      <p:pic>
        <p:nvPicPr>
          <p:cNvPr id="13" name="Picture 12" descr="A picture containing indoor, floor, building&#10;&#10;Description automatically generated">
            <a:extLst>
              <a:ext uri="{FF2B5EF4-FFF2-40B4-BE49-F238E27FC236}">
                <a16:creationId xmlns:a16="http://schemas.microsoft.com/office/drawing/2014/main" id="{8CD416E3-449C-4372-B9B6-ED0C711EAB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047" y="2492896"/>
            <a:ext cx="3168352" cy="237626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8816788-6BAD-44C4-958C-EAF791CDB628}"/>
              </a:ext>
            </a:extLst>
          </p:cNvPr>
          <p:cNvCxnSpPr/>
          <p:nvPr/>
        </p:nvCxnSpPr>
        <p:spPr bwMode="auto">
          <a:xfrm flipV="1">
            <a:off x="2123728" y="3667157"/>
            <a:ext cx="1872208" cy="7920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2A51C27-35E4-4CF2-B66C-8AD9CAD08E96}"/>
              </a:ext>
            </a:extLst>
          </p:cNvPr>
          <p:cNvCxnSpPr/>
          <p:nvPr/>
        </p:nvCxnSpPr>
        <p:spPr bwMode="auto">
          <a:xfrm flipV="1">
            <a:off x="2123728" y="4459245"/>
            <a:ext cx="2016225" cy="1387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7BD0290-A066-4AB0-B39D-AC3B5BF56B3F}"/>
              </a:ext>
            </a:extLst>
          </p:cNvPr>
          <p:cNvCxnSpPr/>
          <p:nvPr/>
        </p:nvCxnSpPr>
        <p:spPr bwMode="auto">
          <a:xfrm flipV="1">
            <a:off x="6588224" y="3377445"/>
            <a:ext cx="1080120" cy="124814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34C84BF-C650-4E26-9396-CFDD981FDB7F}"/>
              </a:ext>
            </a:extLst>
          </p:cNvPr>
          <p:cNvCxnSpPr/>
          <p:nvPr/>
        </p:nvCxnSpPr>
        <p:spPr bwMode="auto">
          <a:xfrm flipV="1">
            <a:off x="6588224" y="4639456"/>
            <a:ext cx="1584175" cy="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18" name="Picture 17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251CB09E-3038-4851-9B7F-BEC30452BA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9320"/>
            <a:ext cx="1800200" cy="52267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3DDC7925-F312-4DD4-8DB6-541EEC777207}"/>
              </a:ext>
            </a:extLst>
          </p:cNvPr>
          <p:cNvSpPr txBox="1">
            <a:spLocks/>
          </p:cNvSpPr>
          <p:nvPr/>
        </p:nvSpPr>
        <p:spPr>
          <a:xfrm>
            <a:off x="354360" y="1064736"/>
            <a:ext cx="8435280" cy="841772"/>
          </a:xfrm>
          <a:prstGeom prst="rect">
            <a:avLst/>
          </a:prstGeom>
        </p:spPr>
        <p:txBody>
          <a:bodyPr vert="horz"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rgbClr val="002350"/>
                </a:solidFill>
                <a:latin typeface="+mn-lt"/>
                <a:ea typeface="+mn-ea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rgbClr val="002350"/>
                </a:solidFill>
                <a:latin typeface="+mn-lt"/>
                <a:ea typeface="+mn-ea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rgbClr val="002350"/>
                </a:solidFill>
                <a:latin typeface="+mn-lt"/>
                <a:ea typeface="+mn-ea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rgbClr val="002350"/>
                </a:solidFill>
                <a:latin typeface="+mn-lt"/>
                <a:ea typeface="+mn-ea"/>
              </a:defRPr>
            </a:lvl5pPr>
            <a:lvl6pPr marL="22860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rgbClr val="002350"/>
                </a:solidFill>
                <a:latin typeface="+mn-lt"/>
                <a:ea typeface="+mn-ea"/>
              </a:defRPr>
            </a:lvl6pPr>
            <a:lvl7pPr marL="2743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rgbClr val="002350"/>
                </a:solidFill>
                <a:latin typeface="+mn-lt"/>
                <a:ea typeface="+mn-ea"/>
              </a:defRPr>
            </a:lvl7pPr>
            <a:lvl8pPr marL="3200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rgbClr val="002350"/>
                </a:solidFill>
                <a:latin typeface="+mn-lt"/>
                <a:ea typeface="+mn-ea"/>
              </a:defRPr>
            </a:lvl8pPr>
            <a:lvl9pPr marL="3657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r>
              <a:rPr lang="en-US" kern="0"/>
              <a:t>Which angle changes in these images?</a:t>
            </a:r>
          </a:p>
          <a:p>
            <a:r>
              <a:rPr lang="en-US" kern="0"/>
              <a:t>How does it change?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266548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75B93CE-CEDC-4C39-8CE8-984E33044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104" y="116632"/>
            <a:ext cx="3440361" cy="598388"/>
          </a:xfrm>
        </p:spPr>
        <p:txBody>
          <a:bodyPr/>
          <a:lstStyle/>
          <a:p>
            <a:pPr algn="r"/>
            <a:r>
              <a:rPr lang="en-US" sz="3200" dirty="0"/>
              <a:t>Angles around us</a:t>
            </a:r>
          </a:p>
        </p:txBody>
      </p:sp>
      <p:pic>
        <p:nvPicPr>
          <p:cNvPr id="4" name="Picture 3" descr="A door handle with a handle&#10;&#10;Description automatically generated with low confidence">
            <a:extLst>
              <a:ext uri="{FF2B5EF4-FFF2-40B4-BE49-F238E27FC236}">
                <a16:creationId xmlns:a16="http://schemas.microsoft.com/office/drawing/2014/main" id="{03E69B6D-7768-4A31-842E-EA7D698A59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588" t="10426" r="22438" b="39500"/>
          <a:stretch/>
        </p:blipFill>
        <p:spPr>
          <a:xfrm>
            <a:off x="508404" y="2285186"/>
            <a:ext cx="3703557" cy="2676099"/>
          </a:xfrm>
          <a:prstGeom prst="rect">
            <a:avLst/>
          </a:prstGeom>
        </p:spPr>
      </p:pic>
      <p:pic>
        <p:nvPicPr>
          <p:cNvPr id="7" name="Picture 6" descr="A picture containing indoor, dark, bathroom&#10;&#10;Description automatically generated">
            <a:extLst>
              <a:ext uri="{FF2B5EF4-FFF2-40B4-BE49-F238E27FC236}">
                <a16:creationId xmlns:a16="http://schemas.microsoft.com/office/drawing/2014/main" id="{8CB012B6-266E-40D3-838E-015BFF5C88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075" t="6951" r="19288" b="33201"/>
          <a:stretch/>
        </p:blipFill>
        <p:spPr>
          <a:xfrm>
            <a:off x="4932040" y="2295608"/>
            <a:ext cx="3601428" cy="2665992"/>
          </a:xfrm>
          <a:prstGeom prst="rect">
            <a:avLst/>
          </a:prstGeom>
        </p:spPr>
      </p:pic>
      <p:pic>
        <p:nvPicPr>
          <p:cNvPr id="11" name="Picture 10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C0CA9EA8-896D-49E2-990E-75906A5B13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6BA015A-B92B-4633-869F-2AE9E38BEB4D}"/>
              </a:ext>
            </a:extLst>
          </p:cNvPr>
          <p:cNvSpPr txBox="1">
            <a:spLocks/>
          </p:cNvSpPr>
          <p:nvPr/>
        </p:nvSpPr>
        <p:spPr>
          <a:xfrm>
            <a:off x="506760" y="1217136"/>
            <a:ext cx="8435280" cy="841772"/>
          </a:xfrm>
          <a:prstGeom prst="rect">
            <a:avLst/>
          </a:prstGeom>
        </p:spPr>
        <p:txBody>
          <a:bodyPr vert="horz"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rgbClr val="002350"/>
                </a:solidFill>
                <a:latin typeface="+mn-lt"/>
                <a:ea typeface="+mn-ea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rgbClr val="002350"/>
                </a:solidFill>
                <a:latin typeface="+mn-lt"/>
                <a:ea typeface="+mn-ea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rgbClr val="002350"/>
                </a:solidFill>
                <a:latin typeface="+mn-lt"/>
                <a:ea typeface="+mn-ea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rgbClr val="002350"/>
                </a:solidFill>
                <a:latin typeface="+mn-lt"/>
                <a:ea typeface="+mn-ea"/>
              </a:defRPr>
            </a:lvl5pPr>
            <a:lvl6pPr marL="22860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rgbClr val="002350"/>
                </a:solidFill>
                <a:latin typeface="+mn-lt"/>
                <a:ea typeface="+mn-ea"/>
              </a:defRPr>
            </a:lvl6pPr>
            <a:lvl7pPr marL="2743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rgbClr val="002350"/>
                </a:solidFill>
                <a:latin typeface="+mn-lt"/>
                <a:ea typeface="+mn-ea"/>
              </a:defRPr>
            </a:lvl7pPr>
            <a:lvl8pPr marL="3200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rgbClr val="002350"/>
                </a:solidFill>
                <a:latin typeface="+mn-lt"/>
                <a:ea typeface="+mn-ea"/>
              </a:defRPr>
            </a:lvl8pPr>
            <a:lvl9pPr marL="3657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r>
              <a:rPr lang="en-US" kern="0"/>
              <a:t>Which angle changes in these images?</a:t>
            </a:r>
          </a:p>
          <a:p>
            <a:r>
              <a:rPr lang="en-US" kern="0"/>
              <a:t>How does it change?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657318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75B93CE-CEDC-4C39-8CE8-984E33044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8064" y="116632"/>
            <a:ext cx="3800401" cy="598388"/>
          </a:xfrm>
        </p:spPr>
        <p:txBody>
          <a:bodyPr/>
          <a:lstStyle/>
          <a:p>
            <a:pPr algn="r"/>
            <a:r>
              <a:rPr lang="en-US" sz="3200" dirty="0"/>
              <a:t>Angles around us</a:t>
            </a:r>
          </a:p>
        </p:txBody>
      </p:sp>
      <p:pic>
        <p:nvPicPr>
          <p:cNvPr id="4" name="Picture 3" descr="A door handle with a handle&#10;&#10;Description automatically generated with low confidence">
            <a:extLst>
              <a:ext uri="{FF2B5EF4-FFF2-40B4-BE49-F238E27FC236}">
                <a16:creationId xmlns:a16="http://schemas.microsoft.com/office/drawing/2014/main" id="{03E69B6D-7768-4A31-842E-EA7D698A59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588" t="10426" r="22438" b="39500"/>
          <a:stretch/>
        </p:blipFill>
        <p:spPr>
          <a:xfrm>
            <a:off x="508404" y="2285186"/>
            <a:ext cx="3703557" cy="2676099"/>
          </a:xfrm>
          <a:prstGeom prst="rect">
            <a:avLst/>
          </a:prstGeom>
        </p:spPr>
      </p:pic>
      <p:pic>
        <p:nvPicPr>
          <p:cNvPr id="7" name="Picture 6" descr="A picture containing indoor, dark, bathroom&#10;&#10;Description automatically generated">
            <a:extLst>
              <a:ext uri="{FF2B5EF4-FFF2-40B4-BE49-F238E27FC236}">
                <a16:creationId xmlns:a16="http://schemas.microsoft.com/office/drawing/2014/main" id="{8CB012B6-266E-40D3-838E-015BFF5C88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075" t="6951" r="19288" b="33201"/>
          <a:stretch/>
        </p:blipFill>
        <p:spPr>
          <a:xfrm>
            <a:off x="4932040" y="2295608"/>
            <a:ext cx="3601428" cy="266599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1836E40-AC00-462B-85E5-73C746558CB4}"/>
              </a:ext>
            </a:extLst>
          </p:cNvPr>
          <p:cNvCxnSpPr/>
          <p:nvPr/>
        </p:nvCxnSpPr>
        <p:spPr bwMode="auto">
          <a:xfrm>
            <a:off x="1619672" y="3144574"/>
            <a:ext cx="1872208" cy="37113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71FABCC-57BD-41F5-AB23-829DF693B91D}"/>
              </a:ext>
            </a:extLst>
          </p:cNvPr>
          <p:cNvCxnSpPr/>
          <p:nvPr/>
        </p:nvCxnSpPr>
        <p:spPr bwMode="auto">
          <a:xfrm>
            <a:off x="6372200" y="2973470"/>
            <a:ext cx="1224651" cy="131962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E255141-CBCD-4D89-AF1F-5BFD2C8A5128}"/>
              </a:ext>
            </a:extLst>
          </p:cNvPr>
          <p:cNvCxnSpPr/>
          <p:nvPr/>
        </p:nvCxnSpPr>
        <p:spPr bwMode="auto">
          <a:xfrm>
            <a:off x="6372200" y="2978277"/>
            <a:ext cx="1872208" cy="37113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6DE09551-7516-475D-95E6-5A400E0EAB60}"/>
              </a:ext>
            </a:extLst>
          </p:cNvPr>
          <p:cNvSpPr txBox="1">
            <a:spLocks/>
          </p:cNvSpPr>
          <p:nvPr/>
        </p:nvSpPr>
        <p:spPr>
          <a:xfrm>
            <a:off x="522515" y="5640655"/>
            <a:ext cx="8435280" cy="841772"/>
          </a:xfrm>
          <a:prstGeom prst="rect">
            <a:avLst/>
          </a:prstGeom>
        </p:spPr>
        <p:txBody>
          <a:bodyPr vert="horz"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rgbClr val="002350"/>
                </a:solidFill>
                <a:latin typeface="+mn-lt"/>
                <a:ea typeface="+mn-ea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rgbClr val="002350"/>
                </a:solidFill>
                <a:latin typeface="+mn-lt"/>
                <a:ea typeface="+mn-ea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rgbClr val="002350"/>
                </a:solidFill>
                <a:latin typeface="+mn-lt"/>
                <a:ea typeface="+mn-ea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rgbClr val="002350"/>
                </a:solidFill>
                <a:latin typeface="+mn-lt"/>
                <a:ea typeface="+mn-ea"/>
              </a:defRPr>
            </a:lvl5pPr>
            <a:lvl6pPr marL="22860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rgbClr val="002350"/>
                </a:solidFill>
                <a:latin typeface="+mn-lt"/>
                <a:ea typeface="+mn-ea"/>
              </a:defRPr>
            </a:lvl6pPr>
            <a:lvl7pPr marL="2743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rgbClr val="002350"/>
                </a:solidFill>
                <a:latin typeface="+mn-lt"/>
                <a:ea typeface="+mn-ea"/>
              </a:defRPr>
            </a:lvl7pPr>
            <a:lvl8pPr marL="3200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rgbClr val="002350"/>
                </a:solidFill>
                <a:latin typeface="+mn-lt"/>
                <a:ea typeface="+mn-ea"/>
              </a:defRPr>
            </a:lvl8pPr>
            <a:lvl9pPr marL="3657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rgbClr val="002350"/>
                </a:solidFill>
                <a:latin typeface="+mn-lt"/>
                <a:ea typeface="+mn-ea"/>
              </a:defRPr>
            </a:lvl9pPr>
          </a:lstStyle>
          <a:p>
            <a:r>
              <a:rPr lang="en-US" kern="0" dirty="0"/>
              <a:t>What is different about the angle in this image?</a:t>
            </a:r>
          </a:p>
        </p:txBody>
      </p:sp>
      <p:pic>
        <p:nvPicPr>
          <p:cNvPr id="14" name="Picture 13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D31408D0-7C65-44FD-9514-FC9CACF00A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F65F6649-6357-4B6E-B55A-6C48FA8CF4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4360" y="1064736"/>
            <a:ext cx="8435280" cy="841772"/>
          </a:xfrm>
        </p:spPr>
        <p:txBody>
          <a:bodyPr/>
          <a:lstStyle/>
          <a:p>
            <a:r>
              <a:rPr lang="en-US" dirty="0"/>
              <a:t>Which angle changes in these images?</a:t>
            </a:r>
          </a:p>
          <a:p>
            <a:r>
              <a:rPr lang="en-US" dirty="0"/>
              <a:t>How does it change?</a:t>
            </a:r>
          </a:p>
        </p:txBody>
      </p:sp>
    </p:spTree>
    <p:extLst>
      <p:ext uri="{BB962C8B-B14F-4D97-AF65-F5344CB8AC3E}">
        <p14:creationId xmlns:p14="http://schemas.microsoft.com/office/powerpoint/2010/main" val="1425800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75B93CE-CEDC-4C39-8CE8-984E33044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6096" y="116632"/>
            <a:ext cx="3512369" cy="598388"/>
          </a:xfrm>
        </p:spPr>
        <p:txBody>
          <a:bodyPr/>
          <a:lstStyle/>
          <a:p>
            <a:pPr algn="r"/>
            <a:r>
              <a:rPr lang="en-US" sz="3200" dirty="0"/>
              <a:t>Angles around us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02C3508-FC6C-4941-A386-9218E2E616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4360" y="1064736"/>
            <a:ext cx="8435280" cy="841772"/>
          </a:xfrm>
        </p:spPr>
        <p:txBody>
          <a:bodyPr/>
          <a:lstStyle/>
          <a:p>
            <a:r>
              <a:rPr lang="en-US" dirty="0"/>
              <a:t>Where are the angles in these images and how have they changed?</a:t>
            </a:r>
          </a:p>
        </p:txBody>
      </p:sp>
      <p:pic>
        <p:nvPicPr>
          <p:cNvPr id="3" name="Picture 2" descr="A pair of scissors on a table&#10;&#10;Description automatically generated with low confidence">
            <a:extLst>
              <a:ext uri="{FF2B5EF4-FFF2-40B4-BE49-F238E27FC236}">
                <a16:creationId xmlns:a16="http://schemas.microsoft.com/office/drawing/2014/main" id="{A42AB6B5-1282-412C-8768-66D9F3744B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25" t="15525" r="19288" b="35300"/>
          <a:stretch/>
        </p:blipFill>
        <p:spPr>
          <a:xfrm>
            <a:off x="971600" y="2494353"/>
            <a:ext cx="3600400" cy="2309847"/>
          </a:xfrm>
          <a:prstGeom prst="rect">
            <a:avLst/>
          </a:prstGeom>
        </p:spPr>
      </p:pic>
      <p:pic>
        <p:nvPicPr>
          <p:cNvPr id="6" name="Picture 5" descr="A pair of scissors on a table&#10;&#10;Description automatically generated with low confidence">
            <a:extLst>
              <a:ext uri="{FF2B5EF4-FFF2-40B4-BE49-F238E27FC236}">
                <a16:creationId xmlns:a16="http://schemas.microsoft.com/office/drawing/2014/main" id="{9438EC9E-7191-4ED7-82E0-35B5D403966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426" t="23400" r="37400" b="6600"/>
          <a:stretch/>
        </p:blipFill>
        <p:spPr>
          <a:xfrm rot="5400000">
            <a:off x="5228763" y="2247533"/>
            <a:ext cx="2786106" cy="2803489"/>
          </a:xfrm>
          <a:prstGeom prst="rect">
            <a:avLst/>
          </a:prstGeom>
        </p:spPr>
      </p:pic>
      <p:pic>
        <p:nvPicPr>
          <p:cNvPr id="11" name="Picture 10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80A11E7F-7085-46D5-B3EC-722A6AC0A9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3526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75B93CE-CEDC-4C39-8CE8-984E33044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72" y="116632"/>
            <a:ext cx="3728394" cy="598388"/>
          </a:xfrm>
        </p:spPr>
        <p:txBody>
          <a:bodyPr/>
          <a:lstStyle/>
          <a:p>
            <a:pPr algn="r"/>
            <a:r>
              <a:rPr lang="en-US" sz="3200" dirty="0"/>
              <a:t>Angles around us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02C3508-FC6C-4941-A386-9218E2E616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4360" y="1064736"/>
            <a:ext cx="8435280" cy="841772"/>
          </a:xfrm>
        </p:spPr>
        <p:txBody>
          <a:bodyPr/>
          <a:lstStyle/>
          <a:p>
            <a:r>
              <a:rPr lang="en-US" dirty="0"/>
              <a:t>Where are the angles in these images and how have they changed?</a:t>
            </a:r>
          </a:p>
        </p:txBody>
      </p:sp>
      <p:pic>
        <p:nvPicPr>
          <p:cNvPr id="3" name="Picture 2" descr="A pair of scissors on a table&#10;&#10;Description automatically generated with low confidence">
            <a:extLst>
              <a:ext uri="{FF2B5EF4-FFF2-40B4-BE49-F238E27FC236}">
                <a16:creationId xmlns:a16="http://schemas.microsoft.com/office/drawing/2014/main" id="{A42AB6B5-1282-412C-8768-66D9F3744B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25" t="15525" r="19288" b="35300"/>
          <a:stretch/>
        </p:blipFill>
        <p:spPr>
          <a:xfrm>
            <a:off x="971600" y="2494353"/>
            <a:ext cx="3600400" cy="2309847"/>
          </a:xfrm>
          <a:prstGeom prst="rect">
            <a:avLst/>
          </a:prstGeom>
        </p:spPr>
      </p:pic>
      <p:pic>
        <p:nvPicPr>
          <p:cNvPr id="6" name="Picture 5" descr="A pair of scissors on a table&#10;&#10;Description automatically generated with low confidence">
            <a:extLst>
              <a:ext uri="{FF2B5EF4-FFF2-40B4-BE49-F238E27FC236}">
                <a16:creationId xmlns:a16="http://schemas.microsoft.com/office/drawing/2014/main" id="{9438EC9E-7191-4ED7-82E0-35B5D403966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426" t="23400" r="37400" b="6600"/>
          <a:stretch/>
        </p:blipFill>
        <p:spPr>
          <a:xfrm rot="5400000">
            <a:off x="5228763" y="2247533"/>
            <a:ext cx="2786106" cy="2803489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1823002-2DED-4697-A597-7E5EFA90AAF0}"/>
              </a:ext>
            </a:extLst>
          </p:cNvPr>
          <p:cNvCxnSpPr/>
          <p:nvPr/>
        </p:nvCxnSpPr>
        <p:spPr bwMode="auto">
          <a:xfrm flipV="1">
            <a:off x="1763688" y="2852936"/>
            <a:ext cx="1620180" cy="14161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6683AD5-4644-4B79-AB5A-D31FE73A4E69}"/>
              </a:ext>
            </a:extLst>
          </p:cNvPr>
          <p:cNvCxnSpPr/>
          <p:nvPr/>
        </p:nvCxnSpPr>
        <p:spPr bwMode="auto">
          <a:xfrm>
            <a:off x="1619672" y="3140968"/>
            <a:ext cx="2304256" cy="7920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BEF7C2E-31D5-4648-98D8-5679BE0A61ED}"/>
              </a:ext>
            </a:extLst>
          </p:cNvPr>
          <p:cNvCxnSpPr/>
          <p:nvPr/>
        </p:nvCxnSpPr>
        <p:spPr bwMode="auto">
          <a:xfrm flipV="1">
            <a:off x="6261776" y="2582828"/>
            <a:ext cx="720080" cy="174157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2234D21-82D0-41C6-8D3D-77B10489A441}"/>
              </a:ext>
            </a:extLst>
          </p:cNvPr>
          <p:cNvCxnSpPr/>
          <p:nvPr/>
        </p:nvCxnSpPr>
        <p:spPr bwMode="auto">
          <a:xfrm>
            <a:off x="6228184" y="2708920"/>
            <a:ext cx="1152128" cy="172819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18" name="Picture 17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E3EC717F-A95E-4827-9D22-4D2EC16909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2711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75B93CE-CEDC-4C39-8CE8-984E33044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72" y="116632"/>
            <a:ext cx="3728394" cy="598388"/>
          </a:xfrm>
        </p:spPr>
        <p:txBody>
          <a:bodyPr/>
          <a:lstStyle/>
          <a:p>
            <a:pPr algn="r"/>
            <a:r>
              <a:rPr lang="en-US" sz="3200" dirty="0"/>
              <a:t>Angles around us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02C3508-FC6C-4941-A386-9218E2E616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4360" y="1064736"/>
            <a:ext cx="8435280" cy="841772"/>
          </a:xfrm>
        </p:spPr>
        <p:txBody>
          <a:bodyPr/>
          <a:lstStyle/>
          <a:p>
            <a:r>
              <a:rPr lang="en-US" dirty="0"/>
              <a:t>These are the lines that were drawn on the scissors.</a:t>
            </a:r>
          </a:p>
          <a:p>
            <a:endParaRPr lang="en-US" dirty="0"/>
          </a:p>
          <a:p>
            <a:r>
              <a:rPr lang="en-US" dirty="0"/>
              <a:t>What do you notice about the angles?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1823002-2DED-4697-A597-7E5EFA90AAF0}"/>
              </a:ext>
            </a:extLst>
          </p:cNvPr>
          <p:cNvCxnSpPr/>
          <p:nvPr/>
        </p:nvCxnSpPr>
        <p:spPr bwMode="auto">
          <a:xfrm flipV="1">
            <a:off x="1763688" y="2852936"/>
            <a:ext cx="1620180" cy="14161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6683AD5-4644-4B79-AB5A-D31FE73A4E69}"/>
              </a:ext>
            </a:extLst>
          </p:cNvPr>
          <p:cNvCxnSpPr/>
          <p:nvPr/>
        </p:nvCxnSpPr>
        <p:spPr bwMode="auto">
          <a:xfrm>
            <a:off x="1619672" y="3140968"/>
            <a:ext cx="2304256" cy="7920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BEF7C2E-31D5-4648-98D8-5679BE0A61ED}"/>
              </a:ext>
            </a:extLst>
          </p:cNvPr>
          <p:cNvCxnSpPr/>
          <p:nvPr/>
        </p:nvCxnSpPr>
        <p:spPr bwMode="auto">
          <a:xfrm flipV="1">
            <a:off x="6261776" y="2582828"/>
            <a:ext cx="720080" cy="174157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2234D21-82D0-41C6-8D3D-77B10489A441}"/>
              </a:ext>
            </a:extLst>
          </p:cNvPr>
          <p:cNvCxnSpPr/>
          <p:nvPr/>
        </p:nvCxnSpPr>
        <p:spPr bwMode="auto">
          <a:xfrm>
            <a:off x="6228184" y="2708920"/>
            <a:ext cx="1152128" cy="172819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18" name="Picture 17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E3EC717F-A95E-4827-9D22-4D2EC16909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A close up of a device&#10;&#10;Description automatically generated">
            <a:extLst>
              <a:ext uri="{FF2B5EF4-FFF2-40B4-BE49-F238E27FC236}">
                <a16:creationId xmlns:a16="http://schemas.microsoft.com/office/drawing/2014/main" id="{B501BA7C-74BE-400E-BC4D-231A96903C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>
            <a:off x="3383868" y="4529105"/>
            <a:ext cx="2455413" cy="128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11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75B93CE-CEDC-4C39-8CE8-984E33044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6096" y="116632"/>
            <a:ext cx="3512369" cy="598388"/>
          </a:xfrm>
        </p:spPr>
        <p:txBody>
          <a:bodyPr/>
          <a:lstStyle/>
          <a:p>
            <a:pPr algn="r"/>
            <a:r>
              <a:rPr lang="en-US" sz="3200" dirty="0"/>
              <a:t>Angles around us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02C3508-FC6C-4941-A386-9218E2E616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4360" y="2060848"/>
            <a:ext cx="8435280" cy="1872207"/>
          </a:xfrm>
        </p:spPr>
        <p:txBody>
          <a:bodyPr/>
          <a:lstStyle/>
          <a:p>
            <a:r>
              <a:rPr lang="en-US" sz="2400" dirty="0"/>
              <a:t>What interesting angles can you find around you?</a:t>
            </a:r>
          </a:p>
          <a:p>
            <a:r>
              <a:rPr lang="en-US" sz="2400" dirty="0"/>
              <a:t>Look for things which spin and turn or are on a slope</a:t>
            </a:r>
          </a:p>
          <a:p>
            <a:r>
              <a:rPr lang="en-US" sz="2400" dirty="0"/>
              <a:t>Where are the angles?</a:t>
            </a:r>
          </a:p>
        </p:txBody>
      </p:sp>
      <p:pic>
        <p:nvPicPr>
          <p:cNvPr id="11" name="Picture 10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D10D16C8-8A15-4CE7-BB38-F467131E6F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photo">
            <a:extLst>
              <a:ext uri="{FF2B5EF4-FFF2-40B4-BE49-F238E27FC236}">
                <a16:creationId xmlns:a16="http://schemas.microsoft.com/office/drawing/2014/main" id="{68C845F2-FE38-429D-AB4A-032950701981}"/>
              </a:ext>
            </a:extLst>
          </p:cNvPr>
          <p:cNvPicPr/>
          <p:nvPr/>
        </p:nvPicPr>
        <p:blipFill>
          <a:blip r:embed="rId4" cstate="print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2" t="8287" b="16255"/>
          <a:stretch>
            <a:fillRect/>
          </a:stretch>
        </p:blipFill>
        <p:spPr bwMode="auto">
          <a:xfrm>
            <a:off x="5220072" y="3944994"/>
            <a:ext cx="3155726" cy="19788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00055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75B93CE-CEDC-4C39-8CE8-984E33044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72" y="116632"/>
            <a:ext cx="3728393" cy="598388"/>
          </a:xfrm>
        </p:spPr>
        <p:txBody>
          <a:bodyPr/>
          <a:lstStyle/>
          <a:p>
            <a:pPr algn="r"/>
            <a:r>
              <a:rPr lang="en-US" sz="3200" dirty="0"/>
              <a:t>Clock Face Angles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 Placeholder 3">
                <a:extLst>
                  <a:ext uri="{FF2B5EF4-FFF2-40B4-BE49-F238E27FC236}">
                    <a16:creationId xmlns:a16="http://schemas.microsoft.com/office/drawing/2014/main" id="{602C3508-FC6C-4941-A386-9218E2E6161E}"/>
                  </a:ext>
                </a:extLst>
              </p:cNvPr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342452" y="1092497"/>
                <a:ext cx="4104453" cy="4673004"/>
              </a:xfrm>
            </p:spPr>
            <p:txBody>
              <a:bodyPr/>
              <a:lstStyle/>
              <a:p>
                <a:r>
                  <a:rPr lang="en-US" dirty="0"/>
                  <a:t>Let’s think about the </a:t>
                </a:r>
                <a:r>
                  <a:rPr lang="en-US" b="1" dirty="0">
                    <a:solidFill>
                      <a:srgbClr val="009FDA"/>
                    </a:solidFill>
                  </a:rPr>
                  <a:t>hour hand</a:t>
                </a:r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How many long does the </a:t>
                </a:r>
                <a:r>
                  <a:rPr lang="en-US" b="1" dirty="0">
                    <a:solidFill>
                      <a:srgbClr val="009FDA"/>
                    </a:solidFill>
                  </a:rPr>
                  <a:t>hour hand</a:t>
                </a:r>
                <a:r>
                  <a:rPr lang="en-US" dirty="0">
                    <a:solidFill>
                      <a:schemeClr val="tx1"/>
                    </a:solidFill>
                  </a:rPr>
                  <a:t> take to make a full turn?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How many degrees does it turn through in an hour?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How many degrees does it turn through in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hour?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What do you notice about the minute and hour hands?</a:t>
                </a:r>
              </a:p>
            </p:txBody>
          </p:sp>
        </mc:Choice>
        <mc:Fallback>
          <p:sp>
            <p:nvSpPr>
              <p:cNvPr id="12" name="Text Placeholder 3">
                <a:extLst>
                  <a:ext uri="{FF2B5EF4-FFF2-40B4-BE49-F238E27FC236}">
                    <a16:creationId xmlns:a16="http://schemas.microsoft.com/office/drawing/2014/main" id="{602C3508-FC6C-4941-A386-9218E2E616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342452" y="1092497"/>
                <a:ext cx="4104453" cy="4673004"/>
              </a:xfrm>
              <a:blipFill>
                <a:blip r:embed="rId3"/>
                <a:stretch>
                  <a:fillRect l="-1486" t="-522" b="-22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2A5A9000-15A1-4605-885E-3F12297519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7421" y="1195075"/>
            <a:ext cx="4725059" cy="4467849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23361FF-5939-4485-AC28-A75A6FAE5DA0}"/>
              </a:ext>
            </a:extLst>
          </p:cNvPr>
          <p:cNvCxnSpPr/>
          <p:nvPr/>
        </p:nvCxnSpPr>
        <p:spPr bwMode="auto">
          <a:xfrm flipV="1">
            <a:off x="6660232" y="2132857"/>
            <a:ext cx="0" cy="129614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9FDA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27" name="Picture 26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2ED796BE-48F6-49DA-AD38-F54C5E2D2A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4322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75B93CE-CEDC-4C39-8CE8-984E33044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72" y="116632"/>
            <a:ext cx="3728393" cy="598388"/>
          </a:xfrm>
        </p:spPr>
        <p:txBody>
          <a:bodyPr/>
          <a:lstStyle/>
          <a:p>
            <a:pPr algn="r"/>
            <a:r>
              <a:rPr lang="en-US" sz="3200" dirty="0"/>
              <a:t>Clock Face Angles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5A9000-15A1-4605-885E-3F1229751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0627" y="1195075"/>
            <a:ext cx="4725059" cy="4467849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D29F2B9-7E90-49B3-85E1-90F4B4AB83E8}"/>
              </a:ext>
            </a:extLst>
          </p:cNvPr>
          <p:cNvCxnSpPr/>
          <p:nvPr/>
        </p:nvCxnSpPr>
        <p:spPr bwMode="auto">
          <a:xfrm flipV="1">
            <a:off x="6660232" y="1628800"/>
            <a:ext cx="0" cy="1800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27" name="Picture 26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2ED796BE-48F6-49DA-AD38-F54C5E2D2A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 Placeholder 3">
                <a:extLst>
                  <a:ext uri="{FF2B5EF4-FFF2-40B4-BE49-F238E27FC236}">
                    <a16:creationId xmlns:a16="http://schemas.microsoft.com/office/drawing/2014/main" id="{602C3508-FC6C-4941-A386-9218E2E6161E}"/>
                  </a:ext>
                </a:extLst>
              </p:cNvPr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251520" y="980728"/>
                <a:ext cx="4248467" cy="5040560"/>
              </a:xfrm>
            </p:spPr>
            <p:txBody>
              <a:bodyPr/>
              <a:lstStyle/>
              <a:p>
                <a:r>
                  <a:rPr lang="en-US" dirty="0"/>
                  <a:t>Let’s think about the </a:t>
                </a:r>
                <a:r>
                  <a:rPr lang="en-US" b="1" dirty="0">
                    <a:solidFill>
                      <a:schemeClr val="tx1"/>
                    </a:solidFill>
                  </a:rPr>
                  <a:t>minute hand</a:t>
                </a:r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How many degrees does the </a:t>
                </a:r>
                <a:r>
                  <a:rPr lang="en-US" b="1" dirty="0">
                    <a:solidFill>
                      <a:schemeClr val="tx1"/>
                    </a:solidFill>
                  </a:rPr>
                  <a:t>minute hand</a:t>
                </a:r>
                <a:r>
                  <a:rPr lang="en-US" dirty="0">
                    <a:solidFill>
                      <a:schemeClr val="tx1"/>
                    </a:solidFill>
                  </a:rPr>
                  <a:t> turn in an hour?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How many degrees in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an hour?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What about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dirty="0"/>
                  <a:t> of an hour?</a:t>
                </a:r>
              </a:p>
              <a:p>
                <a:endParaRPr lang="en-US" dirty="0"/>
              </a:p>
              <a:p>
                <a:r>
                  <a:rPr lang="en-US" dirty="0"/>
                  <a:t>What about 5 minutes?</a:t>
                </a:r>
              </a:p>
              <a:p>
                <a:endParaRPr lang="en-US" dirty="0"/>
              </a:p>
              <a:p>
                <a:r>
                  <a:rPr lang="en-US" dirty="0"/>
                  <a:t>What else can you say about the angles on the clock face?</a:t>
                </a:r>
              </a:p>
            </p:txBody>
          </p:sp>
        </mc:Choice>
        <mc:Fallback>
          <p:sp>
            <p:nvSpPr>
              <p:cNvPr id="12" name="Text Placeholder 3">
                <a:extLst>
                  <a:ext uri="{FF2B5EF4-FFF2-40B4-BE49-F238E27FC236}">
                    <a16:creationId xmlns:a16="http://schemas.microsoft.com/office/drawing/2014/main" id="{602C3508-FC6C-4941-A386-9218E2E616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251520" y="980728"/>
                <a:ext cx="4248467" cy="5040560"/>
              </a:xfrm>
              <a:blipFill>
                <a:blip r:embed="rId5"/>
                <a:stretch>
                  <a:fillRect l="-1435" t="-605" b="-7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Picture 27">
            <a:extLst>
              <a:ext uri="{FF2B5EF4-FFF2-40B4-BE49-F238E27FC236}">
                <a16:creationId xmlns:a16="http://schemas.microsoft.com/office/drawing/2014/main" id="{D59DAB19-7578-430D-B582-6111270D7B7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3" r="17538"/>
          <a:stretch/>
        </p:blipFill>
        <p:spPr>
          <a:xfrm rot="1049485">
            <a:off x="8096810" y="5478632"/>
            <a:ext cx="638155" cy="108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605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6580657-7704-4A24-BDBC-DCFA0B57FB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790" y="1052736"/>
            <a:ext cx="4447670" cy="447977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75B93CE-CEDC-4C39-8CE8-984E33044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72" y="116632"/>
            <a:ext cx="3728393" cy="598388"/>
          </a:xfrm>
        </p:spPr>
        <p:txBody>
          <a:bodyPr/>
          <a:lstStyle/>
          <a:p>
            <a:pPr algn="r"/>
            <a:r>
              <a:rPr lang="en-US" sz="3200" dirty="0"/>
              <a:t>Clock Face Angles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D29F2B9-7E90-49B3-85E1-90F4B4AB83E8}"/>
              </a:ext>
            </a:extLst>
          </p:cNvPr>
          <p:cNvCxnSpPr/>
          <p:nvPr/>
        </p:nvCxnSpPr>
        <p:spPr bwMode="auto">
          <a:xfrm flipV="1">
            <a:off x="6660232" y="1628800"/>
            <a:ext cx="0" cy="166382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27" name="Picture 26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2ED796BE-48F6-49DA-AD38-F54C5E2D2A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 Placeholder 3">
                <a:extLst>
                  <a:ext uri="{FF2B5EF4-FFF2-40B4-BE49-F238E27FC236}">
                    <a16:creationId xmlns:a16="http://schemas.microsoft.com/office/drawing/2014/main" id="{602C3508-FC6C-4941-A386-9218E2E6161E}"/>
                  </a:ext>
                </a:extLst>
              </p:cNvPr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251520" y="836712"/>
                <a:ext cx="4248467" cy="5321074"/>
              </a:xfrm>
            </p:spPr>
            <p:txBody>
              <a:bodyPr/>
              <a:lstStyle/>
              <a:p>
                <a:r>
                  <a:rPr lang="en-US" dirty="0"/>
                  <a:t>Does this double scale help to see the minutes?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How many degrees does the </a:t>
                </a:r>
                <a:r>
                  <a:rPr lang="en-US" b="1" dirty="0">
                    <a:solidFill>
                      <a:schemeClr val="tx1"/>
                    </a:solidFill>
                  </a:rPr>
                  <a:t>minute hand</a:t>
                </a:r>
                <a:r>
                  <a:rPr lang="en-US" dirty="0">
                    <a:solidFill>
                      <a:schemeClr val="tx1"/>
                    </a:solidFill>
                  </a:rPr>
                  <a:t> turn in an hour?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How many degrees in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an hour?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What about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dirty="0"/>
                  <a:t> of an hour?</a:t>
                </a:r>
              </a:p>
              <a:p>
                <a:endParaRPr lang="en-US" dirty="0"/>
              </a:p>
              <a:p>
                <a:r>
                  <a:rPr lang="en-US" dirty="0"/>
                  <a:t>What about 5 minutes?</a:t>
                </a:r>
              </a:p>
              <a:p>
                <a:endParaRPr lang="en-US" dirty="0"/>
              </a:p>
              <a:p>
                <a:r>
                  <a:rPr lang="en-US" dirty="0"/>
                  <a:t>What else can you say about the angles on the clock face?</a:t>
                </a:r>
              </a:p>
            </p:txBody>
          </p:sp>
        </mc:Choice>
        <mc:Fallback>
          <p:sp>
            <p:nvSpPr>
              <p:cNvPr id="12" name="Text Placeholder 3">
                <a:extLst>
                  <a:ext uri="{FF2B5EF4-FFF2-40B4-BE49-F238E27FC236}">
                    <a16:creationId xmlns:a16="http://schemas.microsoft.com/office/drawing/2014/main" id="{602C3508-FC6C-4941-A386-9218E2E616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251520" y="836712"/>
                <a:ext cx="4248467" cy="5321074"/>
              </a:xfrm>
              <a:blipFill>
                <a:blip r:embed="rId5"/>
                <a:stretch>
                  <a:fillRect l="-1435" t="-458" b="-11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Picture 27">
            <a:extLst>
              <a:ext uri="{FF2B5EF4-FFF2-40B4-BE49-F238E27FC236}">
                <a16:creationId xmlns:a16="http://schemas.microsoft.com/office/drawing/2014/main" id="{D59DAB19-7578-430D-B582-6111270D7B7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3" r="17538"/>
          <a:stretch/>
        </p:blipFill>
        <p:spPr>
          <a:xfrm rot="1049485">
            <a:off x="8096810" y="5478632"/>
            <a:ext cx="638155" cy="108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013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75B93CE-CEDC-4C39-8CE8-984E33044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72" y="116632"/>
            <a:ext cx="3728393" cy="598388"/>
          </a:xfrm>
        </p:spPr>
        <p:txBody>
          <a:bodyPr/>
          <a:lstStyle/>
          <a:p>
            <a:pPr algn="r"/>
            <a:r>
              <a:rPr lang="en-US" sz="3200" dirty="0"/>
              <a:t>Clock Face Angles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02C3508-FC6C-4941-A386-9218E2E616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528" y="1628799"/>
            <a:ext cx="3528392" cy="1224134"/>
          </a:xfrm>
        </p:spPr>
        <p:txBody>
          <a:bodyPr/>
          <a:lstStyle/>
          <a:p>
            <a:r>
              <a:rPr lang="en-US" dirty="0"/>
              <a:t>What is the angle between the </a:t>
            </a:r>
            <a:r>
              <a:rPr lang="en-US" b="1" dirty="0">
                <a:solidFill>
                  <a:schemeClr val="tx1"/>
                </a:solidFill>
              </a:rPr>
              <a:t>minute hand</a:t>
            </a:r>
            <a:r>
              <a:rPr lang="en-US" dirty="0"/>
              <a:t> and the </a:t>
            </a:r>
            <a:r>
              <a:rPr lang="en-US" b="1" dirty="0">
                <a:solidFill>
                  <a:srgbClr val="009FDA"/>
                </a:solidFill>
              </a:rPr>
              <a:t>hour hand</a:t>
            </a:r>
            <a:r>
              <a:rPr lang="en-US" dirty="0"/>
              <a:t>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5A9000-15A1-4605-885E-3F1229751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421" y="1195075"/>
            <a:ext cx="4725059" cy="4467849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D29F2B9-7E90-49B3-85E1-90F4B4AB83E8}"/>
              </a:ext>
            </a:extLst>
          </p:cNvPr>
          <p:cNvCxnSpPr/>
          <p:nvPr/>
        </p:nvCxnSpPr>
        <p:spPr bwMode="auto">
          <a:xfrm flipV="1">
            <a:off x="6668244" y="1628799"/>
            <a:ext cx="0" cy="1800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23361FF-5939-4485-AC28-A75A6FAE5DA0}"/>
              </a:ext>
            </a:extLst>
          </p:cNvPr>
          <p:cNvCxnSpPr/>
          <p:nvPr/>
        </p:nvCxnSpPr>
        <p:spPr bwMode="auto">
          <a:xfrm>
            <a:off x="6668244" y="3428999"/>
            <a:ext cx="143214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9FDA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27" name="Picture 26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2ED796BE-48F6-49DA-AD38-F54C5E2D2A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Arrow: Curved Down 1">
            <a:extLst>
              <a:ext uri="{FF2B5EF4-FFF2-40B4-BE49-F238E27FC236}">
                <a16:creationId xmlns:a16="http://schemas.microsoft.com/office/drawing/2014/main" id="{F8E60555-BDD9-4E7A-8333-C968C27C660D}"/>
              </a:ext>
            </a:extLst>
          </p:cNvPr>
          <p:cNvSpPr/>
          <p:nvPr/>
        </p:nvSpPr>
        <p:spPr bwMode="auto">
          <a:xfrm rot="2892807">
            <a:off x="6666972" y="3056417"/>
            <a:ext cx="576062" cy="275842"/>
          </a:xfrm>
          <a:prstGeom prst="curvedDownArrow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72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75B93CE-CEDC-4C39-8CE8-984E33044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72" y="116632"/>
            <a:ext cx="3728393" cy="598388"/>
          </a:xfrm>
        </p:spPr>
        <p:txBody>
          <a:bodyPr/>
          <a:lstStyle/>
          <a:p>
            <a:pPr algn="r"/>
            <a:r>
              <a:rPr lang="en-US" sz="3200" dirty="0"/>
              <a:t>Clock Face Angles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02C3508-FC6C-4941-A386-9218E2E616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528" y="1628798"/>
            <a:ext cx="3528392" cy="2376265"/>
          </a:xfrm>
        </p:spPr>
        <p:txBody>
          <a:bodyPr/>
          <a:lstStyle/>
          <a:p>
            <a:r>
              <a:rPr lang="en-US" dirty="0"/>
              <a:t>What is the angle between the </a:t>
            </a:r>
            <a:r>
              <a:rPr lang="en-US" b="1" dirty="0">
                <a:solidFill>
                  <a:schemeClr val="tx1"/>
                </a:solidFill>
              </a:rPr>
              <a:t>minute hand</a:t>
            </a:r>
            <a:r>
              <a:rPr lang="en-US" dirty="0"/>
              <a:t> and the </a:t>
            </a:r>
            <a:r>
              <a:rPr lang="en-US" b="1" dirty="0">
                <a:solidFill>
                  <a:srgbClr val="009FDA"/>
                </a:solidFill>
              </a:rPr>
              <a:t>hour hand</a:t>
            </a:r>
            <a:r>
              <a:rPr lang="en-US" dirty="0"/>
              <a:t>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5A9000-15A1-4605-885E-3F1229751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7421" y="1195075"/>
            <a:ext cx="4725059" cy="4467849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D29F2B9-7E90-49B3-85E1-90F4B4AB83E8}"/>
              </a:ext>
            </a:extLst>
          </p:cNvPr>
          <p:cNvCxnSpPr/>
          <p:nvPr/>
        </p:nvCxnSpPr>
        <p:spPr bwMode="auto">
          <a:xfrm flipV="1">
            <a:off x="6668244" y="1628799"/>
            <a:ext cx="0" cy="1800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23361FF-5939-4485-AC28-A75A6FAE5DA0}"/>
              </a:ext>
            </a:extLst>
          </p:cNvPr>
          <p:cNvCxnSpPr/>
          <p:nvPr/>
        </p:nvCxnSpPr>
        <p:spPr bwMode="auto">
          <a:xfrm>
            <a:off x="6668244" y="3428999"/>
            <a:ext cx="143214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9FDA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27" name="Picture 26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2ED796BE-48F6-49DA-AD38-F54C5E2D2A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117EC3B-A5C3-4E43-A05C-5D35F7D946CE}"/>
              </a:ext>
            </a:extLst>
          </p:cNvPr>
          <p:cNvCxnSpPr/>
          <p:nvPr/>
        </p:nvCxnSpPr>
        <p:spPr bwMode="auto">
          <a:xfrm>
            <a:off x="6668244" y="3428999"/>
            <a:ext cx="712068" cy="122413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9FDA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E51FD933-82FC-4C78-8C73-2E399BB995B0}"/>
              </a:ext>
            </a:extLst>
          </p:cNvPr>
          <p:cNvSpPr/>
          <p:nvPr/>
        </p:nvSpPr>
        <p:spPr bwMode="auto">
          <a:xfrm rot="4827422">
            <a:off x="6582461" y="3083571"/>
            <a:ext cx="721260" cy="437555"/>
          </a:xfrm>
          <a:prstGeom prst="curvedDownArrow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02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75B93CE-CEDC-4C39-8CE8-984E33044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72" y="116632"/>
            <a:ext cx="3728393" cy="598388"/>
          </a:xfrm>
        </p:spPr>
        <p:txBody>
          <a:bodyPr/>
          <a:lstStyle/>
          <a:p>
            <a:pPr algn="r"/>
            <a:r>
              <a:rPr lang="en-US" sz="3200" dirty="0"/>
              <a:t>Clock Face Angles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02C3508-FC6C-4941-A386-9218E2E616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528" y="1628798"/>
            <a:ext cx="3528392" cy="2376265"/>
          </a:xfrm>
        </p:spPr>
        <p:txBody>
          <a:bodyPr/>
          <a:lstStyle/>
          <a:p>
            <a:r>
              <a:rPr lang="en-US" dirty="0"/>
              <a:t>What is the angle between the </a:t>
            </a:r>
            <a:r>
              <a:rPr lang="en-US" b="1" dirty="0">
                <a:solidFill>
                  <a:schemeClr val="tx1"/>
                </a:solidFill>
              </a:rPr>
              <a:t>minute hand</a:t>
            </a:r>
            <a:r>
              <a:rPr lang="en-US" dirty="0"/>
              <a:t> and the </a:t>
            </a:r>
            <a:r>
              <a:rPr lang="en-US" b="1" dirty="0">
                <a:solidFill>
                  <a:srgbClr val="009FDA"/>
                </a:solidFill>
              </a:rPr>
              <a:t>hour hand</a:t>
            </a:r>
            <a:r>
              <a:rPr lang="en-US" dirty="0"/>
              <a:t>?</a:t>
            </a:r>
          </a:p>
          <a:p>
            <a:endParaRPr lang="en-US" dirty="0"/>
          </a:p>
          <a:p>
            <a:r>
              <a:rPr lang="en-US" dirty="0"/>
              <a:t>How much has it changed?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5A9000-15A1-4605-885E-3F1229751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7421" y="1195075"/>
            <a:ext cx="4725059" cy="4467849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D29F2B9-7E90-49B3-85E1-90F4B4AB83E8}"/>
              </a:ext>
            </a:extLst>
          </p:cNvPr>
          <p:cNvCxnSpPr/>
          <p:nvPr/>
        </p:nvCxnSpPr>
        <p:spPr bwMode="auto">
          <a:xfrm flipV="1">
            <a:off x="6668244" y="1628799"/>
            <a:ext cx="0" cy="1800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27" name="Picture 26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2ED796BE-48F6-49DA-AD38-F54C5E2D2A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117EC3B-A5C3-4E43-A05C-5D35F7D946CE}"/>
              </a:ext>
            </a:extLst>
          </p:cNvPr>
          <p:cNvCxnSpPr/>
          <p:nvPr/>
        </p:nvCxnSpPr>
        <p:spPr bwMode="auto">
          <a:xfrm>
            <a:off x="6668244" y="3428999"/>
            <a:ext cx="712068" cy="122413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9FDA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E51FD933-82FC-4C78-8C73-2E399BB995B0}"/>
              </a:ext>
            </a:extLst>
          </p:cNvPr>
          <p:cNvSpPr/>
          <p:nvPr/>
        </p:nvSpPr>
        <p:spPr bwMode="auto">
          <a:xfrm rot="4827422">
            <a:off x="6582461" y="3083571"/>
            <a:ext cx="721260" cy="437555"/>
          </a:xfrm>
          <a:prstGeom prst="curvedDownArrow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5422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75B93CE-CEDC-4C39-8CE8-984E33044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72" y="116632"/>
            <a:ext cx="3728393" cy="598388"/>
          </a:xfrm>
        </p:spPr>
        <p:txBody>
          <a:bodyPr/>
          <a:lstStyle/>
          <a:p>
            <a:pPr algn="r"/>
            <a:r>
              <a:rPr lang="en-US" sz="3200" dirty="0"/>
              <a:t>Clock Face Angles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 Placeholder 3">
                <a:extLst>
                  <a:ext uri="{FF2B5EF4-FFF2-40B4-BE49-F238E27FC236}">
                    <a16:creationId xmlns:a16="http://schemas.microsoft.com/office/drawing/2014/main" id="{602C3508-FC6C-4941-A386-9218E2E6161E}"/>
                  </a:ext>
                </a:extLst>
              </p:cNvPr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321898" y="1991415"/>
                <a:ext cx="3843893" cy="3422058"/>
              </a:xfrm>
            </p:spPr>
            <p:txBody>
              <a:bodyPr/>
              <a:lstStyle/>
              <a:p>
                <a:r>
                  <a:rPr lang="en-US" dirty="0"/>
                  <a:t>What is the angle between the </a:t>
                </a:r>
                <a:r>
                  <a:rPr lang="en-US" b="1" dirty="0">
                    <a:solidFill>
                      <a:schemeClr val="tx1"/>
                    </a:solidFill>
                  </a:rPr>
                  <a:t>minute hand</a:t>
                </a:r>
                <a:r>
                  <a:rPr lang="en-US" dirty="0"/>
                  <a:t> and the </a:t>
                </a:r>
                <a:r>
                  <a:rPr lang="en-US" b="1" dirty="0">
                    <a:solidFill>
                      <a:srgbClr val="009FDA"/>
                    </a:solidFill>
                  </a:rPr>
                  <a:t>hour hand</a:t>
                </a:r>
                <a:r>
                  <a:rPr lang="en-US" dirty="0"/>
                  <a:t> at 9:30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past 9?</a:t>
                </a:r>
              </a:p>
              <a:p>
                <a:endParaRPr lang="en-US" dirty="0"/>
              </a:p>
              <a:p>
                <a:r>
                  <a:rPr lang="en-US" dirty="0"/>
                  <a:t>How do you know?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i="1" dirty="0"/>
                  <a:t>Remember that the hour hand moves as well during the hour.</a:t>
                </a:r>
              </a:p>
            </p:txBody>
          </p:sp>
        </mc:Choice>
        <mc:Fallback>
          <p:sp>
            <p:nvSpPr>
              <p:cNvPr id="12" name="Text Placeholder 3">
                <a:extLst>
                  <a:ext uri="{FF2B5EF4-FFF2-40B4-BE49-F238E27FC236}">
                    <a16:creationId xmlns:a16="http://schemas.microsoft.com/office/drawing/2014/main" id="{602C3508-FC6C-4941-A386-9218E2E616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321898" y="1991415"/>
                <a:ext cx="3843893" cy="3422058"/>
              </a:xfrm>
              <a:blipFill>
                <a:blip r:embed="rId3"/>
                <a:stretch>
                  <a:fillRect l="-1746" t="-8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2A5A9000-15A1-4605-885E-3F12297519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7421" y="1195075"/>
            <a:ext cx="4725059" cy="4467849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D29F2B9-7E90-49B3-85E1-90F4B4AB83E8}"/>
              </a:ext>
            </a:extLst>
          </p:cNvPr>
          <p:cNvCxnSpPr/>
          <p:nvPr/>
        </p:nvCxnSpPr>
        <p:spPr bwMode="auto">
          <a:xfrm>
            <a:off x="6635555" y="3428999"/>
            <a:ext cx="31059" cy="174905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27" name="Picture 26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2ED796BE-48F6-49DA-AD38-F54C5E2D2A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117EC3B-A5C3-4E43-A05C-5D35F7D946CE}"/>
              </a:ext>
            </a:extLst>
          </p:cNvPr>
          <p:cNvCxnSpPr/>
          <p:nvPr/>
        </p:nvCxnSpPr>
        <p:spPr bwMode="auto">
          <a:xfrm flipH="1" flipV="1">
            <a:off x="5220072" y="3068960"/>
            <a:ext cx="1448172" cy="36003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9FDA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E51FD933-82FC-4C78-8C73-2E399BB995B0}"/>
              </a:ext>
            </a:extLst>
          </p:cNvPr>
          <p:cNvSpPr/>
          <p:nvPr/>
        </p:nvSpPr>
        <p:spPr bwMode="auto">
          <a:xfrm rot="14275593">
            <a:off x="5875072" y="3483667"/>
            <a:ext cx="721260" cy="437555"/>
          </a:xfrm>
          <a:prstGeom prst="curvedDownArrow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669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75B93CE-CEDC-4C39-8CE8-984E33044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72" y="116632"/>
            <a:ext cx="3728393" cy="598388"/>
          </a:xfrm>
        </p:spPr>
        <p:txBody>
          <a:bodyPr/>
          <a:lstStyle/>
          <a:p>
            <a:pPr algn="r"/>
            <a:r>
              <a:rPr lang="en-US" sz="3200" dirty="0"/>
              <a:t>Clock Face Angles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02C3508-FC6C-4941-A386-9218E2E616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528" y="2834931"/>
            <a:ext cx="3843893" cy="1188133"/>
          </a:xfrm>
        </p:spPr>
        <p:txBody>
          <a:bodyPr/>
          <a:lstStyle/>
          <a:p>
            <a:r>
              <a:rPr lang="en-US" dirty="0"/>
              <a:t>What </a:t>
            </a:r>
            <a:r>
              <a:rPr lang="en-GB" dirty="0"/>
              <a:t>about the angle on the other ‘side’ of the hour and minute hands?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5A9000-15A1-4605-885E-3F1229751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7421" y="1195075"/>
            <a:ext cx="4725059" cy="4467849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D29F2B9-7E90-49B3-85E1-90F4B4AB83E8}"/>
              </a:ext>
            </a:extLst>
          </p:cNvPr>
          <p:cNvCxnSpPr/>
          <p:nvPr/>
        </p:nvCxnSpPr>
        <p:spPr bwMode="auto">
          <a:xfrm>
            <a:off x="6635555" y="3428999"/>
            <a:ext cx="31059" cy="174905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27" name="Picture 26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2ED796BE-48F6-49DA-AD38-F54C5E2D2A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117EC3B-A5C3-4E43-A05C-5D35F7D946CE}"/>
              </a:ext>
            </a:extLst>
          </p:cNvPr>
          <p:cNvCxnSpPr/>
          <p:nvPr/>
        </p:nvCxnSpPr>
        <p:spPr bwMode="auto">
          <a:xfrm flipH="1" flipV="1">
            <a:off x="5220072" y="3068960"/>
            <a:ext cx="1448172" cy="36003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9FDA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E51FD933-82FC-4C78-8C73-2E399BB995B0}"/>
              </a:ext>
            </a:extLst>
          </p:cNvPr>
          <p:cNvSpPr/>
          <p:nvPr/>
        </p:nvSpPr>
        <p:spPr bwMode="auto">
          <a:xfrm rot="3004268">
            <a:off x="6264309" y="3216519"/>
            <a:ext cx="804609" cy="424958"/>
          </a:xfrm>
          <a:prstGeom prst="curvedDownArrow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827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75B93CE-CEDC-4C39-8CE8-984E33044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72" y="116632"/>
            <a:ext cx="3728393" cy="598388"/>
          </a:xfrm>
        </p:spPr>
        <p:txBody>
          <a:bodyPr/>
          <a:lstStyle/>
          <a:p>
            <a:pPr algn="r"/>
            <a:r>
              <a:rPr lang="en-US" sz="3200" dirty="0"/>
              <a:t>Clock Face Angles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02C3508-FC6C-4941-A386-9218E2E616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0856" y="2159855"/>
            <a:ext cx="3843893" cy="2538285"/>
          </a:xfrm>
        </p:spPr>
        <p:txBody>
          <a:bodyPr/>
          <a:lstStyle/>
          <a:p>
            <a:r>
              <a:rPr lang="en-GB" dirty="0"/>
              <a:t>Using a calculator, can you work out the angle between the hands at any time?</a:t>
            </a:r>
          </a:p>
          <a:p>
            <a:endParaRPr lang="en-GB" dirty="0"/>
          </a:p>
          <a:p>
            <a:r>
              <a:rPr lang="en-GB" dirty="0"/>
              <a:t>What about:</a:t>
            </a:r>
          </a:p>
          <a:p>
            <a:endParaRPr lang="en-GB" dirty="0"/>
          </a:p>
          <a:p>
            <a:pPr marL="457200" indent="-457200">
              <a:buFont typeface="+mj-lt"/>
              <a:buAutoNum type="alphaLcPeriod"/>
            </a:pPr>
            <a:r>
              <a:rPr lang="en-US" dirty="0"/>
              <a:t>1:15 (¼ past 1)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/>
              <a:t>11:20 (20 past 11)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/>
              <a:t>6:10 (10 past 6)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5A9000-15A1-4605-885E-3F1229751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3366" y="908720"/>
            <a:ext cx="2056143" cy="1944216"/>
          </a:xfrm>
          <a:prstGeom prst="rect">
            <a:avLst/>
          </a:prstGeom>
        </p:spPr>
      </p:pic>
      <p:pic>
        <p:nvPicPr>
          <p:cNvPr id="27" name="Picture 26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2ED796BE-48F6-49DA-AD38-F54C5E2D2A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30F4E5-6FB0-4695-AE88-89E4D98BA3E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3" r="17538"/>
          <a:stretch/>
        </p:blipFill>
        <p:spPr>
          <a:xfrm rot="1049485">
            <a:off x="8096810" y="5478632"/>
            <a:ext cx="638155" cy="10853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8056CB-221E-4D61-A677-C37894B5E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3366" y="2799630"/>
            <a:ext cx="2056143" cy="19442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F42250-E1C9-4510-974E-46836530D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2296" y="4743846"/>
            <a:ext cx="2056143" cy="1944216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F6F5F01-48A6-415B-99C1-13F2AE47D015}"/>
              </a:ext>
            </a:extLst>
          </p:cNvPr>
          <p:cNvCxnSpPr/>
          <p:nvPr/>
        </p:nvCxnSpPr>
        <p:spPr bwMode="auto">
          <a:xfrm>
            <a:off x="6800367" y="1880828"/>
            <a:ext cx="86797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CD29DDD-93F3-401A-8162-0DCE302908A5}"/>
              </a:ext>
            </a:extLst>
          </p:cNvPr>
          <p:cNvCxnSpPr/>
          <p:nvPr/>
        </p:nvCxnSpPr>
        <p:spPr bwMode="auto">
          <a:xfrm flipV="1">
            <a:off x="6831373" y="1412776"/>
            <a:ext cx="402982" cy="44704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9FDA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748CC4D-A9F5-42ED-9FB1-08E9F328F7B5}"/>
              </a:ext>
            </a:extLst>
          </p:cNvPr>
          <p:cNvCxnSpPr/>
          <p:nvPr/>
        </p:nvCxnSpPr>
        <p:spPr bwMode="auto">
          <a:xfrm>
            <a:off x="6845859" y="3771738"/>
            <a:ext cx="678469" cy="37734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B08DF9C-9373-4926-8988-2A8B8BE199C6}"/>
              </a:ext>
            </a:extLst>
          </p:cNvPr>
          <p:cNvCxnSpPr/>
          <p:nvPr/>
        </p:nvCxnSpPr>
        <p:spPr bwMode="auto">
          <a:xfrm flipH="1" flipV="1">
            <a:off x="6660232" y="3140968"/>
            <a:ext cx="185627" cy="65623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9FDA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D29F2B9-7E90-49B3-85E1-90F4B4AB83E8}"/>
              </a:ext>
            </a:extLst>
          </p:cNvPr>
          <p:cNvCxnSpPr/>
          <p:nvPr/>
        </p:nvCxnSpPr>
        <p:spPr bwMode="auto">
          <a:xfrm flipV="1">
            <a:off x="6845859" y="5301208"/>
            <a:ext cx="678469" cy="41474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117EC3B-A5C3-4E43-A05C-5D35F7D946CE}"/>
              </a:ext>
            </a:extLst>
          </p:cNvPr>
          <p:cNvCxnSpPr/>
          <p:nvPr/>
        </p:nvCxnSpPr>
        <p:spPr bwMode="auto">
          <a:xfrm flipH="1">
            <a:off x="6800367" y="5715955"/>
            <a:ext cx="45492" cy="5858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9FDA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987809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75B93CE-CEDC-4C39-8CE8-984E33044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040" y="116632"/>
            <a:ext cx="4016425" cy="598388"/>
          </a:xfrm>
        </p:spPr>
        <p:txBody>
          <a:bodyPr/>
          <a:lstStyle/>
          <a:p>
            <a:pPr algn="r"/>
            <a:r>
              <a:rPr lang="en-US" sz="3200" dirty="0"/>
              <a:t>Missing the point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02C3508-FC6C-4941-A386-9218E2E616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3834" y="2864098"/>
            <a:ext cx="3008313" cy="1129804"/>
          </a:xfrm>
        </p:spPr>
        <p:txBody>
          <a:bodyPr/>
          <a:lstStyle/>
          <a:p>
            <a:r>
              <a:rPr lang="en-US" dirty="0"/>
              <a:t>What are the coordinates of points A, B and C?</a:t>
            </a:r>
          </a:p>
        </p:txBody>
      </p:sp>
      <p:pic>
        <p:nvPicPr>
          <p:cNvPr id="6" name="Picture 5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E179B0BA-8D61-4A23-B252-F7AAE2E159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60B7BF-6376-45D9-AE59-E111409780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592"/>
          <a:stretch/>
        </p:blipFill>
        <p:spPr>
          <a:xfrm>
            <a:off x="3575050" y="1340767"/>
            <a:ext cx="5111750" cy="46645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594722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75B93CE-CEDC-4C39-8CE8-984E33044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040" y="116632"/>
            <a:ext cx="4016425" cy="598388"/>
          </a:xfrm>
        </p:spPr>
        <p:txBody>
          <a:bodyPr/>
          <a:lstStyle/>
          <a:p>
            <a:pPr algn="r"/>
            <a:r>
              <a:rPr lang="en-US" sz="3200" dirty="0"/>
              <a:t>Missing the point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02C3508-FC6C-4941-A386-9218E2E616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8615" y="2376475"/>
            <a:ext cx="3008313" cy="2209924"/>
          </a:xfrm>
        </p:spPr>
        <p:txBody>
          <a:bodyPr/>
          <a:lstStyle/>
          <a:p>
            <a:r>
              <a:rPr lang="en-US" dirty="0"/>
              <a:t>Add in a Point D to form a quadrilateral.</a:t>
            </a:r>
          </a:p>
          <a:p>
            <a:endParaRPr lang="en-US" dirty="0"/>
          </a:p>
          <a:p>
            <a:r>
              <a:rPr lang="en-US" dirty="0"/>
              <a:t>What can you say about the shape you have created.</a:t>
            </a:r>
          </a:p>
        </p:txBody>
      </p:sp>
      <p:pic>
        <p:nvPicPr>
          <p:cNvPr id="6" name="Picture 5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E179B0BA-8D61-4A23-B252-F7AAE2E159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D0CE59-3D17-4F8A-821B-344B46BBE5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592"/>
          <a:stretch/>
        </p:blipFill>
        <p:spPr>
          <a:xfrm>
            <a:off x="3575050" y="1340767"/>
            <a:ext cx="5111750" cy="46645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21713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4F5E88B-36D9-4C85-BFBC-0808DD59A7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592"/>
          <a:stretch/>
        </p:blipFill>
        <p:spPr>
          <a:xfrm>
            <a:off x="3575050" y="1340767"/>
            <a:ext cx="5111750" cy="4664595"/>
          </a:xfrm>
          <a:prstGeom prst="rect">
            <a:avLst/>
          </a:prstGeom>
          <a:noFill/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75B93CE-CEDC-4C39-8CE8-984E33044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040" y="116632"/>
            <a:ext cx="4016425" cy="598388"/>
          </a:xfrm>
        </p:spPr>
        <p:txBody>
          <a:bodyPr/>
          <a:lstStyle/>
          <a:p>
            <a:pPr algn="r"/>
            <a:r>
              <a:rPr lang="en-US" sz="3200" dirty="0"/>
              <a:t>Missing the point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02C3508-FC6C-4941-A386-9218E2E616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332045"/>
            <a:ext cx="3008313" cy="3498162"/>
          </a:xfrm>
        </p:spPr>
        <p:txBody>
          <a:bodyPr/>
          <a:lstStyle/>
          <a:p>
            <a:r>
              <a:rPr lang="en-US" dirty="0"/>
              <a:t>What can you say about the angles in this shape?</a:t>
            </a:r>
          </a:p>
          <a:p>
            <a:endParaRPr lang="en-US" dirty="0"/>
          </a:p>
          <a:p>
            <a:r>
              <a:rPr lang="en-US" dirty="0"/>
              <a:t>What can you say about the angles in the shape you have created.</a:t>
            </a:r>
          </a:p>
          <a:p>
            <a:endParaRPr lang="en-US" dirty="0"/>
          </a:p>
          <a:p>
            <a:r>
              <a:rPr lang="en-US" dirty="0"/>
              <a:t>Estimate the size of the angles then measure them with a protractor.</a:t>
            </a:r>
          </a:p>
        </p:txBody>
      </p:sp>
      <p:pic>
        <p:nvPicPr>
          <p:cNvPr id="6" name="Picture 5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E179B0BA-8D61-4A23-B252-F7AAE2E159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44794C-2CDA-4966-A0DF-3D74ED4CE2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802" t="24332"/>
          <a:stretch/>
        </p:blipFill>
        <p:spPr>
          <a:xfrm>
            <a:off x="4572000" y="3212976"/>
            <a:ext cx="141780" cy="1279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42CDD97-469A-4644-B4B7-0445D9F652BD}"/>
              </a:ext>
            </a:extLst>
          </p:cNvPr>
          <p:cNvSpPr txBox="1"/>
          <p:nvPr/>
        </p:nvSpPr>
        <p:spPr>
          <a:xfrm>
            <a:off x="4353027" y="2907642"/>
            <a:ext cx="28803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38DA726-0D70-449F-9869-130D76D3334B}"/>
              </a:ext>
            </a:extLst>
          </p:cNvPr>
          <p:cNvCxnSpPr/>
          <p:nvPr/>
        </p:nvCxnSpPr>
        <p:spPr bwMode="auto">
          <a:xfrm>
            <a:off x="4641059" y="3229409"/>
            <a:ext cx="3004341" cy="4789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872A0F6-711E-42C1-9B51-4DADF378EECC}"/>
              </a:ext>
            </a:extLst>
          </p:cNvPr>
          <p:cNvCxnSpPr/>
          <p:nvPr/>
        </p:nvCxnSpPr>
        <p:spPr bwMode="auto">
          <a:xfrm>
            <a:off x="4641059" y="3276974"/>
            <a:ext cx="0" cy="16641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D7F7BD4-4851-4ABF-A18D-C691C8EC83A0}"/>
              </a:ext>
            </a:extLst>
          </p:cNvPr>
          <p:cNvCxnSpPr/>
          <p:nvPr/>
        </p:nvCxnSpPr>
        <p:spPr bwMode="auto">
          <a:xfrm>
            <a:off x="4641059" y="4941168"/>
            <a:ext cx="1731141" cy="50405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2B618B1-5393-4B60-9D81-EC3B1E34E9D8}"/>
              </a:ext>
            </a:extLst>
          </p:cNvPr>
          <p:cNvCxnSpPr/>
          <p:nvPr/>
        </p:nvCxnSpPr>
        <p:spPr bwMode="auto">
          <a:xfrm flipV="1">
            <a:off x="6372200" y="3705328"/>
            <a:ext cx="1273200" cy="17398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21" name="Picture 20" descr="A close up of a device&#10;&#10;Description automatically generated">
            <a:extLst>
              <a:ext uri="{FF2B5EF4-FFF2-40B4-BE49-F238E27FC236}">
                <a16:creationId xmlns:a16="http://schemas.microsoft.com/office/drawing/2014/main" id="{09A07104-0B00-4216-B642-EEEAEBAE51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0000"/>
          </a:blip>
          <a:stretch>
            <a:fillRect/>
          </a:stretch>
        </p:blipFill>
        <p:spPr>
          <a:xfrm>
            <a:off x="605753" y="4805156"/>
            <a:ext cx="2455413" cy="128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5441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75B93CE-CEDC-4C39-8CE8-984E33044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040" y="116632"/>
            <a:ext cx="4016425" cy="598388"/>
          </a:xfrm>
        </p:spPr>
        <p:txBody>
          <a:bodyPr/>
          <a:lstStyle/>
          <a:p>
            <a:pPr algn="r"/>
            <a:r>
              <a:rPr lang="en-US" sz="3200" dirty="0"/>
              <a:t>Missing the point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48DE64-5822-46D9-AAC4-A973B21BF3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592"/>
          <a:stretch/>
        </p:blipFill>
        <p:spPr>
          <a:xfrm>
            <a:off x="3575050" y="1340767"/>
            <a:ext cx="5111750" cy="4664595"/>
          </a:xfrm>
          <a:prstGeom prst="rect">
            <a:avLst/>
          </a:prstGeom>
          <a:noFill/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02C3508-FC6C-4941-A386-9218E2E616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226148"/>
          </a:xfrm>
        </p:spPr>
        <p:txBody>
          <a:bodyPr/>
          <a:lstStyle/>
          <a:p>
            <a:r>
              <a:rPr lang="en-US" dirty="0"/>
              <a:t>Can you add in a Point D to form a quadrilateral so that:</a:t>
            </a:r>
          </a:p>
          <a:p>
            <a:endParaRPr lang="en-US" dirty="0"/>
          </a:p>
          <a:p>
            <a:pPr marL="457200" indent="-457200">
              <a:buFont typeface="+mj-lt"/>
              <a:buAutoNum type="alphaLcParenR"/>
            </a:pPr>
            <a:r>
              <a:rPr lang="en-US" dirty="0"/>
              <a:t>All the angles are acute</a:t>
            </a:r>
          </a:p>
          <a:p>
            <a:pPr marL="457200" indent="-457200">
              <a:buFont typeface="+mj-lt"/>
              <a:buAutoNum type="alphaLcParenR"/>
            </a:pPr>
            <a:r>
              <a:rPr lang="en-US" dirty="0"/>
              <a:t>All the angles are different</a:t>
            </a:r>
          </a:p>
          <a:p>
            <a:pPr marL="457200" indent="-457200">
              <a:buFont typeface="+mj-lt"/>
              <a:buAutoNum type="alphaLcParenR"/>
            </a:pPr>
            <a:r>
              <a:rPr lang="en-US" dirty="0"/>
              <a:t>Two of the angles are obtuse</a:t>
            </a:r>
          </a:p>
          <a:p>
            <a:pPr marL="457200" indent="-457200">
              <a:buFont typeface="+mj-lt"/>
              <a:buAutoNum type="alphaLcParenR"/>
            </a:pPr>
            <a:r>
              <a:rPr lang="en-US" dirty="0"/>
              <a:t>There is a right angle</a:t>
            </a:r>
          </a:p>
        </p:txBody>
      </p:sp>
      <p:pic>
        <p:nvPicPr>
          <p:cNvPr id="6" name="Picture 5" descr="C:\Users\alison.hopper\AppData\Local\Microsoft\Windows\INetCache\Content.Outlook\3UQFJXVX\get-calculating logo (002).png">
            <a:extLst>
              <a:ext uri="{FF2B5EF4-FFF2-40B4-BE49-F238E27FC236}">
                <a16:creationId xmlns:a16="http://schemas.microsoft.com/office/drawing/2014/main" id="{E179B0BA-8D61-4A23-B252-F7AAE2E159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" y="6301802"/>
            <a:ext cx="1800200" cy="522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01480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altLang="en-US" kern="1200" dirty="0">
                <a:solidFill>
                  <a:srgbClr val="00B0F0"/>
                </a:solidFill>
                <a:cs typeface="Arial" panose="020B0604020202020204" pitchFamily="34" charset="0"/>
              </a:rPr>
              <a:t>About MEI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dirty="0"/>
              <a:t>Registered charity committed to improving mathematics education</a:t>
            </a:r>
          </a:p>
          <a:p>
            <a:pPr eaLnBrk="1" hangingPunct="1"/>
            <a:r>
              <a:rPr lang="en-GB" altLang="en-US" dirty="0"/>
              <a:t>Independent UK curriculum development body</a:t>
            </a:r>
          </a:p>
          <a:p>
            <a:pPr eaLnBrk="1" hangingPunct="1"/>
            <a:r>
              <a:rPr lang="en-GB" altLang="en-US" dirty="0"/>
              <a:t>We offer continuing professional development courses, provide specialist tuition for students and work </a:t>
            </a:r>
            <a:r>
              <a:rPr lang="en-GB" altLang="en-US"/>
              <a:t>with employers </a:t>
            </a:r>
            <a:r>
              <a:rPr lang="en-GB" altLang="en-US" dirty="0"/>
              <a:t>to enhance mathematical skills in the workplace</a:t>
            </a:r>
          </a:p>
          <a:p>
            <a:pPr eaLnBrk="1" hangingPunct="1"/>
            <a:r>
              <a:rPr lang="en-GB" altLang="en-US" dirty="0"/>
              <a:t>We also pioneer the development of innovative teaching and learning resources</a:t>
            </a:r>
          </a:p>
        </p:txBody>
      </p:sp>
    </p:spTree>
    <p:extLst>
      <p:ext uri="{BB962C8B-B14F-4D97-AF65-F5344CB8AC3E}">
        <p14:creationId xmlns:p14="http://schemas.microsoft.com/office/powerpoint/2010/main" val="287911050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Custom 1">
      <a:dk1>
        <a:srgbClr val="000000"/>
      </a:dk1>
      <a:lt1>
        <a:sysClr val="window" lastClr="FFFFFF"/>
      </a:lt1>
      <a:dk2>
        <a:srgbClr val="002147"/>
      </a:dk2>
      <a:lt2>
        <a:srgbClr val="009FDA"/>
      </a:lt2>
      <a:accent1>
        <a:srgbClr val="DD2B6B"/>
      </a:accent1>
      <a:accent2>
        <a:srgbClr val="8884D5"/>
      </a:accent2>
      <a:accent3>
        <a:srgbClr val="2399A2"/>
      </a:accent3>
      <a:accent4>
        <a:srgbClr val="FCAF17"/>
      </a:accent4>
      <a:accent5>
        <a:srgbClr val="FF5800"/>
      </a:accent5>
      <a:accent6>
        <a:srgbClr val="50B848"/>
      </a:accent6>
      <a:hlink>
        <a:srgbClr val="009FDA"/>
      </a:hlink>
      <a:folHlink>
        <a:srgbClr val="002147"/>
      </a:folHlink>
    </a:clrScheme>
    <a:fontScheme name="Blank Presentation">
      <a:majorFont>
        <a:latin typeface="Times"/>
        <a:ea typeface="ヒラギノ角ゴ Pro W3"/>
        <a:cs typeface=""/>
      </a:majorFont>
      <a:minorFont>
        <a:latin typeface="Rockwel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ヒラギノ角ゴ Pro W3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3755</TotalTime>
  <Words>1097</Words>
  <Application>Microsoft Office PowerPoint</Application>
  <PresentationFormat>On-screen Show (4:3)</PresentationFormat>
  <Paragraphs>154</Paragraphs>
  <Slides>24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Cambria Math</vt:lpstr>
      <vt:lpstr>Times</vt:lpstr>
      <vt:lpstr>Wingdings</vt:lpstr>
      <vt:lpstr>Blank Presentation</vt:lpstr>
      <vt:lpstr>PowerPoint Presentation</vt:lpstr>
      <vt:lpstr>Angle-poise Year 6 Angles around us</vt:lpstr>
      <vt:lpstr>Angles around us</vt:lpstr>
      <vt:lpstr>Angles around us</vt:lpstr>
      <vt:lpstr>Angles around us</vt:lpstr>
      <vt:lpstr>Angles around us</vt:lpstr>
      <vt:lpstr>Angles around us</vt:lpstr>
      <vt:lpstr>Angles around us</vt:lpstr>
      <vt:lpstr>Angles around us</vt:lpstr>
      <vt:lpstr>Angles around us</vt:lpstr>
      <vt:lpstr>Clock Face Angles</vt:lpstr>
      <vt:lpstr>Clock Face Angles</vt:lpstr>
      <vt:lpstr>Clock Face Angles</vt:lpstr>
      <vt:lpstr>Clock Face Angles</vt:lpstr>
      <vt:lpstr>Clock Face Angles</vt:lpstr>
      <vt:lpstr>Clock Face Angles</vt:lpstr>
      <vt:lpstr>Clock Face Angles</vt:lpstr>
      <vt:lpstr>Clock Face Angles</vt:lpstr>
      <vt:lpstr>Clock Face Angles</vt:lpstr>
      <vt:lpstr>Missing the point</vt:lpstr>
      <vt:lpstr>Missing the point</vt:lpstr>
      <vt:lpstr>Missing the point</vt:lpstr>
      <vt:lpstr>Missing the point</vt:lpstr>
      <vt:lpstr>About MEI</vt:lpstr>
    </vt:vector>
  </TitlesOfParts>
  <Company>Rumba Graphic Design Ltd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 PowerPoint Template</dc:title>
  <dc:creator>Simon Rees</dc:creator>
  <cp:lastModifiedBy>Alison Hopper</cp:lastModifiedBy>
  <cp:revision>21</cp:revision>
  <dcterms:created xsi:type="dcterms:W3CDTF">2012-04-23T14:18:00Z</dcterms:created>
  <dcterms:modified xsi:type="dcterms:W3CDTF">2021-06-18T10:59:40Z</dcterms:modified>
</cp:coreProperties>
</file>