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7" r:id="rId3"/>
    <p:sldId id="286" r:id="rId4"/>
    <p:sldId id="327" r:id="rId5"/>
    <p:sldId id="338" r:id="rId6"/>
    <p:sldId id="339" r:id="rId7"/>
    <p:sldId id="340" r:id="rId8"/>
    <p:sldId id="341" r:id="rId9"/>
    <p:sldId id="343" r:id="rId10"/>
    <p:sldId id="344" r:id="rId11"/>
    <p:sldId id="345" r:id="rId12"/>
    <p:sldId id="342" r:id="rId13"/>
    <p:sldId id="346" r:id="rId14"/>
    <p:sldId id="347" r:id="rId15"/>
    <p:sldId id="330" r:id="rId16"/>
    <p:sldId id="350" r:id="rId17"/>
    <p:sldId id="348" r:id="rId18"/>
    <p:sldId id="265" r:id="rId19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64C444-12F1-47BE-BE5A-1B598D0A3279}" v="42" dt="2020-06-08T09:30:25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75" autoAdjust="0"/>
    <p:restoredTop sz="94340" autoAdjust="0"/>
  </p:normalViewPr>
  <p:slideViewPr>
    <p:cSldViewPr>
      <p:cViewPr varScale="1">
        <p:scale>
          <a:sx n="94" d="100"/>
          <a:sy n="94" d="100"/>
        </p:scale>
        <p:origin x="8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636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2164C444-12F1-47BE-BE5A-1B598D0A3279}"/>
    <pc:docChg chg="modSld">
      <pc:chgData name="Alison Hopper" userId="ca5996aa-ea7f-4b9b-84ac-8568eb6eb8f4" providerId="ADAL" clId="{2164C444-12F1-47BE-BE5A-1B598D0A3279}" dt="2020-06-08T09:30:25.917" v="41"/>
      <pc:docMkLst>
        <pc:docMk/>
      </pc:docMkLst>
      <pc:sldChg chg="addSp delSp modSp modTransition modAnim">
        <pc:chgData name="Alison Hopper" userId="ca5996aa-ea7f-4b9b-84ac-8568eb6eb8f4" providerId="ADAL" clId="{2164C444-12F1-47BE-BE5A-1B598D0A3279}" dt="2020-06-08T07:59:56.157" v="4"/>
        <pc:sldMkLst>
          <pc:docMk/>
          <pc:sldMk cId="0" sldId="267"/>
        </pc:sldMkLst>
        <pc:picChg chg="add del mod">
          <ac:chgData name="Alison Hopper" userId="ca5996aa-ea7f-4b9b-84ac-8568eb6eb8f4" providerId="ADAL" clId="{2164C444-12F1-47BE-BE5A-1B598D0A3279}" dt="2020-06-08T07:58:38.779" v="1"/>
          <ac:picMkLst>
            <pc:docMk/>
            <pc:sldMk cId="0" sldId="267"/>
            <ac:picMk id="3" creationId="{3097E979-3580-4F59-9A1D-2630B6CCFDA0}"/>
          </ac:picMkLst>
        </pc:picChg>
        <pc:picChg chg="add del mod">
          <ac:chgData name="Alison Hopper" userId="ca5996aa-ea7f-4b9b-84ac-8568eb6eb8f4" providerId="ADAL" clId="{2164C444-12F1-47BE-BE5A-1B598D0A3279}" dt="2020-06-08T07:59:00.286" v="3"/>
          <ac:picMkLst>
            <pc:docMk/>
            <pc:sldMk cId="0" sldId="267"/>
            <ac:picMk id="4" creationId="{29F1DD04-C0EC-44B2-AB0D-B64B127208C3}"/>
          </ac:picMkLst>
        </pc:picChg>
        <pc:picChg chg="add mod">
          <ac:chgData name="Alison Hopper" userId="ca5996aa-ea7f-4b9b-84ac-8568eb6eb8f4" providerId="ADAL" clId="{2164C444-12F1-47BE-BE5A-1B598D0A3279}" dt="2020-06-08T07:59:56.157" v="4"/>
          <ac:picMkLst>
            <pc:docMk/>
            <pc:sldMk cId="0" sldId="267"/>
            <ac:picMk id="5" creationId="{FBAD039D-5EAA-4BB2-9AD2-5437E12BCBCC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8:02:17.167" v="7"/>
        <pc:sldMkLst>
          <pc:docMk/>
          <pc:sldMk cId="325700435" sldId="286"/>
        </pc:sldMkLst>
        <pc:picChg chg="add del mod">
          <ac:chgData name="Alison Hopper" userId="ca5996aa-ea7f-4b9b-84ac-8568eb6eb8f4" providerId="ADAL" clId="{2164C444-12F1-47BE-BE5A-1B598D0A3279}" dt="2020-06-08T08:01:04.562" v="6"/>
          <ac:picMkLst>
            <pc:docMk/>
            <pc:sldMk cId="325700435" sldId="286"/>
            <ac:picMk id="4" creationId="{2B1FE2E2-1F7D-409E-98D5-1DB009459D9A}"/>
          </ac:picMkLst>
        </pc:picChg>
        <pc:picChg chg="add mod">
          <ac:chgData name="Alison Hopper" userId="ca5996aa-ea7f-4b9b-84ac-8568eb6eb8f4" providerId="ADAL" clId="{2164C444-12F1-47BE-BE5A-1B598D0A3279}" dt="2020-06-08T08:02:17.167" v="7"/>
          <ac:picMkLst>
            <pc:docMk/>
            <pc:sldMk cId="325700435" sldId="286"/>
            <ac:picMk id="5" creationId="{8568433C-0D39-45D9-8A14-FDE0F40A507B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05:25.194" v="10"/>
        <pc:sldMkLst>
          <pc:docMk/>
          <pc:sldMk cId="4010228240" sldId="327"/>
        </pc:sldMkLst>
        <pc:picChg chg="add del mod">
          <ac:chgData name="Alison Hopper" userId="ca5996aa-ea7f-4b9b-84ac-8568eb6eb8f4" providerId="ADAL" clId="{2164C444-12F1-47BE-BE5A-1B598D0A3279}" dt="2020-06-08T08:04:02.754" v="9"/>
          <ac:picMkLst>
            <pc:docMk/>
            <pc:sldMk cId="4010228240" sldId="327"/>
            <ac:picMk id="3" creationId="{CB748971-FBBC-4EA1-B31C-78CBF0B1E66F}"/>
          </ac:picMkLst>
        </pc:picChg>
        <pc:picChg chg="add mod">
          <ac:chgData name="Alison Hopper" userId="ca5996aa-ea7f-4b9b-84ac-8568eb6eb8f4" providerId="ADAL" clId="{2164C444-12F1-47BE-BE5A-1B598D0A3279}" dt="2020-06-08T09:05:25.194" v="10"/>
          <ac:picMkLst>
            <pc:docMk/>
            <pc:sldMk cId="4010228240" sldId="327"/>
            <ac:picMk id="4" creationId="{1F2481B5-E0AF-44B5-868B-18B4EF217CB3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27:16.086" v="37"/>
        <pc:sldMkLst>
          <pc:docMk/>
          <pc:sldMk cId="938007517" sldId="330"/>
        </pc:sldMkLst>
        <pc:picChg chg="add del mod">
          <ac:chgData name="Alison Hopper" userId="ca5996aa-ea7f-4b9b-84ac-8568eb6eb8f4" providerId="ADAL" clId="{2164C444-12F1-47BE-BE5A-1B598D0A3279}" dt="2020-06-08T09:26:20.966" v="36"/>
          <ac:picMkLst>
            <pc:docMk/>
            <pc:sldMk cId="938007517" sldId="330"/>
            <ac:picMk id="2" creationId="{3BEB9098-6C57-4378-AE22-C4C9BF1ED511}"/>
          </ac:picMkLst>
        </pc:picChg>
        <pc:picChg chg="add mod">
          <ac:chgData name="Alison Hopper" userId="ca5996aa-ea7f-4b9b-84ac-8568eb6eb8f4" providerId="ADAL" clId="{2164C444-12F1-47BE-BE5A-1B598D0A3279}" dt="2020-06-08T09:27:16.086" v="37"/>
          <ac:picMkLst>
            <pc:docMk/>
            <pc:sldMk cId="938007517" sldId="330"/>
            <ac:picMk id="3" creationId="{B377EBEE-5DC6-4232-92C2-9B0AAD5C78D5}"/>
          </ac:picMkLst>
        </pc:picChg>
      </pc:sldChg>
      <pc:sldChg chg="addSp modSp">
        <pc:chgData name="Alison Hopper" userId="ca5996aa-ea7f-4b9b-84ac-8568eb6eb8f4" providerId="ADAL" clId="{2164C444-12F1-47BE-BE5A-1B598D0A3279}" dt="2020-06-08T09:07:47.739" v="11"/>
        <pc:sldMkLst>
          <pc:docMk/>
          <pc:sldMk cId="3840765411" sldId="338"/>
        </pc:sldMkLst>
        <pc:picChg chg="add mod">
          <ac:chgData name="Alison Hopper" userId="ca5996aa-ea7f-4b9b-84ac-8568eb6eb8f4" providerId="ADAL" clId="{2164C444-12F1-47BE-BE5A-1B598D0A3279}" dt="2020-06-08T09:07:47.739" v="11"/>
          <ac:picMkLst>
            <pc:docMk/>
            <pc:sldMk cId="3840765411" sldId="338"/>
            <ac:picMk id="2" creationId="{A6480745-955C-44BD-B545-C2026C871C2A}"/>
          </ac:picMkLst>
        </pc:picChg>
      </pc:sldChg>
      <pc:sldChg chg="addSp modSp">
        <pc:chgData name="Alison Hopper" userId="ca5996aa-ea7f-4b9b-84ac-8568eb6eb8f4" providerId="ADAL" clId="{2164C444-12F1-47BE-BE5A-1B598D0A3279}" dt="2020-06-08T09:08:23.727" v="12"/>
        <pc:sldMkLst>
          <pc:docMk/>
          <pc:sldMk cId="1615199208" sldId="339"/>
        </pc:sldMkLst>
        <pc:picChg chg="add mod">
          <ac:chgData name="Alison Hopper" userId="ca5996aa-ea7f-4b9b-84ac-8568eb6eb8f4" providerId="ADAL" clId="{2164C444-12F1-47BE-BE5A-1B598D0A3279}" dt="2020-06-08T09:08:23.727" v="12"/>
          <ac:picMkLst>
            <pc:docMk/>
            <pc:sldMk cId="1615199208" sldId="339"/>
            <ac:picMk id="3" creationId="{A568BAE1-89C0-4F97-98A7-8A5DF71DA1AD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09:42.195" v="15"/>
        <pc:sldMkLst>
          <pc:docMk/>
          <pc:sldMk cId="24129641" sldId="340"/>
        </pc:sldMkLst>
        <pc:picChg chg="add del mod">
          <ac:chgData name="Alison Hopper" userId="ca5996aa-ea7f-4b9b-84ac-8568eb6eb8f4" providerId="ADAL" clId="{2164C444-12F1-47BE-BE5A-1B598D0A3279}" dt="2020-06-08T09:09:05.855" v="14"/>
          <ac:picMkLst>
            <pc:docMk/>
            <pc:sldMk cId="24129641" sldId="340"/>
            <ac:picMk id="3" creationId="{1165344E-2023-4198-B773-AEDEF3AED1AC}"/>
          </ac:picMkLst>
        </pc:picChg>
        <pc:picChg chg="add mod">
          <ac:chgData name="Alison Hopper" userId="ca5996aa-ea7f-4b9b-84ac-8568eb6eb8f4" providerId="ADAL" clId="{2164C444-12F1-47BE-BE5A-1B598D0A3279}" dt="2020-06-08T09:09:42.195" v="15"/>
          <ac:picMkLst>
            <pc:docMk/>
            <pc:sldMk cId="24129641" sldId="340"/>
            <ac:picMk id="4" creationId="{DAF5A219-5C19-4E00-AEFB-8504F35DD5E1}"/>
          </ac:picMkLst>
        </pc:picChg>
      </pc:sldChg>
      <pc:sldChg chg="addSp modSp">
        <pc:chgData name="Alison Hopper" userId="ca5996aa-ea7f-4b9b-84ac-8568eb6eb8f4" providerId="ADAL" clId="{2164C444-12F1-47BE-BE5A-1B598D0A3279}" dt="2020-06-08T09:10:02.013" v="16"/>
        <pc:sldMkLst>
          <pc:docMk/>
          <pc:sldMk cId="2525209830" sldId="341"/>
        </pc:sldMkLst>
        <pc:picChg chg="add mod">
          <ac:chgData name="Alison Hopper" userId="ca5996aa-ea7f-4b9b-84ac-8568eb6eb8f4" providerId="ADAL" clId="{2164C444-12F1-47BE-BE5A-1B598D0A3279}" dt="2020-06-08T09:10:02.013" v="16"/>
          <ac:picMkLst>
            <pc:docMk/>
            <pc:sldMk cId="2525209830" sldId="341"/>
            <ac:picMk id="2" creationId="{E90B4B31-E7D6-4E5C-931A-64267B3DCDAE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19:23.478" v="30"/>
        <pc:sldMkLst>
          <pc:docMk/>
          <pc:sldMk cId="437615125" sldId="342"/>
        </pc:sldMkLst>
        <pc:picChg chg="add del mod">
          <ac:chgData name="Alison Hopper" userId="ca5996aa-ea7f-4b9b-84ac-8568eb6eb8f4" providerId="ADAL" clId="{2164C444-12F1-47BE-BE5A-1B598D0A3279}" dt="2020-06-08T09:18:07.313" v="29"/>
          <ac:picMkLst>
            <pc:docMk/>
            <pc:sldMk cId="437615125" sldId="342"/>
            <ac:picMk id="2" creationId="{9EFF6A2C-3EC8-4FFD-BE17-0879E4D63D6D}"/>
          </ac:picMkLst>
        </pc:picChg>
        <pc:picChg chg="add mod">
          <ac:chgData name="Alison Hopper" userId="ca5996aa-ea7f-4b9b-84ac-8568eb6eb8f4" providerId="ADAL" clId="{2164C444-12F1-47BE-BE5A-1B598D0A3279}" dt="2020-06-08T09:19:23.478" v="30"/>
          <ac:picMkLst>
            <pc:docMk/>
            <pc:sldMk cId="437615125" sldId="342"/>
            <ac:picMk id="3" creationId="{1C3686E6-237C-4A75-ABA1-7BF3EE866DEC}"/>
          </ac:picMkLst>
        </pc:picChg>
      </pc:sldChg>
      <pc:sldChg chg="addSp modSp">
        <pc:chgData name="Alison Hopper" userId="ca5996aa-ea7f-4b9b-84ac-8568eb6eb8f4" providerId="ADAL" clId="{2164C444-12F1-47BE-BE5A-1B598D0A3279}" dt="2020-06-08T09:10:27.911" v="17"/>
        <pc:sldMkLst>
          <pc:docMk/>
          <pc:sldMk cId="3327696343" sldId="343"/>
        </pc:sldMkLst>
        <pc:picChg chg="add mod">
          <ac:chgData name="Alison Hopper" userId="ca5996aa-ea7f-4b9b-84ac-8568eb6eb8f4" providerId="ADAL" clId="{2164C444-12F1-47BE-BE5A-1B598D0A3279}" dt="2020-06-08T09:10:27.911" v="17"/>
          <ac:picMkLst>
            <pc:docMk/>
            <pc:sldMk cId="3327696343" sldId="343"/>
            <ac:picMk id="3" creationId="{C8A75B2B-8002-4938-9AAA-011AA06F7207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12:23.737" v="22"/>
        <pc:sldMkLst>
          <pc:docMk/>
          <pc:sldMk cId="2930997046" sldId="344"/>
        </pc:sldMkLst>
        <pc:picChg chg="add del mod">
          <ac:chgData name="Alison Hopper" userId="ca5996aa-ea7f-4b9b-84ac-8568eb6eb8f4" providerId="ADAL" clId="{2164C444-12F1-47BE-BE5A-1B598D0A3279}" dt="2020-06-08T09:11:05.283" v="19"/>
          <ac:picMkLst>
            <pc:docMk/>
            <pc:sldMk cId="2930997046" sldId="344"/>
            <ac:picMk id="2" creationId="{CB6F3B75-40EA-4EA6-A0A8-A111357466CD}"/>
          </ac:picMkLst>
        </pc:picChg>
        <pc:picChg chg="add del mod">
          <ac:chgData name="Alison Hopper" userId="ca5996aa-ea7f-4b9b-84ac-8568eb6eb8f4" providerId="ADAL" clId="{2164C444-12F1-47BE-BE5A-1B598D0A3279}" dt="2020-06-08T09:11:48.787" v="21"/>
          <ac:picMkLst>
            <pc:docMk/>
            <pc:sldMk cId="2930997046" sldId="344"/>
            <ac:picMk id="4" creationId="{B98107DF-AB90-4879-A689-2DC6B6828F42}"/>
          </ac:picMkLst>
        </pc:picChg>
        <pc:picChg chg="add mod">
          <ac:chgData name="Alison Hopper" userId="ca5996aa-ea7f-4b9b-84ac-8568eb6eb8f4" providerId="ADAL" clId="{2164C444-12F1-47BE-BE5A-1B598D0A3279}" dt="2020-06-08T09:12:23.737" v="22"/>
          <ac:picMkLst>
            <pc:docMk/>
            <pc:sldMk cId="2930997046" sldId="344"/>
            <ac:picMk id="5" creationId="{B098C44F-7EC2-423F-BD1D-68BE2DEC6E82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17:32.363" v="27"/>
        <pc:sldMkLst>
          <pc:docMk/>
          <pc:sldMk cId="2951982733" sldId="345"/>
        </pc:sldMkLst>
        <pc:picChg chg="add del mod">
          <ac:chgData name="Alison Hopper" userId="ca5996aa-ea7f-4b9b-84ac-8568eb6eb8f4" providerId="ADAL" clId="{2164C444-12F1-47BE-BE5A-1B598D0A3279}" dt="2020-06-08T09:14:06.857" v="24"/>
          <ac:picMkLst>
            <pc:docMk/>
            <pc:sldMk cId="2951982733" sldId="345"/>
            <ac:picMk id="2" creationId="{F5930D75-9FC9-42B5-93B3-CAF717EC8C09}"/>
          </ac:picMkLst>
        </pc:picChg>
        <pc:picChg chg="add del mod">
          <ac:chgData name="Alison Hopper" userId="ca5996aa-ea7f-4b9b-84ac-8568eb6eb8f4" providerId="ADAL" clId="{2164C444-12F1-47BE-BE5A-1B598D0A3279}" dt="2020-06-08T09:14:25.869" v="26"/>
          <ac:picMkLst>
            <pc:docMk/>
            <pc:sldMk cId="2951982733" sldId="345"/>
            <ac:picMk id="3" creationId="{528E7E5E-3DBF-4318-BB14-78C1D8C7B102}"/>
          </ac:picMkLst>
        </pc:picChg>
        <pc:picChg chg="add mod">
          <ac:chgData name="Alison Hopper" userId="ca5996aa-ea7f-4b9b-84ac-8568eb6eb8f4" providerId="ADAL" clId="{2164C444-12F1-47BE-BE5A-1B598D0A3279}" dt="2020-06-08T09:17:32.363" v="27"/>
          <ac:picMkLst>
            <pc:docMk/>
            <pc:sldMk cId="2951982733" sldId="345"/>
            <ac:picMk id="5" creationId="{B638C3EA-2A11-4FC0-BC1A-706F6CF4F8DE}"/>
          </ac:picMkLst>
        </pc:picChg>
      </pc:sldChg>
      <pc:sldChg chg="addSp modSp">
        <pc:chgData name="Alison Hopper" userId="ca5996aa-ea7f-4b9b-84ac-8568eb6eb8f4" providerId="ADAL" clId="{2164C444-12F1-47BE-BE5A-1B598D0A3279}" dt="2020-06-08T09:21:08.911" v="31"/>
        <pc:sldMkLst>
          <pc:docMk/>
          <pc:sldMk cId="1615421892" sldId="346"/>
        </pc:sldMkLst>
        <pc:picChg chg="add mod">
          <ac:chgData name="Alison Hopper" userId="ca5996aa-ea7f-4b9b-84ac-8568eb6eb8f4" providerId="ADAL" clId="{2164C444-12F1-47BE-BE5A-1B598D0A3279}" dt="2020-06-08T09:21:08.911" v="31"/>
          <ac:picMkLst>
            <pc:docMk/>
            <pc:sldMk cId="1615421892" sldId="346"/>
            <ac:picMk id="3" creationId="{8F49AB21-9186-4906-B3F4-086F86A88C96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25:27.605" v="34"/>
        <pc:sldMkLst>
          <pc:docMk/>
          <pc:sldMk cId="2275264005" sldId="347"/>
        </pc:sldMkLst>
        <pc:picChg chg="add del mod">
          <ac:chgData name="Alison Hopper" userId="ca5996aa-ea7f-4b9b-84ac-8568eb6eb8f4" providerId="ADAL" clId="{2164C444-12F1-47BE-BE5A-1B598D0A3279}" dt="2020-06-08T09:23:25.775" v="33"/>
          <ac:picMkLst>
            <pc:docMk/>
            <pc:sldMk cId="2275264005" sldId="347"/>
            <ac:picMk id="2" creationId="{2B1BA533-66BD-449F-BA84-9B02E9B9D13B}"/>
          </ac:picMkLst>
        </pc:picChg>
        <pc:picChg chg="add mod">
          <ac:chgData name="Alison Hopper" userId="ca5996aa-ea7f-4b9b-84ac-8568eb6eb8f4" providerId="ADAL" clId="{2164C444-12F1-47BE-BE5A-1B598D0A3279}" dt="2020-06-08T09:25:27.605" v="34"/>
          <ac:picMkLst>
            <pc:docMk/>
            <pc:sldMk cId="2275264005" sldId="347"/>
            <ac:picMk id="3" creationId="{369DEA1D-9F51-4CC5-98F7-E0B0002BC9E3}"/>
          </ac:picMkLst>
        </pc:picChg>
      </pc:sldChg>
      <pc:sldChg chg="addSp modSp">
        <pc:chgData name="Alison Hopper" userId="ca5996aa-ea7f-4b9b-84ac-8568eb6eb8f4" providerId="ADAL" clId="{2164C444-12F1-47BE-BE5A-1B598D0A3279}" dt="2020-06-08T09:30:25.917" v="41"/>
        <pc:sldMkLst>
          <pc:docMk/>
          <pc:sldMk cId="541983123" sldId="348"/>
        </pc:sldMkLst>
        <pc:picChg chg="add mod">
          <ac:chgData name="Alison Hopper" userId="ca5996aa-ea7f-4b9b-84ac-8568eb6eb8f4" providerId="ADAL" clId="{2164C444-12F1-47BE-BE5A-1B598D0A3279}" dt="2020-06-08T09:30:25.917" v="41"/>
          <ac:picMkLst>
            <pc:docMk/>
            <pc:sldMk cId="541983123" sldId="348"/>
            <ac:picMk id="2" creationId="{24FF4A14-E0B5-4508-B641-7289D89FA225}"/>
          </ac:picMkLst>
        </pc:picChg>
      </pc:sldChg>
      <pc:sldChg chg="addSp delSp modSp modTransition modAnim">
        <pc:chgData name="Alison Hopper" userId="ca5996aa-ea7f-4b9b-84ac-8568eb6eb8f4" providerId="ADAL" clId="{2164C444-12F1-47BE-BE5A-1B598D0A3279}" dt="2020-06-08T09:29:24.827" v="40"/>
        <pc:sldMkLst>
          <pc:docMk/>
          <pc:sldMk cId="2569945421" sldId="350"/>
        </pc:sldMkLst>
        <pc:picChg chg="add del mod">
          <ac:chgData name="Alison Hopper" userId="ca5996aa-ea7f-4b9b-84ac-8568eb6eb8f4" providerId="ADAL" clId="{2164C444-12F1-47BE-BE5A-1B598D0A3279}" dt="2020-06-08T09:28:22.493" v="39"/>
          <ac:picMkLst>
            <pc:docMk/>
            <pc:sldMk cId="2569945421" sldId="350"/>
            <ac:picMk id="2" creationId="{205B6DC0-E805-4D08-B3BC-C5713B679573}"/>
          </ac:picMkLst>
        </pc:picChg>
        <pc:picChg chg="add mod">
          <ac:chgData name="Alison Hopper" userId="ca5996aa-ea7f-4b9b-84ac-8568eb6eb8f4" providerId="ADAL" clId="{2164C444-12F1-47BE-BE5A-1B598D0A3279}" dt="2020-06-08T09:29:24.827" v="40"/>
          <ac:picMkLst>
            <pc:docMk/>
            <pc:sldMk cId="2569945421" sldId="350"/>
            <ac:picMk id="3" creationId="{E05EDC3F-F9BA-4AA7-85A0-B51010371EBF}"/>
          </ac:picMkLst>
        </pc:picChg>
      </pc:sldChg>
    </pc:docChg>
  </pc:docChgLst>
  <pc:docChgLst>
    <pc:chgData name="Alison Hopper" userId="ca5996aa-ea7f-4b9b-84ac-8568eb6eb8f4" providerId="ADAL" clId="{738C77C9-2358-417A-8563-F442C65E747D}"/>
    <pc:docChg chg="undo custSel addSld delSld modSld sldOrd">
      <pc:chgData name="Alison Hopper" userId="ca5996aa-ea7f-4b9b-84ac-8568eb6eb8f4" providerId="ADAL" clId="{738C77C9-2358-417A-8563-F442C65E747D}" dt="2020-05-29T13:39:18.820" v="2357" actId="47"/>
      <pc:docMkLst>
        <pc:docMk/>
      </pc:docMkLst>
      <pc:sldChg chg="addSp delSp modSp mod">
        <pc:chgData name="Alison Hopper" userId="ca5996aa-ea7f-4b9b-84ac-8568eb6eb8f4" providerId="ADAL" clId="{738C77C9-2358-417A-8563-F442C65E747D}" dt="2020-05-29T08:25:50.777" v="92" actId="1076"/>
        <pc:sldMkLst>
          <pc:docMk/>
          <pc:sldMk cId="0" sldId="267"/>
        </pc:sldMkLst>
        <pc:spChg chg="mod">
          <ac:chgData name="Alison Hopper" userId="ca5996aa-ea7f-4b9b-84ac-8568eb6eb8f4" providerId="ADAL" clId="{738C77C9-2358-417A-8563-F442C65E747D}" dt="2020-05-28T19:54:34.799" v="1" actId="20577"/>
          <ac:spMkLst>
            <pc:docMk/>
            <pc:sldMk cId="0" sldId="267"/>
            <ac:spMk id="8" creationId="{00000000-0000-0000-0000-000000000000}"/>
          </ac:spMkLst>
        </pc:spChg>
        <pc:picChg chg="add mod">
          <ac:chgData name="Alison Hopper" userId="ca5996aa-ea7f-4b9b-84ac-8568eb6eb8f4" providerId="ADAL" clId="{738C77C9-2358-417A-8563-F442C65E747D}" dt="2020-05-29T08:25:50.777" v="92" actId="1076"/>
          <ac:picMkLst>
            <pc:docMk/>
            <pc:sldMk cId="0" sldId="267"/>
            <ac:picMk id="2" creationId="{9913BFAF-81C3-40D1-B7D0-9E1216C6AA21}"/>
          </ac:picMkLst>
        </pc:picChg>
        <pc:picChg chg="del">
          <ac:chgData name="Alison Hopper" userId="ca5996aa-ea7f-4b9b-84ac-8568eb6eb8f4" providerId="ADAL" clId="{738C77C9-2358-417A-8563-F442C65E747D}" dt="2020-05-29T08:25:45.116" v="89" actId="478"/>
          <ac:picMkLst>
            <pc:docMk/>
            <pc:sldMk cId="0" sldId="267"/>
            <ac:picMk id="5" creationId="{00000000-0000-0000-0000-000000000000}"/>
          </ac:picMkLst>
        </pc:picChg>
        <pc:picChg chg="del">
          <ac:chgData name="Alison Hopper" userId="ca5996aa-ea7f-4b9b-84ac-8568eb6eb8f4" providerId="ADAL" clId="{738C77C9-2358-417A-8563-F442C65E747D}" dt="2020-05-29T08:25:45.116" v="89" actId="478"/>
          <ac:picMkLst>
            <pc:docMk/>
            <pc:sldMk cId="0" sldId="267"/>
            <ac:picMk id="6" creationId="{00000000-0000-0000-0000-000000000000}"/>
          </ac:picMkLst>
        </pc:picChg>
        <pc:picChg chg="del">
          <ac:chgData name="Alison Hopper" userId="ca5996aa-ea7f-4b9b-84ac-8568eb6eb8f4" providerId="ADAL" clId="{738C77C9-2358-417A-8563-F442C65E747D}" dt="2020-05-29T08:25:45.116" v="89" actId="478"/>
          <ac:picMkLst>
            <pc:docMk/>
            <pc:sldMk cId="0" sldId="267"/>
            <ac:picMk id="7" creationId="{DEEF417C-3068-439E-87E6-B8B1DA9BCBCA}"/>
          </ac:picMkLst>
        </pc:picChg>
        <pc:picChg chg="del">
          <ac:chgData name="Alison Hopper" userId="ca5996aa-ea7f-4b9b-84ac-8568eb6eb8f4" providerId="ADAL" clId="{738C77C9-2358-417A-8563-F442C65E747D}" dt="2020-05-29T08:25:45.116" v="89" actId="478"/>
          <ac:picMkLst>
            <pc:docMk/>
            <pc:sldMk cId="0" sldId="267"/>
            <ac:picMk id="9" creationId="{206BC8ED-6EAC-457E-ADBC-BF4B47DBC80F}"/>
          </ac:picMkLst>
        </pc:picChg>
        <pc:picChg chg="del">
          <ac:chgData name="Alison Hopper" userId="ca5996aa-ea7f-4b9b-84ac-8568eb6eb8f4" providerId="ADAL" clId="{738C77C9-2358-417A-8563-F442C65E747D}" dt="2020-05-29T08:25:45.116" v="89" actId="478"/>
          <ac:picMkLst>
            <pc:docMk/>
            <pc:sldMk cId="0" sldId="267"/>
            <ac:picMk id="10" creationId="{16D21298-3F54-4533-8BF7-E0276FA7EE69}"/>
          </ac:picMkLst>
        </pc:picChg>
      </pc:sldChg>
      <pc:sldChg chg="addSp delSp modSp mod">
        <pc:chgData name="Alison Hopper" userId="ca5996aa-ea7f-4b9b-84ac-8568eb6eb8f4" providerId="ADAL" clId="{738C77C9-2358-417A-8563-F442C65E747D}" dt="2020-05-29T07:00:38.280" v="88" actId="1076"/>
        <pc:sldMkLst>
          <pc:docMk/>
          <pc:sldMk cId="325700435" sldId="286"/>
        </pc:sldMkLst>
        <pc:spChg chg="mod">
          <ac:chgData name="Alison Hopper" userId="ca5996aa-ea7f-4b9b-84ac-8568eb6eb8f4" providerId="ADAL" clId="{738C77C9-2358-417A-8563-F442C65E747D}" dt="2020-05-29T06:57:36.005" v="14" actId="20577"/>
          <ac:spMkLst>
            <pc:docMk/>
            <pc:sldMk cId="325700435" sldId="286"/>
            <ac:spMk id="2" creationId="{00000000-0000-0000-0000-000000000000}"/>
          </ac:spMkLst>
        </pc:spChg>
        <pc:spChg chg="mod">
          <ac:chgData name="Alison Hopper" userId="ca5996aa-ea7f-4b9b-84ac-8568eb6eb8f4" providerId="ADAL" clId="{738C77C9-2358-417A-8563-F442C65E747D}" dt="2020-05-29T07:00:38.280" v="88" actId="1076"/>
          <ac:spMkLst>
            <pc:docMk/>
            <pc:sldMk cId="325700435" sldId="286"/>
            <ac:spMk id="3" creationId="{00000000-0000-0000-0000-000000000000}"/>
          </ac:spMkLst>
        </pc:spChg>
        <pc:spChg chg="del">
          <ac:chgData name="Alison Hopper" userId="ca5996aa-ea7f-4b9b-84ac-8568eb6eb8f4" providerId="ADAL" clId="{738C77C9-2358-417A-8563-F442C65E747D}" dt="2020-05-29T06:59:46.868" v="50" actId="478"/>
          <ac:spMkLst>
            <pc:docMk/>
            <pc:sldMk cId="325700435" sldId="286"/>
            <ac:spMk id="9" creationId="{896D8A03-9172-4E3C-9C0C-391FD696BE6E}"/>
          </ac:spMkLst>
        </pc:spChg>
        <pc:picChg chg="add mod">
          <ac:chgData name="Alison Hopper" userId="ca5996aa-ea7f-4b9b-84ac-8568eb6eb8f4" providerId="ADAL" clId="{738C77C9-2358-417A-8563-F442C65E747D}" dt="2020-05-29T06:59:36.735" v="48" actId="1076"/>
          <ac:picMkLst>
            <pc:docMk/>
            <pc:sldMk cId="325700435" sldId="286"/>
            <ac:picMk id="7" creationId="{1C0D771E-7F84-4D02-AE96-B7002E460CA2}"/>
          </ac:picMkLst>
        </pc:picChg>
        <pc:picChg chg="add mod">
          <ac:chgData name="Alison Hopper" userId="ca5996aa-ea7f-4b9b-84ac-8568eb6eb8f4" providerId="ADAL" clId="{738C77C9-2358-417A-8563-F442C65E747D}" dt="2020-05-29T06:58:48.240" v="30" actId="1076"/>
          <ac:picMkLst>
            <pc:docMk/>
            <pc:sldMk cId="325700435" sldId="286"/>
            <ac:picMk id="8" creationId="{0DDE04EE-013F-4C49-9E2D-EDA0A22271CF}"/>
          </ac:picMkLst>
        </pc:picChg>
        <pc:picChg chg="add mod">
          <ac:chgData name="Alison Hopper" userId="ca5996aa-ea7f-4b9b-84ac-8568eb6eb8f4" providerId="ADAL" clId="{738C77C9-2358-417A-8563-F442C65E747D}" dt="2020-05-29T06:58:45.519" v="29" actId="1076"/>
          <ac:picMkLst>
            <pc:docMk/>
            <pc:sldMk cId="325700435" sldId="286"/>
            <ac:picMk id="11" creationId="{21630538-0AE7-4BA4-BF2D-227D2965E143}"/>
          </ac:picMkLst>
        </pc:picChg>
        <pc:picChg chg="add mod">
          <ac:chgData name="Alison Hopper" userId="ca5996aa-ea7f-4b9b-84ac-8568eb6eb8f4" providerId="ADAL" clId="{738C77C9-2358-417A-8563-F442C65E747D}" dt="2020-05-29T06:59:35.172" v="47" actId="1076"/>
          <ac:picMkLst>
            <pc:docMk/>
            <pc:sldMk cId="325700435" sldId="286"/>
            <ac:picMk id="12" creationId="{4300AB74-97F1-4ACF-A0CC-1FA7E5FB58BB}"/>
          </ac:picMkLst>
        </pc:picChg>
        <pc:picChg chg="mod">
          <ac:chgData name="Alison Hopper" userId="ca5996aa-ea7f-4b9b-84ac-8568eb6eb8f4" providerId="ADAL" clId="{738C77C9-2358-417A-8563-F442C65E747D}" dt="2020-05-29T06:59:38.816" v="49" actId="1076"/>
          <ac:picMkLst>
            <pc:docMk/>
            <pc:sldMk cId="325700435" sldId="286"/>
            <ac:picMk id="13" creationId="{16EAA4CC-0790-46E7-B2A5-FE92E5EB3EF8}"/>
          </ac:picMkLst>
        </pc:picChg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974453833" sldId="313"/>
        </pc:sldMkLst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3022568521" sldId="326"/>
        </pc:sldMkLst>
      </pc:sldChg>
      <pc:sldChg chg="addSp delSp modSp mod">
        <pc:chgData name="Alison Hopper" userId="ca5996aa-ea7f-4b9b-84ac-8568eb6eb8f4" providerId="ADAL" clId="{738C77C9-2358-417A-8563-F442C65E747D}" dt="2020-05-29T10:53:05.818" v="1685" actId="1076"/>
        <pc:sldMkLst>
          <pc:docMk/>
          <pc:sldMk cId="4010228240" sldId="327"/>
        </pc:sldMkLst>
        <pc:spChg chg="add mod">
          <ac:chgData name="Alison Hopper" userId="ca5996aa-ea7f-4b9b-84ac-8568eb6eb8f4" providerId="ADAL" clId="{738C77C9-2358-417A-8563-F442C65E747D}" dt="2020-05-29T10:53:05.818" v="1685" actId="1076"/>
          <ac:spMkLst>
            <pc:docMk/>
            <pc:sldMk cId="4010228240" sldId="327"/>
            <ac:spMk id="9" creationId="{37E52A06-188C-4F29-BF51-2A8A7F6D1692}"/>
          </ac:spMkLst>
        </pc:spChg>
        <pc:spChg chg="mod">
          <ac:chgData name="Alison Hopper" userId="ca5996aa-ea7f-4b9b-84ac-8568eb6eb8f4" providerId="ADAL" clId="{738C77C9-2358-417A-8563-F442C65E747D}" dt="2020-05-29T08:29:30.156" v="119" actId="20577"/>
          <ac:spMkLst>
            <pc:docMk/>
            <pc:sldMk cId="4010228240" sldId="327"/>
            <ac:spMk id="19" creationId="{A27EE2A2-E60F-4A46-8F98-DDEE0608DFFB}"/>
          </ac:spMkLst>
        </pc:spChg>
        <pc:spChg chg="mod">
          <ac:chgData name="Alison Hopper" userId="ca5996aa-ea7f-4b9b-84ac-8568eb6eb8f4" providerId="ADAL" clId="{738C77C9-2358-417A-8563-F442C65E747D}" dt="2020-05-29T08:31:53.823" v="161" actId="20577"/>
          <ac:spMkLst>
            <pc:docMk/>
            <pc:sldMk cId="4010228240" sldId="327"/>
            <ac:spMk id="23" creationId="{3B01896F-65B0-4ED5-A420-5D3A382CCD9B}"/>
          </ac:spMkLst>
        </pc:spChg>
        <pc:picChg chg="add mod">
          <ac:chgData name="Alison Hopper" userId="ca5996aa-ea7f-4b9b-84ac-8568eb6eb8f4" providerId="ADAL" clId="{738C77C9-2358-417A-8563-F442C65E747D}" dt="2020-05-29T08:36:24.047" v="217" actId="1076"/>
          <ac:picMkLst>
            <pc:docMk/>
            <pc:sldMk cId="4010228240" sldId="327"/>
            <ac:picMk id="2" creationId="{625CCB3B-14A5-4D89-BC9F-76619F8D946D}"/>
          </ac:picMkLst>
        </pc:picChg>
        <pc:picChg chg="del">
          <ac:chgData name="Alison Hopper" userId="ca5996aa-ea7f-4b9b-84ac-8568eb6eb8f4" providerId="ADAL" clId="{738C77C9-2358-417A-8563-F442C65E747D}" dt="2020-05-29T08:31:58.527" v="162" actId="478"/>
          <ac:picMkLst>
            <pc:docMk/>
            <pc:sldMk cId="4010228240" sldId="327"/>
            <ac:picMk id="3" creationId="{0C6DF71B-8D2F-438C-A559-B4931419AA6D}"/>
          </ac:picMkLst>
        </pc:picChg>
        <pc:picChg chg="add mod ord">
          <ac:chgData name="Alison Hopper" userId="ca5996aa-ea7f-4b9b-84ac-8568eb6eb8f4" providerId="ADAL" clId="{738C77C9-2358-417A-8563-F442C65E747D}" dt="2020-05-29T08:36:24.047" v="217" actId="1076"/>
          <ac:picMkLst>
            <pc:docMk/>
            <pc:sldMk cId="4010228240" sldId="327"/>
            <ac:picMk id="6" creationId="{36BE937F-3DA7-4F1D-B125-1157E56B693B}"/>
          </ac:picMkLst>
        </pc:picChg>
        <pc:picChg chg="add mod modCrop">
          <ac:chgData name="Alison Hopper" userId="ca5996aa-ea7f-4b9b-84ac-8568eb6eb8f4" providerId="ADAL" clId="{738C77C9-2358-417A-8563-F442C65E747D}" dt="2020-05-29T08:36:24.047" v="217" actId="1076"/>
          <ac:picMkLst>
            <pc:docMk/>
            <pc:sldMk cId="4010228240" sldId="327"/>
            <ac:picMk id="7" creationId="{849385C6-2FDC-42BF-B208-DB72E422F9B9}"/>
          </ac:picMkLst>
        </pc:picChg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1797811074" sldId="328"/>
        </pc:sldMkLst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585494081" sldId="329"/>
        </pc:sldMkLst>
      </pc:sldChg>
      <pc:sldChg chg="addSp delSp modSp mod">
        <pc:chgData name="Alison Hopper" userId="ca5996aa-ea7f-4b9b-84ac-8568eb6eb8f4" providerId="ADAL" clId="{738C77C9-2358-417A-8563-F442C65E747D}" dt="2020-05-29T10:29:21.187" v="1636" actId="1076"/>
        <pc:sldMkLst>
          <pc:docMk/>
          <pc:sldMk cId="938007517" sldId="330"/>
        </pc:sldMkLst>
        <pc:spChg chg="mod">
          <ac:chgData name="Alison Hopper" userId="ca5996aa-ea7f-4b9b-84ac-8568eb6eb8f4" providerId="ADAL" clId="{738C77C9-2358-417A-8563-F442C65E747D}" dt="2020-05-29T10:27:35.264" v="1517" actId="20577"/>
          <ac:spMkLst>
            <pc:docMk/>
            <pc:sldMk cId="938007517" sldId="330"/>
            <ac:spMk id="19" creationId="{A27EE2A2-E60F-4A46-8F98-DDEE0608DFFB}"/>
          </ac:spMkLst>
        </pc:spChg>
        <pc:spChg chg="mod">
          <ac:chgData name="Alison Hopper" userId="ca5996aa-ea7f-4b9b-84ac-8568eb6eb8f4" providerId="ADAL" clId="{738C77C9-2358-417A-8563-F442C65E747D}" dt="2020-05-29T10:28:16.944" v="1624" actId="404"/>
          <ac:spMkLst>
            <pc:docMk/>
            <pc:sldMk cId="938007517" sldId="330"/>
            <ac:spMk id="23" creationId="{3B01896F-65B0-4ED5-A420-5D3A382CCD9B}"/>
          </ac:spMkLst>
        </pc:spChg>
        <pc:picChg chg="del">
          <ac:chgData name="Alison Hopper" userId="ca5996aa-ea7f-4b9b-84ac-8568eb6eb8f4" providerId="ADAL" clId="{738C77C9-2358-417A-8563-F442C65E747D}" dt="2020-05-29T10:28:21.407" v="1625" actId="478"/>
          <ac:picMkLst>
            <pc:docMk/>
            <pc:sldMk cId="938007517" sldId="330"/>
            <ac:picMk id="3" creationId="{0C6DF71B-8D2F-438C-A559-B4931419AA6D}"/>
          </ac:picMkLst>
        </pc:picChg>
        <pc:picChg chg="add mod">
          <ac:chgData name="Alison Hopper" userId="ca5996aa-ea7f-4b9b-84ac-8568eb6eb8f4" providerId="ADAL" clId="{738C77C9-2358-417A-8563-F442C65E747D}" dt="2020-05-29T10:29:10.694" v="1632" actId="1076"/>
          <ac:picMkLst>
            <pc:docMk/>
            <pc:sldMk cId="938007517" sldId="330"/>
            <ac:picMk id="6" creationId="{223805C3-CEFB-4D45-B81D-CB2DFE83E592}"/>
          </ac:picMkLst>
        </pc:picChg>
        <pc:picChg chg="add mod">
          <ac:chgData name="Alison Hopper" userId="ca5996aa-ea7f-4b9b-84ac-8568eb6eb8f4" providerId="ADAL" clId="{738C77C9-2358-417A-8563-F442C65E747D}" dt="2020-05-29T10:29:14.895" v="1634" actId="1076"/>
          <ac:picMkLst>
            <pc:docMk/>
            <pc:sldMk cId="938007517" sldId="330"/>
            <ac:picMk id="7" creationId="{F6DDECC9-C0EE-41F4-B061-B19679D331B3}"/>
          </ac:picMkLst>
        </pc:picChg>
        <pc:picChg chg="add mod">
          <ac:chgData name="Alison Hopper" userId="ca5996aa-ea7f-4b9b-84ac-8568eb6eb8f4" providerId="ADAL" clId="{738C77C9-2358-417A-8563-F442C65E747D}" dt="2020-05-29T10:29:16.771" v="1635" actId="1076"/>
          <ac:picMkLst>
            <pc:docMk/>
            <pc:sldMk cId="938007517" sldId="330"/>
            <ac:picMk id="8" creationId="{126D82BE-2D55-4BB7-8986-19302A8993CB}"/>
          </ac:picMkLst>
        </pc:picChg>
        <pc:picChg chg="add mod">
          <ac:chgData name="Alison Hopper" userId="ca5996aa-ea7f-4b9b-84ac-8568eb6eb8f4" providerId="ADAL" clId="{738C77C9-2358-417A-8563-F442C65E747D}" dt="2020-05-29T10:29:21.187" v="1636" actId="1076"/>
          <ac:picMkLst>
            <pc:docMk/>
            <pc:sldMk cId="938007517" sldId="330"/>
            <ac:picMk id="9" creationId="{3638E990-9116-4E7C-A3E6-0C620D586CAC}"/>
          </ac:picMkLst>
        </pc:picChg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3185355748" sldId="331"/>
        </pc:sldMkLst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3902855062" sldId="332"/>
        </pc:sldMkLst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1329333919" sldId="333"/>
        </pc:sldMkLst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1015898729" sldId="334"/>
        </pc:sldMkLst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911856221" sldId="336"/>
        </pc:sldMkLst>
      </pc:sldChg>
      <pc:sldChg chg="del">
        <pc:chgData name="Alison Hopper" userId="ca5996aa-ea7f-4b9b-84ac-8568eb6eb8f4" providerId="ADAL" clId="{738C77C9-2358-417A-8563-F442C65E747D}" dt="2020-05-29T10:55:28.552" v="1686" actId="47"/>
        <pc:sldMkLst>
          <pc:docMk/>
          <pc:sldMk cId="538416665" sldId="337"/>
        </pc:sldMkLst>
      </pc:sldChg>
      <pc:sldChg chg="addSp delSp modSp add mod">
        <pc:chgData name="Alison Hopper" userId="ca5996aa-ea7f-4b9b-84ac-8568eb6eb8f4" providerId="ADAL" clId="{738C77C9-2358-417A-8563-F442C65E747D}" dt="2020-05-29T08:41:18.037" v="446" actId="167"/>
        <pc:sldMkLst>
          <pc:docMk/>
          <pc:sldMk cId="3840765411" sldId="338"/>
        </pc:sldMkLst>
        <pc:spChg chg="mod">
          <ac:chgData name="Alison Hopper" userId="ca5996aa-ea7f-4b9b-84ac-8568eb6eb8f4" providerId="ADAL" clId="{738C77C9-2358-417A-8563-F442C65E747D}" dt="2020-05-29T08:41:14.229" v="445" actId="20577"/>
          <ac:spMkLst>
            <pc:docMk/>
            <pc:sldMk cId="3840765411" sldId="338"/>
            <ac:spMk id="23" creationId="{3B01896F-65B0-4ED5-A420-5D3A382CCD9B}"/>
          </ac:spMkLst>
        </pc:spChg>
        <pc:picChg chg="del mod ord">
          <ac:chgData name="Alison Hopper" userId="ca5996aa-ea7f-4b9b-84ac-8568eb6eb8f4" providerId="ADAL" clId="{738C77C9-2358-417A-8563-F442C65E747D}" dt="2020-05-29T08:40:34.523" v="363" actId="478"/>
          <ac:picMkLst>
            <pc:docMk/>
            <pc:sldMk cId="3840765411" sldId="338"/>
            <ac:picMk id="2" creationId="{625CCB3B-14A5-4D89-BC9F-76619F8D946D}"/>
          </ac:picMkLst>
        </pc:picChg>
        <pc:picChg chg="add mod ord">
          <ac:chgData name="Alison Hopper" userId="ca5996aa-ea7f-4b9b-84ac-8568eb6eb8f4" providerId="ADAL" clId="{738C77C9-2358-417A-8563-F442C65E747D}" dt="2020-05-29T08:41:18.037" v="446" actId="167"/>
          <ac:picMkLst>
            <pc:docMk/>
            <pc:sldMk cId="3840765411" sldId="338"/>
            <ac:picMk id="3" creationId="{7F43FE9E-ADC8-4463-8B78-E8D9E14C4E89}"/>
          </ac:picMkLst>
        </pc:picChg>
        <pc:picChg chg="mod ord">
          <ac:chgData name="Alison Hopper" userId="ca5996aa-ea7f-4b9b-84ac-8568eb6eb8f4" providerId="ADAL" clId="{738C77C9-2358-417A-8563-F442C65E747D}" dt="2020-05-29T08:37:19.659" v="229" actId="1076"/>
          <ac:picMkLst>
            <pc:docMk/>
            <pc:sldMk cId="3840765411" sldId="338"/>
            <ac:picMk id="6" creationId="{36BE937F-3DA7-4F1D-B125-1157E56B693B}"/>
          </ac:picMkLst>
        </pc:picChg>
        <pc:picChg chg="del mod">
          <ac:chgData name="Alison Hopper" userId="ca5996aa-ea7f-4b9b-84ac-8568eb6eb8f4" providerId="ADAL" clId="{738C77C9-2358-417A-8563-F442C65E747D}" dt="2020-05-29T08:37:00.932" v="223" actId="478"/>
          <ac:picMkLst>
            <pc:docMk/>
            <pc:sldMk cId="3840765411" sldId="338"/>
            <ac:picMk id="7" creationId="{849385C6-2FDC-42BF-B208-DB72E422F9B9}"/>
          </ac:picMkLst>
        </pc:picChg>
      </pc:sldChg>
      <pc:sldChg chg="addSp delSp modSp add mod">
        <pc:chgData name="Alison Hopper" userId="ca5996aa-ea7f-4b9b-84ac-8568eb6eb8f4" providerId="ADAL" clId="{738C77C9-2358-417A-8563-F442C65E747D}" dt="2020-05-29T09:03:47.389" v="666" actId="1076"/>
        <pc:sldMkLst>
          <pc:docMk/>
          <pc:sldMk cId="1615199208" sldId="339"/>
        </pc:sldMkLst>
        <pc:spChg chg="mod">
          <ac:chgData name="Alison Hopper" userId="ca5996aa-ea7f-4b9b-84ac-8568eb6eb8f4" providerId="ADAL" clId="{738C77C9-2358-417A-8563-F442C65E747D}" dt="2020-05-29T09:03:47.389" v="666" actId="1076"/>
          <ac:spMkLst>
            <pc:docMk/>
            <pc:sldMk cId="1615199208" sldId="339"/>
            <ac:spMk id="23" creationId="{3B01896F-65B0-4ED5-A420-5D3A382CCD9B}"/>
          </ac:spMkLst>
        </pc:spChg>
        <pc:picChg chg="add mod">
          <ac:chgData name="Alison Hopper" userId="ca5996aa-ea7f-4b9b-84ac-8568eb6eb8f4" providerId="ADAL" clId="{738C77C9-2358-417A-8563-F442C65E747D}" dt="2020-05-29T08:45:46.234" v="479" actId="1076"/>
          <ac:picMkLst>
            <pc:docMk/>
            <pc:sldMk cId="1615199208" sldId="339"/>
            <ac:picMk id="2" creationId="{0D7CBEFA-2294-4B6E-8A25-37B9E4D2058A}"/>
          </ac:picMkLst>
        </pc:picChg>
        <pc:picChg chg="del">
          <ac:chgData name="Alison Hopper" userId="ca5996aa-ea7f-4b9b-84ac-8568eb6eb8f4" providerId="ADAL" clId="{738C77C9-2358-417A-8563-F442C65E747D}" dt="2020-05-29T08:42:40.468" v="448" actId="478"/>
          <ac:picMkLst>
            <pc:docMk/>
            <pc:sldMk cId="1615199208" sldId="339"/>
            <ac:picMk id="3" creationId="{7F43FE9E-ADC8-4463-8B78-E8D9E14C4E89}"/>
          </ac:picMkLst>
        </pc:picChg>
        <pc:picChg chg="add del mod modCrop">
          <ac:chgData name="Alison Hopper" userId="ca5996aa-ea7f-4b9b-84ac-8568eb6eb8f4" providerId="ADAL" clId="{738C77C9-2358-417A-8563-F442C65E747D}" dt="2020-05-29T08:53:32.026" v="482" actId="478"/>
          <ac:picMkLst>
            <pc:docMk/>
            <pc:sldMk cId="1615199208" sldId="339"/>
            <ac:picMk id="5" creationId="{83B2BE94-52AE-40BC-B637-6E8F7360E971}"/>
          </ac:picMkLst>
        </pc:picChg>
        <pc:picChg chg="del mod">
          <ac:chgData name="Alison Hopper" userId="ca5996aa-ea7f-4b9b-84ac-8568eb6eb8f4" providerId="ADAL" clId="{738C77C9-2358-417A-8563-F442C65E747D}" dt="2020-05-29T08:45:53.227" v="480" actId="478"/>
          <ac:picMkLst>
            <pc:docMk/>
            <pc:sldMk cId="1615199208" sldId="339"/>
            <ac:picMk id="6" creationId="{36BE937F-3DA7-4F1D-B125-1157E56B693B}"/>
          </ac:picMkLst>
        </pc:picChg>
        <pc:picChg chg="add mod ord modCrop">
          <ac:chgData name="Alison Hopper" userId="ca5996aa-ea7f-4b9b-84ac-8568eb6eb8f4" providerId="ADAL" clId="{738C77C9-2358-417A-8563-F442C65E747D}" dt="2020-05-29T09:01:02.785" v="540" actId="1076"/>
          <ac:picMkLst>
            <pc:docMk/>
            <pc:sldMk cId="1615199208" sldId="339"/>
            <ac:picMk id="8" creationId="{17A5EAD4-527E-4C68-B547-965EE0B9E014}"/>
          </ac:picMkLst>
        </pc:picChg>
      </pc:sldChg>
      <pc:sldChg chg="modSp add mod">
        <pc:chgData name="Alison Hopper" userId="ca5996aa-ea7f-4b9b-84ac-8568eb6eb8f4" providerId="ADAL" clId="{738C77C9-2358-417A-8563-F442C65E747D}" dt="2020-05-29T09:03:38.573" v="664" actId="1076"/>
        <pc:sldMkLst>
          <pc:docMk/>
          <pc:sldMk cId="24129641" sldId="340"/>
        </pc:sldMkLst>
        <pc:spChg chg="mod">
          <ac:chgData name="Alison Hopper" userId="ca5996aa-ea7f-4b9b-84ac-8568eb6eb8f4" providerId="ADAL" clId="{738C77C9-2358-417A-8563-F442C65E747D}" dt="2020-05-29T09:03:38.573" v="664" actId="1076"/>
          <ac:spMkLst>
            <pc:docMk/>
            <pc:sldMk cId="24129641" sldId="340"/>
            <ac:spMk id="23" creationId="{3B01896F-65B0-4ED5-A420-5D3A382CCD9B}"/>
          </ac:spMkLst>
        </pc:spChg>
        <pc:picChg chg="mod">
          <ac:chgData name="Alison Hopper" userId="ca5996aa-ea7f-4b9b-84ac-8568eb6eb8f4" providerId="ADAL" clId="{738C77C9-2358-417A-8563-F442C65E747D}" dt="2020-05-29T09:03:07.354" v="618" actId="1037"/>
          <ac:picMkLst>
            <pc:docMk/>
            <pc:sldMk cId="24129641" sldId="340"/>
            <ac:picMk id="8" creationId="{17A5EAD4-527E-4C68-B547-965EE0B9E014}"/>
          </ac:picMkLst>
        </pc:picChg>
      </pc:sldChg>
      <pc:sldChg chg="addSp delSp modSp add mod">
        <pc:chgData name="Alison Hopper" userId="ca5996aa-ea7f-4b9b-84ac-8568eb6eb8f4" providerId="ADAL" clId="{738C77C9-2358-417A-8563-F442C65E747D}" dt="2020-05-29T09:11:10.628" v="810" actId="20577"/>
        <pc:sldMkLst>
          <pc:docMk/>
          <pc:sldMk cId="2525209830" sldId="341"/>
        </pc:sldMkLst>
        <pc:spChg chg="mod">
          <ac:chgData name="Alison Hopper" userId="ca5996aa-ea7f-4b9b-84ac-8568eb6eb8f4" providerId="ADAL" clId="{738C77C9-2358-417A-8563-F442C65E747D}" dt="2020-05-29T09:11:10.628" v="810" actId="20577"/>
          <ac:spMkLst>
            <pc:docMk/>
            <pc:sldMk cId="2525209830" sldId="341"/>
            <ac:spMk id="23" creationId="{3B01896F-65B0-4ED5-A420-5D3A382CCD9B}"/>
          </ac:spMkLst>
        </pc:spChg>
        <pc:picChg chg="del">
          <ac:chgData name="Alison Hopper" userId="ca5996aa-ea7f-4b9b-84ac-8568eb6eb8f4" providerId="ADAL" clId="{738C77C9-2358-417A-8563-F442C65E747D}" dt="2020-05-29T09:04:08.043" v="669" actId="478"/>
          <ac:picMkLst>
            <pc:docMk/>
            <pc:sldMk cId="2525209830" sldId="341"/>
            <ac:picMk id="2" creationId="{0D7CBEFA-2294-4B6E-8A25-37B9E4D2058A}"/>
          </ac:picMkLst>
        </pc:picChg>
        <pc:picChg chg="add mod ord">
          <ac:chgData name="Alison Hopper" userId="ca5996aa-ea7f-4b9b-84ac-8568eb6eb8f4" providerId="ADAL" clId="{738C77C9-2358-417A-8563-F442C65E747D}" dt="2020-05-29T09:09:56.863" v="734" actId="1076"/>
          <ac:picMkLst>
            <pc:docMk/>
            <pc:sldMk cId="2525209830" sldId="341"/>
            <ac:picMk id="3" creationId="{7CC5E422-604F-48FB-A9DE-71E4B1F38740}"/>
          </ac:picMkLst>
        </pc:picChg>
        <pc:picChg chg="del">
          <ac:chgData name="Alison Hopper" userId="ca5996aa-ea7f-4b9b-84ac-8568eb6eb8f4" providerId="ADAL" clId="{738C77C9-2358-417A-8563-F442C65E747D}" dt="2020-05-29T09:04:05.003" v="668" actId="478"/>
          <ac:picMkLst>
            <pc:docMk/>
            <pc:sldMk cId="2525209830" sldId="341"/>
            <ac:picMk id="8" creationId="{17A5EAD4-527E-4C68-B547-965EE0B9E014}"/>
          </ac:picMkLst>
        </pc:picChg>
      </pc:sldChg>
      <pc:sldChg chg="addSp delSp modSp add mod">
        <pc:chgData name="Alison Hopper" userId="ca5996aa-ea7f-4b9b-84ac-8568eb6eb8f4" providerId="ADAL" clId="{738C77C9-2358-417A-8563-F442C65E747D}" dt="2020-05-29T10:20:41.658" v="1326" actId="1076"/>
        <pc:sldMkLst>
          <pc:docMk/>
          <pc:sldMk cId="437615125" sldId="342"/>
        </pc:sldMkLst>
        <pc:spChg chg="mod">
          <ac:chgData name="Alison Hopper" userId="ca5996aa-ea7f-4b9b-84ac-8568eb6eb8f4" providerId="ADAL" clId="{738C77C9-2358-417A-8563-F442C65E747D}" dt="2020-05-29T10:20:36.735" v="1324" actId="14100"/>
          <ac:spMkLst>
            <pc:docMk/>
            <pc:sldMk cId="437615125" sldId="342"/>
            <ac:spMk id="23" creationId="{3B01896F-65B0-4ED5-A420-5D3A382CCD9B}"/>
          </ac:spMkLst>
        </pc:spChg>
        <pc:picChg chg="add del">
          <ac:chgData name="Alison Hopper" userId="ca5996aa-ea7f-4b9b-84ac-8568eb6eb8f4" providerId="ADAL" clId="{738C77C9-2358-417A-8563-F442C65E747D}" dt="2020-05-29T09:18:38.362" v="1000" actId="478"/>
          <ac:picMkLst>
            <pc:docMk/>
            <pc:sldMk cId="437615125" sldId="342"/>
            <ac:picMk id="2" creationId="{C58B3CDA-2CC5-4E7D-A5D8-8358F941883E}"/>
          </ac:picMkLst>
        </pc:picChg>
        <pc:picChg chg="add mod ord">
          <ac:chgData name="Alison Hopper" userId="ca5996aa-ea7f-4b9b-84ac-8568eb6eb8f4" providerId="ADAL" clId="{738C77C9-2358-417A-8563-F442C65E747D}" dt="2020-05-29T10:20:41.658" v="1326" actId="1076"/>
          <ac:picMkLst>
            <pc:docMk/>
            <pc:sldMk cId="437615125" sldId="342"/>
            <ac:picMk id="6" creationId="{E3C7318C-86EA-4368-99E9-C671FDD4584A}"/>
          </ac:picMkLst>
        </pc:picChg>
      </pc:sldChg>
      <pc:sldChg chg="addSp delSp modSp add mod">
        <pc:chgData name="Alison Hopper" userId="ca5996aa-ea7f-4b9b-84ac-8568eb6eb8f4" providerId="ADAL" clId="{738C77C9-2358-417A-8563-F442C65E747D}" dt="2020-05-29T09:12:08.494" v="880" actId="6549"/>
        <pc:sldMkLst>
          <pc:docMk/>
          <pc:sldMk cId="3327696343" sldId="343"/>
        </pc:sldMkLst>
        <pc:spChg chg="mod">
          <ac:chgData name="Alison Hopper" userId="ca5996aa-ea7f-4b9b-84ac-8568eb6eb8f4" providerId="ADAL" clId="{738C77C9-2358-417A-8563-F442C65E747D}" dt="2020-05-29T09:12:08.494" v="880" actId="6549"/>
          <ac:spMkLst>
            <pc:docMk/>
            <pc:sldMk cId="3327696343" sldId="343"/>
            <ac:spMk id="23" creationId="{3B01896F-65B0-4ED5-A420-5D3A382CCD9B}"/>
          </ac:spMkLst>
        </pc:spChg>
        <pc:picChg chg="add mod ord">
          <ac:chgData name="Alison Hopper" userId="ca5996aa-ea7f-4b9b-84ac-8568eb6eb8f4" providerId="ADAL" clId="{738C77C9-2358-417A-8563-F442C65E747D}" dt="2020-05-29T09:11:28.862" v="817" actId="1076"/>
          <ac:picMkLst>
            <pc:docMk/>
            <pc:sldMk cId="3327696343" sldId="343"/>
            <ac:picMk id="2" creationId="{40887F79-8AAA-42A2-8C60-F18B70EE1D0A}"/>
          </ac:picMkLst>
        </pc:picChg>
        <pc:picChg chg="del">
          <ac:chgData name="Alison Hopper" userId="ca5996aa-ea7f-4b9b-84ac-8568eb6eb8f4" providerId="ADAL" clId="{738C77C9-2358-417A-8563-F442C65E747D}" dt="2020-05-29T09:11:13.811" v="811" actId="478"/>
          <ac:picMkLst>
            <pc:docMk/>
            <pc:sldMk cId="3327696343" sldId="343"/>
            <ac:picMk id="3" creationId="{7CC5E422-604F-48FB-A9DE-71E4B1F38740}"/>
          </ac:picMkLst>
        </pc:picChg>
      </pc:sldChg>
      <pc:sldChg chg="addSp delSp modSp add mod">
        <pc:chgData name="Alison Hopper" userId="ca5996aa-ea7f-4b9b-84ac-8568eb6eb8f4" providerId="ADAL" clId="{738C77C9-2358-417A-8563-F442C65E747D}" dt="2020-05-29T09:12:44.945" v="888" actId="1076"/>
        <pc:sldMkLst>
          <pc:docMk/>
          <pc:sldMk cId="2930997046" sldId="344"/>
        </pc:sldMkLst>
        <pc:spChg chg="mod">
          <ac:chgData name="Alison Hopper" userId="ca5996aa-ea7f-4b9b-84ac-8568eb6eb8f4" providerId="ADAL" clId="{738C77C9-2358-417A-8563-F442C65E747D}" dt="2020-05-29T09:12:44.945" v="888" actId="1076"/>
          <ac:spMkLst>
            <pc:docMk/>
            <pc:sldMk cId="2930997046" sldId="344"/>
            <ac:spMk id="23" creationId="{3B01896F-65B0-4ED5-A420-5D3A382CCD9B}"/>
          </ac:spMkLst>
        </pc:spChg>
        <pc:picChg chg="del">
          <ac:chgData name="Alison Hopper" userId="ca5996aa-ea7f-4b9b-84ac-8568eb6eb8f4" providerId="ADAL" clId="{738C77C9-2358-417A-8563-F442C65E747D}" dt="2020-05-29T09:12:12.003" v="881" actId="478"/>
          <ac:picMkLst>
            <pc:docMk/>
            <pc:sldMk cId="2930997046" sldId="344"/>
            <ac:picMk id="2" creationId="{40887F79-8AAA-42A2-8C60-F18B70EE1D0A}"/>
          </ac:picMkLst>
        </pc:picChg>
        <pc:picChg chg="add mod ord">
          <ac:chgData name="Alison Hopper" userId="ca5996aa-ea7f-4b9b-84ac-8568eb6eb8f4" providerId="ADAL" clId="{738C77C9-2358-417A-8563-F442C65E747D}" dt="2020-05-29T09:12:34.199" v="884" actId="167"/>
          <ac:picMkLst>
            <pc:docMk/>
            <pc:sldMk cId="2930997046" sldId="344"/>
            <ac:picMk id="3" creationId="{1262B414-BFB6-415C-B890-4948367C2830}"/>
          </ac:picMkLst>
        </pc:picChg>
      </pc:sldChg>
      <pc:sldChg chg="addSp delSp modSp add mod">
        <pc:chgData name="Alison Hopper" userId="ca5996aa-ea7f-4b9b-84ac-8568eb6eb8f4" providerId="ADAL" clId="{738C77C9-2358-417A-8563-F442C65E747D}" dt="2020-05-29T10:22:33.256" v="1334" actId="14100"/>
        <pc:sldMkLst>
          <pc:docMk/>
          <pc:sldMk cId="2951982733" sldId="345"/>
        </pc:sldMkLst>
        <pc:spChg chg="mod">
          <ac:chgData name="Alison Hopper" userId="ca5996aa-ea7f-4b9b-84ac-8568eb6eb8f4" providerId="ADAL" clId="{738C77C9-2358-417A-8563-F442C65E747D}" dt="2020-05-29T10:22:33.256" v="1334" actId="14100"/>
          <ac:spMkLst>
            <pc:docMk/>
            <pc:sldMk cId="2951982733" sldId="345"/>
            <ac:spMk id="23" creationId="{3B01896F-65B0-4ED5-A420-5D3A382CCD9B}"/>
          </ac:spMkLst>
        </pc:spChg>
        <pc:picChg chg="add del mod ord">
          <ac:chgData name="Alison Hopper" userId="ca5996aa-ea7f-4b9b-84ac-8568eb6eb8f4" providerId="ADAL" clId="{738C77C9-2358-417A-8563-F442C65E747D}" dt="2020-05-29T10:14:57.109" v="1074" actId="478"/>
          <ac:picMkLst>
            <pc:docMk/>
            <pc:sldMk cId="2951982733" sldId="345"/>
            <ac:picMk id="2" creationId="{C33E12F6-FD2E-4E09-8EAE-7A967AEEB366}"/>
          </ac:picMkLst>
        </pc:picChg>
        <pc:picChg chg="del">
          <ac:chgData name="Alison Hopper" userId="ca5996aa-ea7f-4b9b-84ac-8568eb6eb8f4" providerId="ADAL" clId="{738C77C9-2358-417A-8563-F442C65E747D}" dt="2020-05-29T09:14:43.435" v="890" actId="478"/>
          <ac:picMkLst>
            <pc:docMk/>
            <pc:sldMk cId="2951982733" sldId="345"/>
            <ac:picMk id="3" creationId="{1262B414-BFB6-415C-B890-4948367C2830}"/>
          </ac:picMkLst>
        </pc:picChg>
        <pc:picChg chg="add mod ord">
          <ac:chgData name="Alison Hopper" userId="ca5996aa-ea7f-4b9b-84ac-8568eb6eb8f4" providerId="ADAL" clId="{738C77C9-2358-417A-8563-F442C65E747D}" dt="2020-05-29T10:17:50.204" v="1151" actId="1076"/>
          <ac:picMkLst>
            <pc:docMk/>
            <pc:sldMk cId="2951982733" sldId="345"/>
            <ac:picMk id="4" creationId="{1470A21A-57BB-4B1F-A788-3D57BA51A196}"/>
          </ac:picMkLst>
        </pc:picChg>
        <pc:picChg chg="add mod">
          <ac:chgData name="Alison Hopper" userId="ca5996aa-ea7f-4b9b-84ac-8568eb6eb8f4" providerId="ADAL" clId="{738C77C9-2358-417A-8563-F442C65E747D}" dt="2020-05-29T10:19:19.990" v="1195" actId="1076"/>
          <ac:picMkLst>
            <pc:docMk/>
            <pc:sldMk cId="2951982733" sldId="345"/>
            <ac:picMk id="8" creationId="{FF8EE4AB-2B6A-4006-9114-6ACAB4CAEEF7}"/>
          </ac:picMkLst>
        </pc:picChg>
      </pc:sldChg>
      <pc:sldChg chg="addSp delSp modSp add mod">
        <pc:chgData name="Alison Hopper" userId="ca5996aa-ea7f-4b9b-84ac-8568eb6eb8f4" providerId="ADAL" clId="{738C77C9-2358-417A-8563-F442C65E747D}" dt="2020-05-29T10:22:56.085" v="1346" actId="1076"/>
        <pc:sldMkLst>
          <pc:docMk/>
          <pc:sldMk cId="1615421892" sldId="346"/>
        </pc:sldMkLst>
        <pc:spChg chg="mod">
          <ac:chgData name="Alison Hopper" userId="ca5996aa-ea7f-4b9b-84ac-8568eb6eb8f4" providerId="ADAL" clId="{738C77C9-2358-417A-8563-F442C65E747D}" dt="2020-05-29T10:22:45.805" v="1343" actId="14100"/>
          <ac:spMkLst>
            <pc:docMk/>
            <pc:sldMk cId="1615421892" sldId="346"/>
            <ac:spMk id="23" creationId="{3B01896F-65B0-4ED5-A420-5D3A382CCD9B}"/>
          </ac:spMkLst>
        </pc:spChg>
        <pc:picChg chg="add mod ord">
          <ac:chgData name="Alison Hopper" userId="ca5996aa-ea7f-4b9b-84ac-8568eb6eb8f4" providerId="ADAL" clId="{738C77C9-2358-417A-8563-F442C65E747D}" dt="2020-05-29T10:22:21.591" v="1333" actId="167"/>
          <ac:picMkLst>
            <pc:docMk/>
            <pc:sldMk cId="1615421892" sldId="346"/>
            <ac:picMk id="2" creationId="{391CAE3E-663F-4426-BA74-1880B051BE41}"/>
          </ac:picMkLst>
        </pc:picChg>
        <pc:picChg chg="del">
          <ac:chgData name="Alison Hopper" userId="ca5996aa-ea7f-4b9b-84ac-8568eb6eb8f4" providerId="ADAL" clId="{738C77C9-2358-417A-8563-F442C65E747D}" dt="2020-05-29T10:22:09.106" v="1328" actId="478"/>
          <ac:picMkLst>
            <pc:docMk/>
            <pc:sldMk cId="1615421892" sldId="346"/>
            <ac:picMk id="6" creationId="{E3C7318C-86EA-4368-99E9-C671FDD4584A}"/>
          </ac:picMkLst>
        </pc:picChg>
        <pc:picChg chg="add mod">
          <ac:chgData name="Alison Hopper" userId="ca5996aa-ea7f-4b9b-84ac-8568eb6eb8f4" providerId="ADAL" clId="{738C77C9-2358-417A-8563-F442C65E747D}" dt="2020-05-29T10:22:56.085" v="1346" actId="1076"/>
          <ac:picMkLst>
            <pc:docMk/>
            <pc:sldMk cId="1615421892" sldId="346"/>
            <ac:picMk id="7" creationId="{A813A55B-7135-4BE1-970E-0F4020C8DBA7}"/>
          </ac:picMkLst>
        </pc:picChg>
      </pc:sldChg>
      <pc:sldChg chg="addSp delSp modSp add del mod">
        <pc:chgData name="Alison Hopper" userId="ca5996aa-ea7f-4b9b-84ac-8568eb6eb8f4" providerId="ADAL" clId="{738C77C9-2358-417A-8563-F442C65E747D}" dt="2020-05-29T13:39:09.281" v="2356" actId="14100"/>
        <pc:sldMkLst>
          <pc:docMk/>
          <pc:sldMk cId="2275264005" sldId="347"/>
        </pc:sldMkLst>
        <pc:spChg chg="add mod">
          <ac:chgData name="Alison Hopper" userId="ca5996aa-ea7f-4b9b-84ac-8568eb6eb8f4" providerId="ADAL" clId="{738C77C9-2358-417A-8563-F442C65E747D}" dt="2020-05-29T13:05:19.943" v="1769" actId="1076"/>
          <ac:spMkLst>
            <pc:docMk/>
            <pc:sldMk cId="2275264005" sldId="347"/>
            <ac:spMk id="10" creationId="{C0270A35-6972-4A7B-9E17-CF6D60EFDE4F}"/>
          </ac:spMkLst>
        </pc:spChg>
        <pc:spChg chg="mod">
          <ac:chgData name="Alison Hopper" userId="ca5996aa-ea7f-4b9b-84ac-8568eb6eb8f4" providerId="ADAL" clId="{738C77C9-2358-417A-8563-F442C65E747D}" dt="2020-05-29T13:39:02.492" v="2354" actId="20577"/>
          <ac:spMkLst>
            <pc:docMk/>
            <pc:sldMk cId="2275264005" sldId="347"/>
            <ac:spMk id="23" creationId="{3B01896F-65B0-4ED5-A420-5D3A382CCD9B}"/>
          </ac:spMkLst>
        </pc:spChg>
        <pc:picChg chg="del">
          <ac:chgData name="Alison Hopper" userId="ca5996aa-ea7f-4b9b-84ac-8568eb6eb8f4" providerId="ADAL" clId="{738C77C9-2358-417A-8563-F442C65E747D}" dt="2020-05-29T10:24:11.537" v="1348" actId="478"/>
          <ac:picMkLst>
            <pc:docMk/>
            <pc:sldMk cId="2275264005" sldId="347"/>
            <ac:picMk id="2" creationId="{391CAE3E-663F-4426-BA74-1880B051BE41}"/>
          </ac:picMkLst>
        </pc:picChg>
        <pc:picChg chg="add del mod ord">
          <ac:chgData name="Alison Hopper" userId="ca5996aa-ea7f-4b9b-84ac-8568eb6eb8f4" providerId="ADAL" clId="{738C77C9-2358-417A-8563-F442C65E747D}" dt="2020-05-29T13:02:29.032" v="1752" actId="478"/>
          <ac:picMkLst>
            <pc:docMk/>
            <pc:sldMk cId="2275264005" sldId="347"/>
            <ac:picMk id="3" creationId="{AC9681FA-2D9C-4DBF-8FD7-1F0706A0232B}"/>
          </ac:picMkLst>
        </pc:picChg>
        <pc:picChg chg="add del mod ord">
          <ac:chgData name="Alison Hopper" userId="ca5996aa-ea7f-4b9b-84ac-8568eb6eb8f4" providerId="ADAL" clId="{738C77C9-2358-417A-8563-F442C65E747D}" dt="2020-05-29T13:03:22.765" v="1758" actId="478"/>
          <ac:picMkLst>
            <pc:docMk/>
            <pc:sldMk cId="2275264005" sldId="347"/>
            <ac:picMk id="4" creationId="{BDB967E2-DF0D-413D-9E3F-484A26C8D2BD}"/>
          </ac:picMkLst>
        </pc:picChg>
        <pc:picChg chg="add mod ord">
          <ac:chgData name="Alison Hopper" userId="ca5996aa-ea7f-4b9b-84ac-8568eb6eb8f4" providerId="ADAL" clId="{738C77C9-2358-417A-8563-F442C65E747D}" dt="2020-05-29T13:04:49.723" v="1761" actId="1076"/>
          <ac:picMkLst>
            <pc:docMk/>
            <pc:sldMk cId="2275264005" sldId="347"/>
            <ac:picMk id="5" creationId="{34D0AF8D-991C-4D0A-9E7F-9778B35FF2E5}"/>
          </ac:picMkLst>
        </pc:picChg>
        <pc:picChg chg="del">
          <ac:chgData name="Alison Hopper" userId="ca5996aa-ea7f-4b9b-84ac-8568eb6eb8f4" providerId="ADAL" clId="{738C77C9-2358-417A-8563-F442C65E747D}" dt="2020-05-29T10:27:01.449" v="1487" actId="478"/>
          <ac:picMkLst>
            <pc:docMk/>
            <pc:sldMk cId="2275264005" sldId="347"/>
            <ac:picMk id="7" creationId="{A813A55B-7135-4BE1-970E-0F4020C8DBA7}"/>
          </ac:picMkLst>
        </pc:picChg>
        <pc:picChg chg="add mod">
          <ac:chgData name="Alison Hopper" userId="ca5996aa-ea7f-4b9b-84ac-8568eb6eb8f4" providerId="ADAL" clId="{738C77C9-2358-417A-8563-F442C65E747D}" dt="2020-05-29T13:02:36.778" v="1756" actId="1076"/>
          <ac:picMkLst>
            <pc:docMk/>
            <pc:sldMk cId="2275264005" sldId="347"/>
            <ac:picMk id="8" creationId="{25277EE8-22CD-48B2-B393-E92CD5EF1304}"/>
          </ac:picMkLst>
        </pc:picChg>
        <pc:picChg chg="add mod">
          <ac:chgData name="Alison Hopper" userId="ca5996aa-ea7f-4b9b-84ac-8568eb6eb8f4" providerId="ADAL" clId="{738C77C9-2358-417A-8563-F442C65E747D}" dt="2020-05-29T13:37:55.005" v="2312" actId="1076"/>
          <ac:picMkLst>
            <pc:docMk/>
            <pc:sldMk cId="2275264005" sldId="347"/>
            <ac:picMk id="9" creationId="{F93139B3-B0BA-4A76-8F0D-515412BBE3E9}"/>
          </ac:picMkLst>
        </pc:picChg>
        <pc:cxnChg chg="add mod">
          <ac:chgData name="Alison Hopper" userId="ca5996aa-ea7f-4b9b-84ac-8568eb6eb8f4" providerId="ADAL" clId="{738C77C9-2358-417A-8563-F442C65E747D}" dt="2020-05-29T13:37:11.218" v="2300" actId="1076"/>
          <ac:cxnSpMkLst>
            <pc:docMk/>
            <pc:sldMk cId="2275264005" sldId="347"/>
            <ac:cxnSpMk id="11" creationId="{5C5C3A5B-89DD-4900-8190-94299DB784E3}"/>
          </ac:cxnSpMkLst>
        </pc:cxnChg>
        <pc:cxnChg chg="add mod">
          <ac:chgData name="Alison Hopper" userId="ca5996aa-ea7f-4b9b-84ac-8568eb6eb8f4" providerId="ADAL" clId="{738C77C9-2358-417A-8563-F442C65E747D}" dt="2020-05-29T13:39:09.281" v="2356" actId="14100"/>
          <ac:cxnSpMkLst>
            <pc:docMk/>
            <pc:sldMk cId="2275264005" sldId="347"/>
            <ac:cxnSpMk id="14" creationId="{B5C26AB1-CDEB-4491-AAE1-F78078168EA1}"/>
          </ac:cxnSpMkLst>
        </pc:cxnChg>
        <pc:cxnChg chg="add mod">
          <ac:chgData name="Alison Hopper" userId="ca5996aa-ea7f-4b9b-84ac-8568eb6eb8f4" providerId="ADAL" clId="{738C77C9-2358-417A-8563-F442C65E747D}" dt="2020-05-29T13:39:05.727" v="2355" actId="14100"/>
          <ac:cxnSpMkLst>
            <pc:docMk/>
            <pc:sldMk cId="2275264005" sldId="347"/>
            <ac:cxnSpMk id="20" creationId="{6408C8A7-1B10-461D-9FC6-34DB9FCC0C51}"/>
          </ac:cxnSpMkLst>
        </pc:cxnChg>
      </pc:sldChg>
      <pc:sldChg chg="addSp modSp add mod ord">
        <pc:chgData name="Alison Hopper" userId="ca5996aa-ea7f-4b9b-84ac-8568eb6eb8f4" providerId="ADAL" clId="{738C77C9-2358-417A-8563-F442C65E747D}" dt="2020-05-29T13:31:12.326" v="2131" actId="1076"/>
        <pc:sldMkLst>
          <pc:docMk/>
          <pc:sldMk cId="541983123" sldId="348"/>
        </pc:sldMkLst>
        <pc:spChg chg="mod">
          <ac:chgData name="Alison Hopper" userId="ca5996aa-ea7f-4b9b-84ac-8568eb6eb8f4" providerId="ADAL" clId="{738C77C9-2358-417A-8563-F442C65E747D}" dt="2020-05-29T13:30:54.877" v="2123" actId="20577"/>
          <ac:spMkLst>
            <pc:docMk/>
            <pc:sldMk cId="541983123" sldId="348"/>
            <ac:spMk id="23" creationId="{3B01896F-65B0-4ED5-A420-5D3A382CCD9B}"/>
          </ac:spMkLst>
        </pc:spChg>
        <pc:picChg chg="mod">
          <ac:chgData name="Alison Hopper" userId="ca5996aa-ea7f-4b9b-84ac-8568eb6eb8f4" providerId="ADAL" clId="{738C77C9-2358-417A-8563-F442C65E747D}" dt="2020-05-29T13:31:10.317" v="2130" actId="1076"/>
          <ac:picMkLst>
            <pc:docMk/>
            <pc:sldMk cId="541983123" sldId="348"/>
            <ac:picMk id="6" creationId="{223805C3-CEFB-4D45-B81D-CB2DFE83E592}"/>
          </ac:picMkLst>
        </pc:picChg>
        <pc:picChg chg="mod">
          <ac:chgData name="Alison Hopper" userId="ca5996aa-ea7f-4b9b-84ac-8568eb6eb8f4" providerId="ADAL" clId="{738C77C9-2358-417A-8563-F442C65E747D}" dt="2020-05-29T13:31:02.651" v="2128" actId="1076"/>
          <ac:picMkLst>
            <pc:docMk/>
            <pc:sldMk cId="541983123" sldId="348"/>
            <ac:picMk id="7" creationId="{F6DDECC9-C0EE-41F4-B061-B19679D331B3}"/>
          </ac:picMkLst>
        </pc:picChg>
        <pc:picChg chg="mod">
          <ac:chgData name="Alison Hopper" userId="ca5996aa-ea7f-4b9b-84ac-8568eb6eb8f4" providerId="ADAL" clId="{738C77C9-2358-417A-8563-F442C65E747D}" dt="2020-05-29T13:31:01.599" v="2127" actId="1076"/>
          <ac:picMkLst>
            <pc:docMk/>
            <pc:sldMk cId="541983123" sldId="348"/>
            <ac:picMk id="8" creationId="{126D82BE-2D55-4BB7-8986-19302A8993CB}"/>
          </ac:picMkLst>
        </pc:picChg>
        <pc:picChg chg="mod">
          <ac:chgData name="Alison Hopper" userId="ca5996aa-ea7f-4b9b-84ac-8568eb6eb8f4" providerId="ADAL" clId="{738C77C9-2358-417A-8563-F442C65E747D}" dt="2020-05-29T13:31:12.326" v="2131" actId="1076"/>
          <ac:picMkLst>
            <pc:docMk/>
            <pc:sldMk cId="541983123" sldId="348"/>
            <ac:picMk id="9" creationId="{3638E990-9116-4E7C-A3E6-0C620D586CAC}"/>
          </ac:picMkLst>
        </pc:picChg>
        <pc:picChg chg="add mod">
          <ac:chgData name="Alison Hopper" userId="ca5996aa-ea7f-4b9b-84ac-8568eb6eb8f4" providerId="ADAL" clId="{738C77C9-2358-417A-8563-F442C65E747D}" dt="2020-05-29T13:30:42.540" v="2076" actId="1076"/>
          <ac:picMkLst>
            <pc:docMk/>
            <pc:sldMk cId="541983123" sldId="348"/>
            <ac:picMk id="10" creationId="{9432DE21-C00F-48F1-90EC-189CCCF94B01}"/>
          </ac:picMkLst>
        </pc:picChg>
      </pc:sldChg>
      <pc:sldChg chg="add del modTransition">
        <pc:chgData name="Alison Hopper" userId="ca5996aa-ea7f-4b9b-84ac-8568eb6eb8f4" providerId="ADAL" clId="{738C77C9-2358-417A-8563-F442C65E747D}" dt="2020-05-29T13:39:18.820" v="2357" actId="47"/>
        <pc:sldMkLst>
          <pc:docMk/>
          <pc:sldMk cId="3112396865" sldId="349"/>
        </pc:sldMkLst>
      </pc:sldChg>
      <pc:sldChg chg="addSp delSp modSp add mod">
        <pc:chgData name="Alison Hopper" userId="ca5996aa-ea7f-4b9b-84ac-8568eb6eb8f4" providerId="ADAL" clId="{738C77C9-2358-417A-8563-F442C65E747D}" dt="2020-05-29T13:27:17.246" v="1992" actId="1076"/>
        <pc:sldMkLst>
          <pc:docMk/>
          <pc:sldMk cId="2569945421" sldId="350"/>
        </pc:sldMkLst>
        <pc:spChg chg="mod">
          <ac:chgData name="Alison Hopper" userId="ca5996aa-ea7f-4b9b-84ac-8568eb6eb8f4" providerId="ADAL" clId="{738C77C9-2358-417A-8563-F442C65E747D}" dt="2020-05-29T13:23:20.695" v="1976" actId="14100"/>
          <ac:spMkLst>
            <pc:docMk/>
            <pc:sldMk cId="2569945421" sldId="350"/>
            <ac:spMk id="23" creationId="{3B01896F-65B0-4ED5-A420-5D3A382CCD9B}"/>
          </ac:spMkLst>
        </pc:spChg>
        <pc:picChg chg="add del mod">
          <ac:chgData name="Alison Hopper" userId="ca5996aa-ea7f-4b9b-84ac-8568eb6eb8f4" providerId="ADAL" clId="{738C77C9-2358-417A-8563-F442C65E747D}" dt="2020-05-29T13:24:44.045" v="1979" actId="478"/>
          <ac:picMkLst>
            <pc:docMk/>
            <pc:sldMk cId="2569945421" sldId="350"/>
            <ac:picMk id="2" creationId="{8D654466-AB82-43F6-9BB1-F8817B01C9CB}"/>
          </ac:picMkLst>
        </pc:picChg>
        <pc:picChg chg="add del mod modCrop">
          <ac:chgData name="Alison Hopper" userId="ca5996aa-ea7f-4b9b-84ac-8568eb6eb8f4" providerId="ADAL" clId="{738C77C9-2358-417A-8563-F442C65E747D}" dt="2020-05-29T13:26:59.253" v="1986" actId="478"/>
          <ac:picMkLst>
            <pc:docMk/>
            <pc:sldMk cId="2569945421" sldId="350"/>
            <ac:picMk id="3" creationId="{451E482B-0DD2-424D-94F1-4E4BA4C14C62}"/>
          </ac:picMkLst>
        </pc:picChg>
        <pc:picChg chg="add mod">
          <ac:chgData name="Alison Hopper" userId="ca5996aa-ea7f-4b9b-84ac-8568eb6eb8f4" providerId="ADAL" clId="{738C77C9-2358-417A-8563-F442C65E747D}" dt="2020-05-29T13:27:17.246" v="1992" actId="1076"/>
          <ac:picMkLst>
            <pc:docMk/>
            <pc:sldMk cId="2569945421" sldId="350"/>
            <ac:picMk id="4" creationId="{781B122F-AA86-47B1-B565-8492E38800C1}"/>
          </ac:picMkLst>
        </pc:picChg>
        <pc:picChg chg="del">
          <ac:chgData name="Alison Hopper" userId="ca5996aa-ea7f-4b9b-84ac-8568eb6eb8f4" providerId="ADAL" clId="{738C77C9-2358-417A-8563-F442C65E747D}" dt="2020-05-29T13:21:37.484" v="1775" actId="478"/>
          <ac:picMkLst>
            <pc:docMk/>
            <pc:sldMk cId="2569945421" sldId="350"/>
            <ac:picMk id="6" creationId="{223805C3-CEFB-4D45-B81D-CB2DFE83E592}"/>
          </ac:picMkLst>
        </pc:picChg>
        <pc:picChg chg="del">
          <ac:chgData name="Alison Hopper" userId="ca5996aa-ea7f-4b9b-84ac-8568eb6eb8f4" providerId="ADAL" clId="{738C77C9-2358-417A-8563-F442C65E747D}" dt="2020-05-29T13:21:35.643" v="1773" actId="478"/>
          <ac:picMkLst>
            <pc:docMk/>
            <pc:sldMk cId="2569945421" sldId="350"/>
            <ac:picMk id="7" creationId="{F6DDECC9-C0EE-41F4-B061-B19679D331B3}"/>
          </ac:picMkLst>
        </pc:picChg>
        <pc:picChg chg="del">
          <ac:chgData name="Alison Hopper" userId="ca5996aa-ea7f-4b9b-84ac-8568eb6eb8f4" providerId="ADAL" clId="{738C77C9-2358-417A-8563-F442C65E747D}" dt="2020-05-29T13:21:35.173" v="1772" actId="478"/>
          <ac:picMkLst>
            <pc:docMk/>
            <pc:sldMk cId="2569945421" sldId="350"/>
            <ac:picMk id="8" creationId="{126D82BE-2D55-4BB7-8986-19302A8993CB}"/>
          </ac:picMkLst>
        </pc:picChg>
        <pc:picChg chg="del">
          <ac:chgData name="Alison Hopper" userId="ca5996aa-ea7f-4b9b-84ac-8568eb6eb8f4" providerId="ADAL" clId="{738C77C9-2358-417A-8563-F442C65E747D}" dt="2020-05-29T13:21:36.741" v="1774" actId="478"/>
          <ac:picMkLst>
            <pc:docMk/>
            <pc:sldMk cId="2569945421" sldId="350"/>
            <ac:picMk id="9" creationId="{3638E990-9116-4E7C-A3E6-0C620D586CA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Images from Casio – a</a:t>
            </a:r>
            <a:r>
              <a:rPr lang="en-GB" baseline="0" dirty="0"/>
              <a:t> non and a scientific calculator</a:t>
            </a:r>
          </a:p>
          <a:p>
            <a:r>
              <a:rPr lang="en-GB" baseline="0" dirty="0"/>
              <a:t>Images of calculator keys to use on different slides</a:t>
            </a:r>
          </a:p>
          <a:p>
            <a:endParaRPr lang="en-GB" baseline="0" dirty="0"/>
          </a:p>
          <a:p>
            <a:r>
              <a:rPr lang="en-GB" baseline="0" dirty="0"/>
              <a:t>I will add photographs of my own maths equipment to avoid copyright issues – just waiting for a new protractor to be delivered!!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2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177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80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537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795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023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072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057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157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376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061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166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339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672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02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24FB8-EC11-4379-A8E7-A8C12E1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A360DEA-745D-4168-82E5-B15A1B9B5737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8C083C-5760-46DE-9640-C8309275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E8B60-9B64-43CE-9C0A-383F40162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B3FD8D2-8301-4B02-A587-021AC82F3D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3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  <p:sldLayoutId id="214748373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0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jp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jp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75655" y="1016732"/>
            <a:ext cx="6192690" cy="1656184"/>
          </a:xfrm>
        </p:spPr>
        <p:txBody>
          <a:bodyPr/>
          <a:lstStyle/>
          <a:p>
            <a:pPr algn="ctr"/>
            <a:r>
              <a:rPr lang="en-GB" dirty="0"/>
              <a:t>Year 6 Get Calculating Construction Site Part 3</a:t>
            </a:r>
            <a:br>
              <a:rPr lang="en-GB" dirty="0"/>
            </a:br>
            <a:endParaRPr lang="en-GB" dirty="0"/>
          </a:p>
        </p:txBody>
      </p:sp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4DE6AEF-BF64-4A5D-9360-810B198789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13BFAF-81C3-40D1-B7D0-9E1216C6AA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0375" y="2964580"/>
            <a:ext cx="3383250" cy="328374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BAD039D-5EAA-4BB2-9AD2-5437E12BCB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960"/>
    </mc:Choice>
    <mc:Fallback>
      <p:transition spd="slow" advTm="50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0867"/>
            <a:ext cx="8229600" cy="58092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What can each piece of equipment do?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283675" y="3912463"/>
            <a:ext cx="2330312" cy="1747734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1C0D771E-7F84-4D02-AE96-B7002E460C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4841696" y="1680199"/>
            <a:ext cx="2740584" cy="14288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DE04EE-013F-4C49-9E2D-EDA0A22271C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2704853" y="1982807"/>
            <a:ext cx="1296144" cy="22043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30538-0AE7-4BA4-BF2D-227D2965E14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686661" y="2742559"/>
            <a:ext cx="1742249" cy="35069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0AB74-97F1-4ACF-A0CC-1FA7E5FB58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751975">
            <a:off x="5632622" y="3540417"/>
            <a:ext cx="4855262" cy="70717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568433C-0D39-45D9-8A14-FDE0F40A5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242"/>
    </mc:Choice>
    <mc:Fallback>
      <p:transition spd="slow" advTm="68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36BE937F-3DA7-4F1D-B125-1157E56B6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231294" y="2692681"/>
            <a:ext cx="2668301" cy="20012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63972" y="1092853"/>
                <a:ext cx="6616056" cy="523221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lang="en-GB" sz="2800" b="0" dirty="0">
                    <a:solidFill>
                      <a:srgbClr val="002060"/>
                    </a:solidFill>
                  </a:rPr>
                  <a:t>Construct a circle with a radius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b="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972" y="1092853"/>
                <a:ext cx="6616056" cy="523221"/>
              </a:xfrm>
              <a:prstGeom prst="rect">
                <a:avLst/>
              </a:prstGeom>
              <a:blipFill>
                <a:blip r:embed="rId6"/>
                <a:stretch>
                  <a:fillRect t="-19767" b="-23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9385C6-2FDC-42BF-B208-DB72E422F9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809" b="11910"/>
          <a:stretch/>
        </p:blipFill>
        <p:spPr>
          <a:xfrm>
            <a:off x="1765858" y="4877601"/>
            <a:ext cx="5612284" cy="6480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5CCB3B-14A5-4D89-BC9F-76619F8D94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3760" y="2343516"/>
            <a:ext cx="2177738" cy="20025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7E52A06-188C-4F29-BF51-2A8A7F6D1692}"/>
              </a:ext>
            </a:extLst>
          </p:cNvPr>
          <p:cNvSpPr txBox="1">
            <a:spLocks/>
          </p:cNvSpPr>
          <p:nvPr/>
        </p:nvSpPr>
        <p:spPr>
          <a:xfrm>
            <a:off x="1263972" y="5929840"/>
            <a:ext cx="6616056" cy="5232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400" i="1" dirty="0">
                <a:solidFill>
                  <a:srgbClr val="002060"/>
                </a:solidFill>
              </a:rPr>
              <a:t>Remember your ‘Top Tips’ from Part 2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F2481B5-E0AF-44B5-868B-18B4EF217C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2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962"/>
    </mc:Choice>
    <mc:Fallback>
      <p:transition spd="slow" advTm="39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43FE9E-ADC8-4463-8B78-E8D9E14C4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1772816"/>
            <a:ext cx="4705730" cy="46054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894443"/>
                <a:ext cx="6616056" cy="523221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GB" sz="2400" b="0" dirty="0">
                    <a:solidFill>
                      <a:srgbClr val="002060"/>
                    </a:solidFill>
                  </a:rPr>
                  <a:t>Make a mark on the circumference of the circle</a:t>
                </a:r>
              </a:p>
              <a:p>
                <a:r>
                  <a:rPr lang="en-GB" sz="2400" b="0" dirty="0">
                    <a:solidFill>
                      <a:srgbClr val="002060"/>
                    </a:solidFill>
                  </a:rPr>
                  <a:t>Keep the compass set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400" b="0" dirty="0">
                  <a:solidFill>
                    <a:srgbClr val="002060"/>
                  </a:solidFill>
                </a:endParaRPr>
              </a:p>
              <a:p>
                <a:r>
                  <a:rPr lang="en-GB" sz="2400" b="0" dirty="0">
                    <a:solidFill>
                      <a:srgbClr val="002060"/>
                    </a:solidFill>
                  </a:rPr>
                  <a:t>Put the compass point on the mark</a:t>
                </a:r>
              </a:p>
              <a:p>
                <a:r>
                  <a:rPr lang="en-GB" sz="2400" b="0" dirty="0">
                    <a:solidFill>
                      <a:srgbClr val="002060"/>
                    </a:solidFill>
                  </a:rPr>
                  <a:t>Mark off another point with the pencil</a:t>
                </a:r>
              </a:p>
            </p:txBody>
          </p:sp>
        </mc:Choice>
        <mc:Fallback xmlns="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94443"/>
                <a:ext cx="6616056" cy="523221"/>
              </a:xfrm>
              <a:prstGeom prst="rect">
                <a:avLst/>
              </a:prstGeom>
              <a:blipFill>
                <a:blip r:embed="rId6"/>
                <a:stretch>
                  <a:fillRect l="-1382" t="-15116" r="-184" b="-196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36BE937F-3DA7-4F1D-B125-1157E56B6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32089" y="3842020"/>
            <a:ext cx="2125630" cy="159422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6480745-955C-44BD-B545-C2026C871C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65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735"/>
    </mc:Choice>
    <mc:Fallback>
      <p:transition spd="slow" advTm="39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9468" y="966973"/>
                <a:ext cx="6616056" cy="1382429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GB" sz="2000" b="0" dirty="0">
                    <a:solidFill>
                      <a:srgbClr val="002060"/>
                    </a:solidFill>
                  </a:rPr>
                  <a:t>Make a mark on the circumference of the circle</a:t>
                </a: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Keep the compass set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b="0" dirty="0">
                  <a:solidFill>
                    <a:srgbClr val="002060"/>
                  </a:solidFill>
                </a:endParaRP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Put the compass point on the mark</a:t>
                </a: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Mark off another point with the pencil</a:t>
                </a:r>
              </a:p>
            </p:txBody>
          </p:sp>
        </mc:Choice>
        <mc:Fallback xmlns="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68" y="966973"/>
                <a:ext cx="6616056" cy="1382429"/>
              </a:xfrm>
              <a:prstGeom prst="rect">
                <a:avLst/>
              </a:prstGeom>
              <a:blipFill>
                <a:blip r:embed="rId5"/>
                <a:stretch>
                  <a:fillRect l="-922" t="-4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7CBEFA-2294-4B6E-8A25-37B9E4D20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728" y="3017886"/>
            <a:ext cx="4022333" cy="3840114"/>
          </a:xfrm>
          <a:prstGeom prst="rect">
            <a:avLst/>
          </a:prstGeom>
        </p:spPr>
      </p:pic>
      <p:pic>
        <p:nvPicPr>
          <p:cNvPr id="8" name="Picture 7" descr="A picture containing black, water, air, blue&#10;&#10;Description automatically generated">
            <a:extLst>
              <a:ext uri="{FF2B5EF4-FFF2-40B4-BE49-F238E27FC236}">
                <a16:creationId xmlns:a16="http://schemas.microsoft.com/office/drawing/2014/main" id="{17A5EAD4-527E-4C68-B547-965EE0B9E0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46000"/>
          </a:blip>
          <a:srcRect l="15753"/>
          <a:stretch/>
        </p:blipFill>
        <p:spPr>
          <a:xfrm rot="17829618">
            <a:off x="3873925" y="943507"/>
            <a:ext cx="3788147" cy="236356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568BAE1-89C0-4F97-98A7-8A5DF71DA1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99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541"/>
    </mc:Choice>
    <mc:Fallback>
      <p:transition spd="slow" advTm="28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9468" y="894443"/>
                <a:ext cx="6616056" cy="206898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GB" sz="2000" b="0" dirty="0">
                    <a:solidFill>
                      <a:srgbClr val="002060"/>
                    </a:solidFill>
                  </a:rPr>
                  <a:t>Make a mark on the circumference of the circle</a:t>
                </a: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Keep the compass set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b="0" dirty="0">
                  <a:solidFill>
                    <a:srgbClr val="002060"/>
                  </a:solidFill>
                </a:endParaRP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Put the compass point on the mark</a:t>
                </a: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Mark off another point with the pencil</a:t>
                </a:r>
              </a:p>
              <a:p>
                <a:endParaRPr lang="en-GB" sz="2000" b="0" dirty="0">
                  <a:solidFill>
                    <a:srgbClr val="002060"/>
                  </a:solidFill>
                </a:endParaRP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Repeat, putting the point on the new mark and keep going all round the circumference</a:t>
                </a:r>
              </a:p>
            </p:txBody>
          </p:sp>
        </mc:Choice>
        <mc:Fallback xmlns="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68" y="894443"/>
                <a:ext cx="6616056" cy="2068984"/>
              </a:xfrm>
              <a:prstGeom prst="rect">
                <a:avLst/>
              </a:prstGeom>
              <a:blipFill>
                <a:blip r:embed="rId5"/>
                <a:stretch>
                  <a:fillRect l="-922" t="-2950" b="-2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7CBEFA-2294-4B6E-8A25-37B9E4D20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728" y="3017886"/>
            <a:ext cx="4022333" cy="3840114"/>
          </a:xfrm>
          <a:prstGeom prst="rect">
            <a:avLst/>
          </a:prstGeom>
        </p:spPr>
      </p:pic>
      <p:pic>
        <p:nvPicPr>
          <p:cNvPr id="8" name="Picture 7" descr="A picture containing black, water, air, blue&#10;&#10;Description automatically generated">
            <a:extLst>
              <a:ext uri="{FF2B5EF4-FFF2-40B4-BE49-F238E27FC236}">
                <a16:creationId xmlns:a16="http://schemas.microsoft.com/office/drawing/2014/main" id="{17A5EAD4-527E-4C68-B547-965EE0B9E0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46000"/>
          </a:blip>
          <a:srcRect l="15753"/>
          <a:stretch/>
        </p:blipFill>
        <p:spPr>
          <a:xfrm rot="21317909">
            <a:off x="5526588" y="3728933"/>
            <a:ext cx="3788147" cy="236356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AF5A219-5C19-4E00-AEFB-8504F35DD5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72"/>
    </mc:Choice>
    <mc:Fallback>
      <p:transition spd="slow" advTm="312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C5E422-604F-48FB-A9DE-71E4B1F38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241" y="1484523"/>
            <a:ext cx="5397823" cy="4820101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159468" y="894443"/>
            <a:ext cx="6616056" cy="20689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0" dirty="0">
                <a:solidFill>
                  <a:srgbClr val="002060"/>
                </a:solidFill>
              </a:rPr>
              <a:t>Have you ended up where you started?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90B4B31-E7D6-4E5C-931A-64267B3DCD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0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34"/>
    </mc:Choice>
    <mc:Fallback>
      <p:transition spd="slow" advTm="11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887F79-8AAA-42A2-8C60-F18B70EE1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872" y="1297608"/>
            <a:ext cx="5248726" cy="5155453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159468" y="894443"/>
            <a:ext cx="6616056" cy="20689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0" dirty="0">
                <a:solidFill>
                  <a:srgbClr val="002060"/>
                </a:solidFill>
              </a:rPr>
              <a:t>Have you ended up where you started?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Use a ruler to join the dots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What shape have you created?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8A75B2B-8002-4938-9AAA-011AA06F72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96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62"/>
    </mc:Choice>
    <mc:Fallback>
      <p:transition spd="slow" advTm="17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2B414-BFB6-415C-B890-4948367C2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82" y="1317702"/>
            <a:ext cx="5553850" cy="5153744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159468" y="1052736"/>
            <a:ext cx="6616056" cy="13104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0" dirty="0">
                <a:solidFill>
                  <a:srgbClr val="002060"/>
                </a:solidFill>
              </a:rPr>
              <a:t>What shape have you created?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Why did this work?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098C44F-7EC2-423F-BD1D-68BE2DEC6E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97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299"/>
    </mc:Choice>
    <mc:Fallback>
      <p:transition spd="slow" advTm="30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70A21A-57BB-4B1F-A788-3D57BA51A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663" y="884631"/>
            <a:ext cx="5051337" cy="4920633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159468" y="1052735"/>
            <a:ext cx="6616056" cy="49206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0" dirty="0">
                <a:solidFill>
                  <a:srgbClr val="002060"/>
                </a:solidFill>
              </a:rPr>
              <a:t>What can you say about the triangles?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Does this help to explain how you created</a:t>
            </a:r>
          </a:p>
          <a:p>
            <a:r>
              <a:rPr lang="en-GB" sz="2000" b="0" dirty="0">
                <a:solidFill>
                  <a:srgbClr val="002060"/>
                </a:solidFill>
              </a:rPr>
              <a:t>a regular hexagon?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How big is the angle at B (angle ABC)?</a:t>
            </a:r>
          </a:p>
          <a:p>
            <a:r>
              <a:rPr lang="en-GB" sz="2000" b="0" dirty="0">
                <a:solidFill>
                  <a:srgbClr val="002060"/>
                </a:solidFill>
              </a:rPr>
              <a:t>Can you work it out?</a:t>
            </a:r>
          </a:p>
          <a:p>
            <a:r>
              <a:rPr lang="en-GB" sz="2000" b="0" dirty="0">
                <a:solidFill>
                  <a:srgbClr val="002060"/>
                </a:solidFill>
              </a:rPr>
              <a:t>What calculation do you need to do?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8EE4AB-2B6A-4006-9114-6ACAB4CAEE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4515075" y="5205230"/>
            <a:ext cx="854617" cy="145345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638C3EA-2A11-4FC0-BC1A-706F6CF4F8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8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126"/>
    </mc:Choice>
    <mc:Fallback>
      <p:transition spd="slow" advTm="182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C7318C-86EA-4368-99E9-C671FDD45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976" y="2343516"/>
            <a:ext cx="4184631" cy="3847935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159468" y="894442"/>
            <a:ext cx="6616056" cy="26785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0" dirty="0">
                <a:solidFill>
                  <a:srgbClr val="002060"/>
                </a:solidFill>
              </a:rPr>
              <a:t>To construct other shapes in a circle, we need to think angles …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dirty="0">
                <a:solidFill>
                  <a:srgbClr val="002060"/>
                </a:solidFill>
              </a:rPr>
              <a:t>How would you construct a pentagon in a circle?</a:t>
            </a:r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What does a pentagon look like?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Can you use triangles to help you?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C3686E6-237C-4A75-ABA1-7BF3EE866D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15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344"/>
    </mc:Choice>
    <mc:Fallback>
      <p:transition spd="slow" advTm="71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1CAE3E-663F-4426-BA74-1880B051B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5596" y="1670270"/>
            <a:ext cx="4374476" cy="4521181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159468" y="894442"/>
            <a:ext cx="6616056" cy="48388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0" dirty="0">
                <a:solidFill>
                  <a:srgbClr val="002060"/>
                </a:solidFill>
              </a:rPr>
              <a:t>To construct other shapes in a circle, we need to think angles …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dirty="0">
                <a:solidFill>
                  <a:srgbClr val="002060"/>
                </a:solidFill>
              </a:rPr>
              <a:t>How would you construct a pentagon in a circle?</a:t>
            </a:r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What does a pentagon look like?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Can you use triangles to help you?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How big is the angle at B (angle ABC)?</a:t>
            </a:r>
          </a:p>
          <a:p>
            <a:r>
              <a:rPr lang="en-GB" sz="2000" b="0" dirty="0">
                <a:solidFill>
                  <a:srgbClr val="002060"/>
                </a:solidFill>
              </a:rPr>
              <a:t>Can you work it out?</a:t>
            </a:r>
          </a:p>
          <a:p>
            <a:r>
              <a:rPr lang="en-GB" sz="2000" b="0" dirty="0">
                <a:solidFill>
                  <a:srgbClr val="002060"/>
                </a:solidFill>
              </a:rPr>
              <a:t>What calculation do you need to do?</a:t>
            </a:r>
          </a:p>
          <a:p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13A55B-7135-4BE1-970E-0F4020C8DB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4311703" y="5471078"/>
            <a:ext cx="738824" cy="125652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F49AB21-9186-4906-B3F4-086F86A88C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21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837"/>
    </mc:Choice>
    <mc:Fallback>
      <p:transition spd="slow" advTm="94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D0AF8D-991C-4D0A-9E7F-9778B35FF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3928" y="1763148"/>
            <a:ext cx="4944165" cy="4439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9468" y="894442"/>
                <a:ext cx="6932812" cy="483881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GB" sz="2000" b="0" dirty="0">
                    <a:solidFill>
                      <a:srgbClr val="002060"/>
                    </a:solidFill>
                  </a:rPr>
                  <a:t>We know that the angles at the centre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72</m:t>
                    </m:r>
                    <m:r>
                      <a:rPr lang="en-GB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000" b="0" dirty="0">
                  <a:solidFill>
                    <a:srgbClr val="002060"/>
                  </a:solidFill>
                </a:endParaRPr>
              </a:p>
              <a:p>
                <a:endParaRPr lang="en-GB" sz="2000" b="0" dirty="0">
                  <a:solidFill>
                    <a:srgbClr val="002060"/>
                  </a:solidFill>
                </a:endParaRP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Now use a protractor to construct the triangles in the circle</a:t>
                </a:r>
              </a:p>
              <a:p>
                <a:endParaRPr lang="en-GB" sz="2000" b="0" dirty="0">
                  <a:solidFill>
                    <a:srgbClr val="002060"/>
                  </a:solidFill>
                </a:endParaRPr>
              </a:p>
              <a:p>
                <a:endParaRPr lang="en-GB" sz="2000" b="0" dirty="0">
                  <a:solidFill>
                    <a:srgbClr val="002060"/>
                  </a:solidFill>
                </a:endParaRP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You can draw the radius in</a:t>
                </a: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or make a mark on the circumference</a:t>
                </a: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to show where the point needs to be.</a:t>
                </a:r>
              </a:p>
              <a:p>
                <a:endParaRPr lang="en-GB" sz="2000" b="0" dirty="0">
                  <a:solidFill>
                    <a:srgbClr val="002060"/>
                  </a:solidFill>
                </a:endParaRP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		Mark</a:t>
                </a:r>
              </a:p>
              <a:p>
                <a:endParaRPr lang="en-GB" sz="2000" b="0" dirty="0">
                  <a:solidFill>
                    <a:srgbClr val="002060"/>
                  </a:solidFill>
                </a:endParaRPr>
              </a:p>
              <a:p>
                <a:r>
                  <a:rPr lang="en-GB" sz="2000" b="0" dirty="0">
                    <a:solidFill>
                      <a:srgbClr val="002060"/>
                    </a:solidFill>
                  </a:rPr>
                  <a:t>		Radius</a:t>
                </a:r>
              </a:p>
              <a:p>
                <a:endParaRPr lang="en-GB" sz="2000" b="0" dirty="0">
                  <a:solidFill>
                    <a:srgbClr val="002060"/>
                  </a:solidFill>
                </a:endParaRPr>
              </a:p>
              <a:p>
                <a:endParaRPr lang="en-GB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id="{3B01896F-65B0-4ED5-A420-5D3A382CC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68" y="894442"/>
                <a:ext cx="6932812" cy="4838814"/>
              </a:xfrm>
              <a:prstGeom prst="rect">
                <a:avLst/>
              </a:prstGeom>
              <a:blipFill>
                <a:blip r:embed="rId6"/>
                <a:stretch>
                  <a:fillRect l="-880" t="-1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25277EE8-22CD-48B2-B393-E92CD5EF130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 rot="16200000">
            <a:off x="4574751" y="3268379"/>
            <a:ext cx="2740584" cy="1428809"/>
          </a:xfrm>
          <a:prstGeom prst="rect">
            <a:avLst/>
          </a:prstGeom>
        </p:spPr>
      </p:pic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F93139B3-B0BA-4A76-8F0D-515412BBE3E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>
            <a:off x="466407" y="4360802"/>
            <a:ext cx="2740584" cy="142880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270A35-6972-4A7B-9E17-CF6D60EFDE4F}"/>
              </a:ext>
            </a:extLst>
          </p:cNvPr>
          <p:cNvSpPr txBox="1">
            <a:spLocks/>
          </p:cNvSpPr>
          <p:nvPr/>
        </p:nvSpPr>
        <p:spPr>
          <a:xfrm>
            <a:off x="1263972" y="6078741"/>
            <a:ext cx="6616056" cy="5232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400" i="1" dirty="0">
                <a:solidFill>
                  <a:srgbClr val="002060"/>
                </a:solidFill>
              </a:rPr>
              <a:t>Remember your ‘Top Tips’ from Part 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5C3A5B-89DD-4900-8190-94299DB784E3}"/>
              </a:ext>
            </a:extLst>
          </p:cNvPr>
          <p:cNvCxnSpPr/>
          <p:nvPr/>
        </p:nvCxnSpPr>
        <p:spPr bwMode="auto">
          <a:xfrm>
            <a:off x="4497822" y="3205837"/>
            <a:ext cx="148356" cy="216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C26AB1-CDEB-4491-AAE1-F78078168EA1}"/>
              </a:ext>
            </a:extLst>
          </p:cNvPr>
          <p:cNvCxnSpPr/>
          <p:nvPr/>
        </p:nvCxnSpPr>
        <p:spPr bwMode="auto">
          <a:xfrm flipV="1">
            <a:off x="2987824" y="3560905"/>
            <a:ext cx="2242814" cy="5240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408C8A7-1B10-461D-9FC6-34DB9FCC0C51}"/>
              </a:ext>
            </a:extLst>
          </p:cNvPr>
          <p:cNvCxnSpPr/>
          <p:nvPr/>
        </p:nvCxnSpPr>
        <p:spPr bwMode="auto">
          <a:xfrm flipV="1">
            <a:off x="2775841" y="3271775"/>
            <a:ext cx="1721981" cy="2627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69DEA1D-9F51-4CC5-98F7-E0B0002BC9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64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233"/>
    </mc:Choice>
    <mc:Fallback>
      <p:transition spd="slow" advTm="117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431306" y="980728"/>
            <a:ext cx="8101134" cy="20882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What other regular shapes can you construct in a circle using your compass, ruler and protractor?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3805C3-CEFB-4D45-B81D-CB2DFE83E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5716" y="2024844"/>
            <a:ext cx="4184631" cy="3847935"/>
          </a:xfrm>
          <a:prstGeom prst="rect">
            <a:avLst/>
          </a:prstGeom>
        </p:spPr>
      </p:pic>
      <p:pic>
        <p:nvPicPr>
          <p:cNvPr id="7" name="Picture 6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F6DDECC9-C0EE-41F4-B061-B19679D33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75697" y="3849079"/>
            <a:ext cx="2330312" cy="1747734"/>
          </a:xfrm>
          <a:prstGeom prst="rect">
            <a:avLst/>
          </a:prstGeom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26D82BE-2D55-4BB7-8986-19302A8993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>
            <a:off x="713236" y="1830593"/>
            <a:ext cx="2740584" cy="1428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38E990-9116-4E7C-A3E6-0C620D586C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751975">
            <a:off x="1777596" y="3800154"/>
            <a:ext cx="4855262" cy="70717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377EBEE-5DC6-4232-92C2-9B0AAD5C78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0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57"/>
    </mc:Choice>
    <mc:Fallback>
      <p:transition spd="slow" advTm="46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431306" y="980728"/>
            <a:ext cx="8101134" cy="47525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0" dirty="0">
                <a:solidFill>
                  <a:srgbClr val="002060"/>
                </a:solidFill>
              </a:rPr>
              <a:t>Try drawing lots of shapes in the same circle</a:t>
            </a:r>
          </a:p>
          <a:p>
            <a:r>
              <a:rPr lang="en-GB" sz="2000" b="0" dirty="0">
                <a:solidFill>
                  <a:srgbClr val="002060"/>
                </a:solidFill>
              </a:rPr>
              <a:t>These all start with the same point on the circumference</a:t>
            </a: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endParaRPr lang="en-GB" sz="2000" b="0" dirty="0">
              <a:solidFill>
                <a:srgbClr val="002060"/>
              </a:solidFill>
            </a:endParaRPr>
          </a:p>
          <a:p>
            <a:r>
              <a:rPr lang="en-GB" sz="2000" b="0" dirty="0">
                <a:solidFill>
                  <a:srgbClr val="002060"/>
                </a:solidFill>
              </a:rPr>
              <a:t>What if they all start in a</a:t>
            </a:r>
          </a:p>
          <a:p>
            <a:r>
              <a:rPr lang="en-GB" sz="2000" b="0" dirty="0">
                <a:solidFill>
                  <a:srgbClr val="002060"/>
                </a:solidFill>
              </a:rPr>
              <a:t>different place?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1B122F-AA86-47B1-B565-8492E3880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6365" y="1628800"/>
            <a:ext cx="5220814" cy="495887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05EDC3F-F9BA-4AA7-85A0-B51010371E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45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411"/>
    </mc:Choice>
    <mc:Fallback>
      <p:transition spd="slow" advTm="57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431306" y="980728"/>
            <a:ext cx="8101134" cy="20882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Write instructions to help someone recreate your favourite construction</a:t>
            </a:r>
          </a:p>
          <a:p>
            <a:r>
              <a:rPr lang="en-GB" sz="2400" b="0" dirty="0">
                <a:solidFill>
                  <a:srgbClr val="002060"/>
                </a:solidFill>
              </a:rPr>
              <a:t>How did you make use of the equipment?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shapes in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3805C3-CEFB-4D45-B81D-CB2DFE83E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9887" y="2037195"/>
            <a:ext cx="4184631" cy="3847935"/>
          </a:xfrm>
          <a:prstGeom prst="rect">
            <a:avLst/>
          </a:prstGeom>
        </p:spPr>
      </p:pic>
      <p:pic>
        <p:nvPicPr>
          <p:cNvPr id="7" name="Picture 6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F6DDECC9-C0EE-41F4-B061-B19679D33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75790" y="3977926"/>
            <a:ext cx="2330312" cy="1747734"/>
          </a:xfrm>
          <a:prstGeom prst="rect">
            <a:avLst/>
          </a:prstGeom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26D82BE-2D55-4BB7-8986-19302A8993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>
            <a:off x="727486" y="2024844"/>
            <a:ext cx="2740584" cy="1428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38E990-9116-4E7C-A3E6-0C620D586C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761117">
            <a:off x="1752846" y="4028313"/>
            <a:ext cx="4855262" cy="7071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32DE21-C00F-48F1-90EC-189CCCF94B0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4572971" y="5323523"/>
            <a:ext cx="738824" cy="1256521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4FF4A14-E0B5-4508-B641-7289D89FA2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83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119"/>
    </mc:Choice>
    <mc:Fallback>
      <p:transition spd="slow" advTm="51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D456B4-908B-48F0-B76E-2E64505CD934}"/>
</file>

<file path=customXml/itemProps2.xml><?xml version="1.0" encoding="utf-8"?>
<ds:datastoreItem xmlns:ds="http://schemas.openxmlformats.org/officeDocument/2006/customXml" ds:itemID="{C53B7B97-100F-4F58-8C5C-E1395F72294C}"/>
</file>

<file path=customXml/itemProps3.xml><?xml version="1.0" encoding="utf-8"?>
<ds:datastoreItem xmlns:ds="http://schemas.openxmlformats.org/officeDocument/2006/customXml" ds:itemID="{CB2B6F37-0220-4C0F-A14B-EA8DACFCCEE8}"/>
</file>

<file path=docProps/app.xml><?xml version="1.0" encoding="utf-8"?>
<Properties xmlns="http://schemas.openxmlformats.org/officeDocument/2006/extended-properties" xmlns:vt="http://schemas.openxmlformats.org/officeDocument/2006/docPropsVTypes">
  <TotalTime>34021</TotalTime>
  <Words>634</Words>
  <Application>Microsoft Office PowerPoint</Application>
  <PresentationFormat>On-screen Show (4:3)</PresentationFormat>
  <Paragraphs>140</Paragraphs>
  <Slides>18</Slides>
  <Notes>16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Year 6 Get Calculating Construction Site Part 3 </vt:lpstr>
      <vt:lpstr>The equipment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116</cp:revision>
  <cp:lastPrinted>2019-05-16T13:34:48Z</cp:lastPrinted>
  <dcterms:created xsi:type="dcterms:W3CDTF">2012-04-23T14:18:00Z</dcterms:created>
  <dcterms:modified xsi:type="dcterms:W3CDTF">2020-06-08T09:30:31Z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