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7" r:id="rId3"/>
    <p:sldId id="286" r:id="rId4"/>
    <p:sldId id="327" r:id="rId5"/>
    <p:sldId id="330" r:id="rId6"/>
    <p:sldId id="331" r:id="rId7"/>
    <p:sldId id="329" r:id="rId8"/>
    <p:sldId id="328" r:id="rId9"/>
    <p:sldId id="313" r:id="rId10"/>
    <p:sldId id="332" r:id="rId11"/>
    <p:sldId id="326" r:id="rId12"/>
    <p:sldId id="333" r:id="rId13"/>
    <p:sldId id="334" r:id="rId14"/>
    <p:sldId id="336" r:id="rId15"/>
    <p:sldId id="337" r:id="rId16"/>
    <p:sldId id="265" r:id="rId17"/>
  </p:sldIdLst>
  <p:sldSz cx="9144000" cy="6858000" type="screen4x3"/>
  <p:notesSz cx="6875463" cy="100028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949F88-7DB1-4FF0-916C-36767CDA11A8}" v="32" dt="2020-06-05T16:09:27.1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82" autoAdjust="0"/>
    <p:restoredTop sz="94340" autoAdjust="0"/>
  </p:normalViewPr>
  <p:slideViewPr>
    <p:cSldViewPr>
      <p:cViewPr varScale="1">
        <p:scale>
          <a:sx n="102" d="100"/>
          <a:sy n="102" d="100"/>
        </p:scale>
        <p:origin x="8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27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on Hopper" userId="ca5996aa-ea7f-4b9b-84ac-8568eb6eb8f4" providerId="ADAL" clId="{C2EB0B25-15F5-4CC6-BB32-3BDB7EB83F8F}"/>
    <pc:docChg chg="undo custSel addSld delSld modSld sldOrd">
      <pc:chgData name="Alison Hopper" userId="ca5996aa-ea7f-4b9b-84ac-8568eb6eb8f4" providerId="ADAL" clId="{C2EB0B25-15F5-4CC6-BB32-3BDB7EB83F8F}" dt="2020-06-01T11:35:08.686" v="5608" actId="1076"/>
      <pc:docMkLst>
        <pc:docMk/>
      </pc:docMkLst>
      <pc:sldChg chg="addSp delSp modSp mod modNotesTx">
        <pc:chgData name="Alison Hopper" userId="ca5996aa-ea7f-4b9b-84ac-8568eb6eb8f4" providerId="ADAL" clId="{C2EB0B25-15F5-4CC6-BB32-3BDB7EB83F8F}" dt="2020-05-28T10:28:53.240" v="3492" actId="20577"/>
        <pc:sldMkLst>
          <pc:docMk/>
          <pc:sldMk cId="0" sldId="267"/>
        </pc:sldMkLst>
        <pc:spChg chg="mod">
          <ac:chgData name="Alison Hopper" userId="ca5996aa-ea7f-4b9b-84ac-8568eb6eb8f4" providerId="ADAL" clId="{C2EB0B25-15F5-4CC6-BB32-3BDB7EB83F8F}" dt="2020-05-28T10:28:53.240" v="3492" actId="20577"/>
          <ac:spMkLst>
            <pc:docMk/>
            <pc:sldMk cId="0" sldId="267"/>
            <ac:spMk id="8" creationId="{00000000-0000-0000-0000-000000000000}"/>
          </ac:spMkLst>
        </pc:spChg>
        <pc:picChg chg="del">
          <ac:chgData name="Alison Hopper" userId="ca5996aa-ea7f-4b9b-84ac-8568eb6eb8f4" providerId="ADAL" clId="{C2EB0B25-15F5-4CC6-BB32-3BDB7EB83F8F}" dt="2020-05-22T09:06:20.743" v="2488" actId="478"/>
          <ac:picMkLst>
            <pc:docMk/>
            <pc:sldMk cId="0" sldId="267"/>
            <ac:picMk id="3" creationId="{00000000-0000-0000-0000-000000000000}"/>
          </ac:picMkLst>
        </pc:picChg>
        <pc:picChg chg="add mod">
          <ac:chgData name="Alison Hopper" userId="ca5996aa-ea7f-4b9b-84ac-8568eb6eb8f4" providerId="ADAL" clId="{C2EB0B25-15F5-4CC6-BB32-3BDB7EB83F8F}" dt="2020-05-20T11:06:56.503" v="70" actId="1076"/>
          <ac:picMkLst>
            <pc:docMk/>
            <pc:sldMk cId="0" sldId="267"/>
            <ac:picMk id="7" creationId="{DEEF417C-3068-439E-87E6-B8B1DA9BCBCA}"/>
          </ac:picMkLst>
        </pc:picChg>
        <pc:picChg chg="add mod">
          <ac:chgData name="Alison Hopper" userId="ca5996aa-ea7f-4b9b-84ac-8568eb6eb8f4" providerId="ADAL" clId="{C2EB0B25-15F5-4CC6-BB32-3BDB7EB83F8F}" dt="2020-05-20T11:06:47.641" v="66" actId="1076"/>
          <ac:picMkLst>
            <pc:docMk/>
            <pc:sldMk cId="0" sldId="267"/>
            <ac:picMk id="9" creationId="{206BC8ED-6EAC-457E-ADBC-BF4B47DBC80F}"/>
          </ac:picMkLst>
        </pc:picChg>
        <pc:picChg chg="add mod">
          <ac:chgData name="Alison Hopper" userId="ca5996aa-ea7f-4b9b-84ac-8568eb6eb8f4" providerId="ADAL" clId="{C2EB0B25-15F5-4CC6-BB32-3BDB7EB83F8F}" dt="2020-05-20T11:07:00.215" v="71" actId="1076"/>
          <ac:picMkLst>
            <pc:docMk/>
            <pc:sldMk cId="0" sldId="267"/>
            <ac:picMk id="10" creationId="{16D21298-3F54-4533-8BF7-E0276FA7EE69}"/>
          </ac:picMkLst>
        </pc:picChg>
        <pc:picChg chg="add mod">
          <ac:chgData name="Alison Hopper" userId="ca5996aa-ea7f-4b9b-84ac-8568eb6eb8f4" providerId="ADAL" clId="{C2EB0B25-15F5-4CC6-BB32-3BDB7EB83F8F}" dt="2020-05-22T09:06:21.218" v="2489"/>
          <ac:picMkLst>
            <pc:docMk/>
            <pc:sldMk cId="0" sldId="267"/>
            <ac:picMk id="11" creationId="{E4DE6AEF-BF64-4A5D-9360-810B19878945}"/>
          </ac:picMkLst>
        </pc:picChg>
      </pc:sldChg>
      <pc:sldChg chg="del">
        <pc:chgData name="Alison Hopper" userId="ca5996aa-ea7f-4b9b-84ac-8568eb6eb8f4" providerId="ADAL" clId="{C2EB0B25-15F5-4CC6-BB32-3BDB7EB83F8F}" dt="2020-05-20T12:08:02.457" v="718" actId="47"/>
        <pc:sldMkLst>
          <pc:docMk/>
          <pc:sldMk cId="1939496456" sldId="282"/>
        </pc:sldMkLst>
      </pc:sldChg>
      <pc:sldChg chg="addSp modSp del mod">
        <pc:chgData name="Alison Hopper" userId="ca5996aa-ea7f-4b9b-84ac-8568eb6eb8f4" providerId="ADAL" clId="{C2EB0B25-15F5-4CC6-BB32-3BDB7EB83F8F}" dt="2020-05-28T13:15:55.814" v="5214" actId="47"/>
        <pc:sldMkLst>
          <pc:docMk/>
          <pc:sldMk cId="1010406092" sldId="283"/>
        </pc:sldMkLst>
        <pc:spChg chg="mod">
          <ac:chgData name="Alison Hopper" userId="ca5996aa-ea7f-4b9b-84ac-8568eb6eb8f4" providerId="ADAL" clId="{C2EB0B25-15F5-4CC6-BB32-3BDB7EB83F8F}" dt="2020-05-28T10:04:35.236" v="3490" actId="20577"/>
          <ac:spMkLst>
            <pc:docMk/>
            <pc:sldMk cId="1010406092" sldId="283"/>
            <ac:spMk id="3" creationId="{00000000-0000-0000-0000-000000000000}"/>
          </ac:spMkLst>
        </pc:spChg>
        <pc:picChg chg="add mod">
          <ac:chgData name="Alison Hopper" userId="ca5996aa-ea7f-4b9b-84ac-8568eb6eb8f4" providerId="ADAL" clId="{C2EB0B25-15F5-4CC6-BB32-3BDB7EB83F8F}" dt="2020-05-22T09:07:27.544" v="2516"/>
          <ac:picMkLst>
            <pc:docMk/>
            <pc:sldMk cId="1010406092" sldId="283"/>
            <ac:picMk id="4" creationId="{48D56FFF-CD77-41C9-9611-B9B0605530E2}"/>
          </ac:picMkLst>
        </pc:picChg>
      </pc:sldChg>
      <pc:sldChg chg="del">
        <pc:chgData name="Alison Hopper" userId="ca5996aa-ea7f-4b9b-84ac-8568eb6eb8f4" providerId="ADAL" clId="{C2EB0B25-15F5-4CC6-BB32-3BDB7EB83F8F}" dt="2020-05-20T12:08:03.675" v="724" actId="47"/>
        <pc:sldMkLst>
          <pc:docMk/>
          <pc:sldMk cId="3828587349" sldId="284"/>
        </pc:sldMkLst>
      </pc:sldChg>
      <pc:sldChg chg="addSp delSp modSp mod modNotesTx">
        <pc:chgData name="Alison Hopper" userId="ca5996aa-ea7f-4b9b-84ac-8568eb6eb8f4" providerId="ADAL" clId="{C2EB0B25-15F5-4CC6-BB32-3BDB7EB83F8F}" dt="2020-05-28T10:48:17.877" v="3589" actId="1076"/>
        <pc:sldMkLst>
          <pc:docMk/>
          <pc:sldMk cId="325700435" sldId="286"/>
        </pc:sldMkLst>
        <pc:spChg chg="mod">
          <ac:chgData name="Alison Hopper" userId="ca5996aa-ea7f-4b9b-84ac-8568eb6eb8f4" providerId="ADAL" clId="{C2EB0B25-15F5-4CC6-BB32-3BDB7EB83F8F}" dt="2020-05-28T10:29:50.915" v="3528" actId="1076"/>
          <ac:spMkLst>
            <pc:docMk/>
            <pc:sldMk cId="325700435" sldId="286"/>
            <ac:spMk id="2" creationId="{00000000-0000-0000-0000-000000000000}"/>
          </ac:spMkLst>
        </pc:spChg>
        <pc:spChg chg="mod">
          <ac:chgData name="Alison Hopper" userId="ca5996aa-ea7f-4b9b-84ac-8568eb6eb8f4" providerId="ADAL" clId="{C2EB0B25-15F5-4CC6-BB32-3BDB7EB83F8F}" dt="2020-05-28T10:30:19.897" v="3577" actId="6549"/>
          <ac:spMkLst>
            <pc:docMk/>
            <pc:sldMk cId="325700435" sldId="286"/>
            <ac:spMk id="3" creationId="{00000000-0000-0000-0000-000000000000}"/>
          </ac:spMkLst>
        </pc:spChg>
        <pc:spChg chg="add del mod">
          <ac:chgData name="Alison Hopper" userId="ca5996aa-ea7f-4b9b-84ac-8568eb6eb8f4" providerId="ADAL" clId="{C2EB0B25-15F5-4CC6-BB32-3BDB7EB83F8F}" dt="2020-05-20T11:12:28.617" v="368"/>
          <ac:spMkLst>
            <pc:docMk/>
            <pc:sldMk cId="325700435" sldId="286"/>
            <ac:spMk id="8" creationId="{D689510E-D2A7-4636-B613-B7C9C2E818E4}"/>
          </ac:spMkLst>
        </pc:spChg>
        <pc:spChg chg="add mod">
          <ac:chgData name="Alison Hopper" userId="ca5996aa-ea7f-4b9b-84ac-8568eb6eb8f4" providerId="ADAL" clId="{C2EB0B25-15F5-4CC6-BB32-3BDB7EB83F8F}" dt="2020-05-20T11:12:32.809" v="371" actId="113"/>
          <ac:spMkLst>
            <pc:docMk/>
            <pc:sldMk cId="325700435" sldId="286"/>
            <ac:spMk id="9" creationId="{896D8A03-9172-4E3C-9C0C-391FD696BE6E}"/>
          </ac:spMkLst>
        </pc:spChg>
        <pc:picChg chg="del">
          <ac:chgData name="Alison Hopper" userId="ca5996aa-ea7f-4b9b-84ac-8568eb6eb8f4" providerId="ADAL" clId="{C2EB0B25-15F5-4CC6-BB32-3BDB7EB83F8F}" dt="2020-05-20T11:10:23.500" v="270" actId="478"/>
          <ac:picMkLst>
            <pc:docMk/>
            <pc:sldMk cId="325700435" sldId="286"/>
            <ac:picMk id="4" creationId="{00000000-0000-0000-0000-000000000000}"/>
          </ac:picMkLst>
        </pc:picChg>
        <pc:picChg chg="del">
          <ac:chgData name="Alison Hopper" userId="ca5996aa-ea7f-4b9b-84ac-8568eb6eb8f4" providerId="ADAL" clId="{C2EB0B25-15F5-4CC6-BB32-3BDB7EB83F8F}" dt="2020-05-20T11:10:22.779" v="269" actId="478"/>
          <ac:picMkLst>
            <pc:docMk/>
            <pc:sldMk cId="325700435" sldId="286"/>
            <ac:picMk id="5" creationId="{00000000-0000-0000-0000-000000000000}"/>
          </ac:picMkLst>
        </pc:picChg>
        <pc:picChg chg="add del mod">
          <ac:chgData name="Alison Hopper" userId="ca5996aa-ea7f-4b9b-84ac-8568eb6eb8f4" providerId="ADAL" clId="{C2EB0B25-15F5-4CC6-BB32-3BDB7EB83F8F}" dt="2020-05-22T09:06:25.831" v="2490" actId="478"/>
          <ac:picMkLst>
            <pc:docMk/>
            <pc:sldMk cId="325700435" sldId="286"/>
            <ac:picMk id="6" creationId="{00000000-0000-0000-0000-000000000000}"/>
          </ac:picMkLst>
        </pc:picChg>
        <pc:picChg chg="add del mod">
          <ac:chgData name="Alison Hopper" userId="ca5996aa-ea7f-4b9b-84ac-8568eb6eb8f4" providerId="ADAL" clId="{C2EB0B25-15F5-4CC6-BB32-3BDB7EB83F8F}" dt="2020-05-28T10:32:37.207" v="3578" actId="478"/>
          <ac:picMkLst>
            <pc:docMk/>
            <pc:sldMk cId="325700435" sldId="286"/>
            <ac:picMk id="7" creationId="{C49EDD6C-7216-4DB7-8CAE-ECF1DAE2083A}"/>
          </ac:picMkLst>
        </pc:picChg>
        <pc:picChg chg="add mod">
          <ac:chgData name="Alison Hopper" userId="ca5996aa-ea7f-4b9b-84ac-8568eb6eb8f4" providerId="ADAL" clId="{C2EB0B25-15F5-4CC6-BB32-3BDB7EB83F8F}" dt="2020-05-22T09:06:37.671" v="2493" actId="14100"/>
          <ac:picMkLst>
            <pc:docMk/>
            <pc:sldMk cId="325700435" sldId="286"/>
            <ac:picMk id="10" creationId="{97C8293F-D2D3-4450-867D-C6088AD2B921}"/>
          </ac:picMkLst>
        </pc:picChg>
        <pc:picChg chg="add del mod">
          <ac:chgData name="Alison Hopper" userId="ca5996aa-ea7f-4b9b-84ac-8568eb6eb8f4" providerId="ADAL" clId="{C2EB0B25-15F5-4CC6-BB32-3BDB7EB83F8F}" dt="2020-05-28T10:48:05.353" v="3583" actId="478"/>
          <ac:picMkLst>
            <pc:docMk/>
            <pc:sldMk cId="325700435" sldId="286"/>
            <ac:picMk id="11" creationId="{42521F48-50F0-4DA8-B4EC-C7E6B273084F}"/>
          </ac:picMkLst>
        </pc:picChg>
        <pc:picChg chg="add mod">
          <ac:chgData name="Alison Hopper" userId="ca5996aa-ea7f-4b9b-84ac-8568eb6eb8f4" providerId="ADAL" clId="{C2EB0B25-15F5-4CC6-BB32-3BDB7EB83F8F}" dt="2020-05-28T10:48:17.877" v="3589" actId="1076"/>
          <ac:picMkLst>
            <pc:docMk/>
            <pc:sldMk cId="325700435" sldId="286"/>
            <ac:picMk id="13" creationId="{16EAA4CC-0790-46E7-B2A5-FE92E5EB3EF8}"/>
          </ac:picMkLst>
        </pc:picChg>
      </pc:sldChg>
      <pc:sldChg chg="del">
        <pc:chgData name="Alison Hopper" userId="ca5996aa-ea7f-4b9b-84ac-8568eb6eb8f4" providerId="ADAL" clId="{C2EB0B25-15F5-4CC6-BB32-3BDB7EB83F8F}" dt="2020-05-20T12:08:02.074" v="717" actId="47"/>
        <pc:sldMkLst>
          <pc:docMk/>
          <pc:sldMk cId="258603587" sldId="287"/>
        </pc:sldMkLst>
      </pc:sldChg>
      <pc:sldChg chg="del">
        <pc:chgData name="Alison Hopper" userId="ca5996aa-ea7f-4b9b-84ac-8568eb6eb8f4" providerId="ADAL" clId="{C2EB0B25-15F5-4CC6-BB32-3BDB7EB83F8F}" dt="2020-05-20T12:08:02.974" v="720" actId="47"/>
        <pc:sldMkLst>
          <pc:docMk/>
          <pc:sldMk cId="2242678837" sldId="288"/>
        </pc:sldMkLst>
      </pc:sldChg>
      <pc:sldChg chg="del">
        <pc:chgData name="Alison Hopper" userId="ca5996aa-ea7f-4b9b-84ac-8568eb6eb8f4" providerId="ADAL" clId="{C2EB0B25-15F5-4CC6-BB32-3BDB7EB83F8F}" dt="2020-05-20T12:08:03.372" v="722" actId="47"/>
        <pc:sldMkLst>
          <pc:docMk/>
          <pc:sldMk cId="2371510236" sldId="289"/>
        </pc:sldMkLst>
      </pc:sldChg>
      <pc:sldChg chg="del">
        <pc:chgData name="Alison Hopper" userId="ca5996aa-ea7f-4b9b-84ac-8568eb6eb8f4" providerId="ADAL" clId="{C2EB0B25-15F5-4CC6-BB32-3BDB7EB83F8F}" dt="2020-05-20T12:08:02.770" v="719" actId="47"/>
        <pc:sldMkLst>
          <pc:docMk/>
          <pc:sldMk cId="1226826329" sldId="290"/>
        </pc:sldMkLst>
      </pc:sldChg>
      <pc:sldChg chg="del">
        <pc:chgData name="Alison Hopper" userId="ca5996aa-ea7f-4b9b-84ac-8568eb6eb8f4" providerId="ADAL" clId="{C2EB0B25-15F5-4CC6-BB32-3BDB7EB83F8F}" dt="2020-05-20T12:08:03.175" v="721" actId="47"/>
        <pc:sldMkLst>
          <pc:docMk/>
          <pc:sldMk cId="3979057506" sldId="291"/>
        </pc:sldMkLst>
      </pc:sldChg>
      <pc:sldChg chg="del">
        <pc:chgData name="Alison Hopper" userId="ca5996aa-ea7f-4b9b-84ac-8568eb6eb8f4" providerId="ADAL" clId="{C2EB0B25-15F5-4CC6-BB32-3BDB7EB83F8F}" dt="2020-05-20T12:08:04.033" v="726" actId="47"/>
        <pc:sldMkLst>
          <pc:docMk/>
          <pc:sldMk cId="1118411288" sldId="293"/>
        </pc:sldMkLst>
      </pc:sldChg>
      <pc:sldChg chg="del">
        <pc:chgData name="Alison Hopper" userId="ca5996aa-ea7f-4b9b-84ac-8568eb6eb8f4" providerId="ADAL" clId="{C2EB0B25-15F5-4CC6-BB32-3BDB7EB83F8F}" dt="2020-05-20T12:08:03.858" v="725" actId="47"/>
        <pc:sldMkLst>
          <pc:docMk/>
          <pc:sldMk cId="3378144690" sldId="294"/>
        </pc:sldMkLst>
      </pc:sldChg>
      <pc:sldChg chg="del">
        <pc:chgData name="Alison Hopper" userId="ca5996aa-ea7f-4b9b-84ac-8568eb6eb8f4" providerId="ADAL" clId="{C2EB0B25-15F5-4CC6-BB32-3BDB7EB83F8F}" dt="2020-05-20T12:08:04.221" v="727" actId="47"/>
        <pc:sldMkLst>
          <pc:docMk/>
          <pc:sldMk cId="1222861022" sldId="295"/>
        </pc:sldMkLst>
      </pc:sldChg>
      <pc:sldChg chg="del">
        <pc:chgData name="Alison Hopper" userId="ca5996aa-ea7f-4b9b-84ac-8568eb6eb8f4" providerId="ADAL" clId="{C2EB0B25-15F5-4CC6-BB32-3BDB7EB83F8F}" dt="2020-05-20T12:08:04.689" v="729" actId="47"/>
        <pc:sldMkLst>
          <pc:docMk/>
          <pc:sldMk cId="486495860" sldId="296"/>
        </pc:sldMkLst>
      </pc:sldChg>
      <pc:sldChg chg="del">
        <pc:chgData name="Alison Hopper" userId="ca5996aa-ea7f-4b9b-84ac-8568eb6eb8f4" providerId="ADAL" clId="{C2EB0B25-15F5-4CC6-BB32-3BDB7EB83F8F}" dt="2020-05-20T12:08:04.399" v="728" actId="47"/>
        <pc:sldMkLst>
          <pc:docMk/>
          <pc:sldMk cId="3425045648" sldId="297"/>
        </pc:sldMkLst>
      </pc:sldChg>
      <pc:sldChg chg="del">
        <pc:chgData name="Alison Hopper" userId="ca5996aa-ea7f-4b9b-84ac-8568eb6eb8f4" providerId="ADAL" clId="{C2EB0B25-15F5-4CC6-BB32-3BDB7EB83F8F}" dt="2020-05-20T12:08:04.936" v="730" actId="47"/>
        <pc:sldMkLst>
          <pc:docMk/>
          <pc:sldMk cId="744660849" sldId="298"/>
        </pc:sldMkLst>
      </pc:sldChg>
      <pc:sldChg chg="del">
        <pc:chgData name="Alison Hopper" userId="ca5996aa-ea7f-4b9b-84ac-8568eb6eb8f4" providerId="ADAL" clId="{C2EB0B25-15F5-4CC6-BB32-3BDB7EB83F8F}" dt="2020-05-20T12:08:05.790" v="731" actId="47"/>
        <pc:sldMkLst>
          <pc:docMk/>
          <pc:sldMk cId="3046433794" sldId="299"/>
        </pc:sldMkLst>
      </pc:sldChg>
      <pc:sldChg chg="del">
        <pc:chgData name="Alison Hopper" userId="ca5996aa-ea7f-4b9b-84ac-8568eb6eb8f4" providerId="ADAL" clId="{C2EB0B25-15F5-4CC6-BB32-3BDB7EB83F8F}" dt="2020-05-20T12:08:09.199" v="734" actId="47"/>
        <pc:sldMkLst>
          <pc:docMk/>
          <pc:sldMk cId="3142185712" sldId="300"/>
        </pc:sldMkLst>
      </pc:sldChg>
      <pc:sldChg chg="del">
        <pc:chgData name="Alison Hopper" userId="ca5996aa-ea7f-4b9b-84ac-8568eb6eb8f4" providerId="ADAL" clId="{C2EB0B25-15F5-4CC6-BB32-3BDB7EB83F8F}" dt="2020-05-20T12:08:09.478" v="735" actId="47"/>
        <pc:sldMkLst>
          <pc:docMk/>
          <pc:sldMk cId="3938640955" sldId="301"/>
        </pc:sldMkLst>
      </pc:sldChg>
      <pc:sldChg chg="del">
        <pc:chgData name="Alison Hopper" userId="ca5996aa-ea7f-4b9b-84ac-8568eb6eb8f4" providerId="ADAL" clId="{C2EB0B25-15F5-4CC6-BB32-3BDB7EB83F8F}" dt="2020-05-20T12:08:09.739" v="736" actId="47"/>
        <pc:sldMkLst>
          <pc:docMk/>
          <pc:sldMk cId="3231743118" sldId="302"/>
        </pc:sldMkLst>
      </pc:sldChg>
      <pc:sldChg chg="del">
        <pc:chgData name="Alison Hopper" userId="ca5996aa-ea7f-4b9b-84ac-8568eb6eb8f4" providerId="ADAL" clId="{C2EB0B25-15F5-4CC6-BB32-3BDB7EB83F8F}" dt="2020-05-20T12:08:06.741" v="732" actId="47"/>
        <pc:sldMkLst>
          <pc:docMk/>
          <pc:sldMk cId="3235037371" sldId="303"/>
        </pc:sldMkLst>
      </pc:sldChg>
      <pc:sldChg chg="del">
        <pc:chgData name="Alison Hopper" userId="ca5996aa-ea7f-4b9b-84ac-8568eb6eb8f4" providerId="ADAL" clId="{C2EB0B25-15F5-4CC6-BB32-3BDB7EB83F8F}" dt="2020-05-20T12:08:09.931" v="737" actId="47"/>
        <pc:sldMkLst>
          <pc:docMk/>
          <pc:sldMk cId="2617796696" sldId="304"/>
        </pc:sldMkLst>
      </pc:sldChg>
      <pc:sldChg chg="del">
        <pc:chgData name="Alison Hopper" userId="ca5996aa-ea7f-4b9b-84ac-8568eb6eb8f4" providerId="ADAL" clId="{C2EB0B25-15F5-4CC6-BB32-3BDB7EB83F8F}" dt="2020-05-20T12:08:07.760" v="733" actId="47"/>
        <pc:sldMkLst>
          <pc:docMk/>
          <pc:sldMk cId="2934158119" sldId="305"/>
        </pc:sldMkLst>
      </pc:sldChg>
      <pc:sldChg chg="del">
        <pc:chgData name="Alison Hopper" userId="ca5996aa-ea7f-4b9b-84ac-8568eb6eb8f4" providerId="ADAL" clId="{C2EB0B25-15F5-4CC6-BB32-3BDB7EB83F8F}" dt="2020-05-20T12:08:10.250" v="738" actId="47"/>
        <pc:sldMkLst>
          <pc:docMk/>
          <pc:sldMk cId="761703012" sldId="306"/>
        </pc:sldMkLst>
      </pc:sldChg>
      <pc:sldChg chg="del">
        <pc:chgData name="Alison Hopper" userId="ca5996aa-ea7f-4b9b-84ac-8568eb6eb8f4" providerId="ADAL" clId="{C2EB0B25-15F5-4CC6-BB32-3BDB7EB83F8F}" dt="2020-05-20T12:08:10.484" v="739" actId="47"/>
        <pc:sldMkLst>
          <pc:docMk/>
          <pc:sldMk cId="2108914506" sldId="307"/>
        </pc:sldMkLst>
      </pc:sldChg>
      <pc:sldChg chg="del">
        <pc:chgData name="Alison Hopper" userId="ca5996aa-ea7f-4b9b-84ac-8568eb6eb8f4" providerId="ADAL" clId="{C2EB0B25-15F5-4CC6-BB32-3BDB7EB83F8F}" dt="2020-05-22T08:59:28.614" v="2348" actId="47"/>
        <pc:sldMkLst>
          <pc:docMk/>
          <pc:sldMk cId="3459946591" sldId="308"/>
        </pc:sldMkLst>
      </pc:sldChg>
      <pc:sldChg chg="modSp del mod">
        <pc:chgData name="Alison Hopper" userId="ca5996aa-ea7f-4b9b-84ac-8568eb6eb8f4" providerId="ADAL" clId="{C2EB0B25-15F5-4CC6-BB32-3BDB7EB83F8F}" dt="2020-05-22T09:05:37.297" v="2487" actId="47"/>
        <pc:sldMkLst>
          <pc:docMk/>
          <pc:sldMk cId="2722461487" sldId="309"/>
        </pc:sldMkLst>
        <pc:spChg chg="mod">
          <ac:chgData name="Alison Hopper" userId="ca5996aa-ea7f-4b9b-84ac-8568eb6eb8f4" providerId="ADAL" clId="{C2EB0B25-15F5-4CC6-BB32-3BDB7EB83F8F}" dt="2020-05-22T09:05:32.324" v="2486" actId="20577"/>
          <ac:spMkLst>
            <pc:docMk/>
            <pc:sldMk cId="2722461487" sldId="309"/>
            <ac:spMk id="2" creationId="{4D88BC45-DB5E-4850-8F1A-2C6E9E1705E7}"/>
          </ac:spMkLst>
        </pc:spChg>
      </pc:sldChg>
      <pc:sldChg chg="del">
        <pc:chgData name="Alison Hopper" userId="ca5996aa-ea7f-4b9b-84ac-8568eb6eb8f4" providerId="ADAL" clId="{C2EB0B25-15F5-4CC6-BB32-3BDB7EB83F8F}" dt="2020-05-20T12:08:11.483" v="740" actId="47"/>
        <pc:sldMkLst>
          <pc:docMk/>
          <pc:sldMk cId="1572964439" sldId="310"/>
        </pc:sldMkLst>
      </pc:sldChg>
      <pc:sldChg chg="del">
        <pc:chgData name="Alison Hopper" userId="ca5996aa-ea7f-4b9b-84ac-8568eb6eb8f4" providerId="ADAL" clId="{C2EB0B25-15F5-4CC6-BB32-3BDB7EB83F8F}" dt="2020-05-20T12:08:03.574" v="723" actId="47"/>
        <pc:sldMkLst>
          <pc:docMk/>
          <pc:sldMk cId="3400984170" sldId="311"/>
        </pc:sldMkLst>
      </pc:sldChg>
      <pc:sldChg chg="del">
        <pc:chgData name="Alison Hopper" userId="ca5996aa-ea7f-4b9b-84ac-8568eb6eb8f4" providerId="ADAL" clId="{C2EB0B25-15F5-4CC6-BB32-3BDB7EB83F8F}" dt="2020-05-20T12:08:00.405" v="716" actId="47"/>
        <pc:sldMkLst>
          <pc:docMk/>
          <pc:sldMk cId="783461637" sldId="312"/>
        </pc:sldMkLst>
      </pc:sldChg>
      <pc:sldChg chg="addSp delSp modSp add mod ord delAnim modAnim">
        <pc:chgData name="Alison Hopper" userId="ca5996aa-ea7f-4b9b-84ac-8568eb6eb8f4" providerId="ADAL" clId="{C2EB0B25-15F5-4CC6-BB32-3BDB7EB83F8F}" dt="2020-05-28T12:59:19.433" v="4265" actId="20577"/>
        <pc:sldMkLst>
          <pc:docMk/>
          <pc:sldMk cId="974453833" sldId="313"/>
        </pc:sldMkLst>
        <pc:spChg chg="add del mod">
          <ac:chgData name="Alison Hopper" userId="ca5996aa-ea7f-4b9b-84ac-8568eb6eb8f4" providerId="ADAL" clId="{C2EB0B25-15F5-4CC6-BB32-3BDB7EB83F8F}" dt="2020-05-28T10:48:35.985" v="3605" actId="20577"/>
          <ac:spMkLst>
            <pc:docMk/>
            <pc:sldMk cId="974453833" sldId="313"/>
            <ac:spMk id="19" creationId="{A27EE2A2-E60F-4A46-8F98-DDEE0608DFFB}"/>
          </ac:spMkLst>
        </pc:spChg>
        <pc:spChg chg="del">
          <ac:chgData name="Alison Hopper" userId="ca5996aa-ea7f-4b9b-84ac-8568eb6eb8f4" providerId="ADAL" clId="{C2EB0B25-15F5-4CC6-BB32-3BDB7EB83F8F}" dt="2020-05-20T11:19:34.397" v="401" actId="478"/>
          <ac:spMkLst>
            <pc:docMk/>
            <pc:sldMk cId="974453833" sldId="313"/>
            <ac:spMk id="20" creationId="{6E478067-0225-48BF-9C46-476F49073251}"/>
          </ac:spMkLst>
        </pc:spChg>
        <pc:spChg chg="del">
          <ac:chgData name="Alison Hopper" userId="ca5996aa-ea7f-4b9b-84ac-8568eb6eb8f4" providerId="ADAL" clId="{C2EB0B25-15F5-4CC6-BB32-3BDB7EB83F8F}" dt="2020-05-20T11:20:55.950" v="424" actId="478"/>
          <ac:spMkLst>
            <pc:docMk/>
            <pc:sldMk cId="974453833" sldId="313"/>
            <ac:spMk id="21" creationId="{5DA1BB77-C3F1-4001-BA9D-1EF01707C7D2}"/>
          </ac:spMkLst>
        </pc:spChg>
        <pc:spChg chg="del mod">
          <ac:chgData name="Alison Hopper" userId="ca5996aa-ea7f-4b9b-84ac-8568eb6eb8f4" providerId="ADAL" clId="{C2EB0B25-15F5-4CC6-BB32-3BDB7EB83F8F}" dt="2020-05-28T12:57:28.997" v="4139" actId="478"/>
          <ac:spMkLst>
            <pc:docMk/>
            <pc:sldMk cId="974453833" sldId="313"/>
            <ac:spMk id="23" creationId="{3B01896F-65B0-4ED5-A420-5D3A382CCD9B}"/>
          </ac:spMkLst>
        </pc:spChg>
        <pc:spChg chg="add mod">
          <ac:chgData name="Alison Hopper" userId="ca5996aa-ea7f-4b9b-84ac-8568eb6eb8f4" providerId="ADAL" clId="{C2EB0B25-15F5-4CC6-BB32-3BDB7EB83F8F}" dt="2020-05-28T12:59:19.433" v="4265" actId="20577"/>
          <ac:spMkLst>
            <pc:docMk/>
            <pc:sldMk cId="974453833" sldId="313"/>
            <ac:spMk id="35" creationId="{DF57D1EE-4F60-4B2F-A7E3-EE3D87CAAA72}"/>
          </ac:spMkLst>
        </pc:spChg>
        <pc:grpChg chg="add del mod">
          <ac:chgData name="Alison Hopper" userId="ca5996aa-ea7f-4b9b-84ac-8568eb6eb8f4" providerId="ADAL" clId="{C2EB0B25-15F5-4CC6-BB32-3BDB7EB83F8F}" dt="2020-05-20T11:21:01.797" v="425" actId="165"/>
          <ac:grpSpMkLst>
            <pc:docMk/>
            <pc:sldMk cId="974453833" sldId="313"/>
            <ac:grpSpMk id="2" creationId="{273CB336-D065-421B-A34B-6C5833AC4B59}"/>
          </ac:grpSpMkLst>
        </pc:grpChg>
        <pc:grpChg chg="del">
          <ac:chgData name="Alison Hopper" userId="ca5996aa-ea7f-4b9b-84ac-8568eb6eb8f4" providerId="ADAL" clId="{C2EB0B25-15F5-4CC6-BB32-3BDB7EB83F8F}" dt="2020-05-20T11:18:34.406" v="387" actId="478"/>
          <ac:grpSpMkLst>
            <pc:docMk/>
            <pc:sldMk cId="974453833" sldId="313"/>
            <ac:grpSpMk id="6" creationId="{43B3AF7D-2986-4C48-8535-C3FD187798D2}"/>
          </ac:grpSpMkLst>
        </pc:grpChg>
        <pc:grpChg chg="del mod topLvl">
          <ac:chgData name="Alison Hopper" userId="ca5996aa-ea7f-4b9b-84ac-8568eb6eb8f4" providerId="ADAL" clId="{C2EB0B25-15F5-4CC6-BB32-3BDB7EB83F8F}" dt="2020-05-20T12:10:05.770" v="746" actId="165"/>
          <ac:grpSpMkLst>
            <pc:docMk/>
            <pc:sldMk cId="974453833" sldId="313"/>
            <ac:grpSpMk id="7" creationId="{16E5D088-41A9-4063-B7FC-6A0A59CDA0DB}"/>
          </ac:grpSpMkLst>
        </pc:grpChg>
        <pc:grpChg chg="del">
          <ac:chgData name="Alison Hopper" userId="ca5996aa-ea7f-4b9b-84ac-8568eb6eb8f4" providerId="ADAL" clId="{C2EB0B25-15F5-4CC6-BB32-3BDB7EB83F8F}" dt="2020-05-20T11:18:36.133" v="389" actId="478"/>
          <ac:grpSpMkLst>
            <pc:docMk/>
            <pc:sldMk cId="974453833" sldId="313"/>
            <ac:grpSpMk id="15" creationId="{1908AFB2-9D08-4C8B-879E-0D7D97D629F5}"/>
          </ac:grpSpMkLst>
        </pc:grpChg>
        <pc:picChg chg="del">
          <ac:chgData name="Alison Hopper" userId="ca5996aa-ea7f-4b9b-84ac-8568eb6eb8f4" providerId="ADAL" clId="{C2EB0B25-15F5-4CC6-BB32-3BDB7EB83F8F}" dt="2020-05-20T11:18:33.380" v="386" actId="478"/>
          <ac:picMkLst>
            <pc:docMk/>
            <pc:sldMk cId="974453833" sldId="313"/>
            <ac:picMk id="5" creationId="{D57035DA-6C05-431D-8620-8424704503C6}"/>
          </ac:picMkLst>
        </pc:picChg>
        <pc:picChg chg="del mod topLvl">
          <ac:chgData name="Alison Hopper" userId="ca5996aa-ea7f-4b9b-84ac-8568eb6eb8f4" providerId="ADAL" clId="{C2EB0B25-15F5-4CC6-BB32-3BDB7EB83F8F}" dt="2020-05-28T10:48:38.617" v="3606" actId="478"/>
          <ac:picMkLst>
            <pc:docMk/>
            <pc:sldMk cId="974453833" sldId="313"/>
            <ac:picMk id="10" creationId="{49452190-8E39-4440-91BF-02CF2BB72388}"/>
          </ac:picMkLst>
        </pc:picChg>
        <pc:picChg chg="del">
          <ac:chgData name="Alison Hopper" userId="ca5996aa-ea7f-4b9b-84ac-8568eb6eb8f4" providerId="ADAL" clId="{C2EB0B25-15F5-4CC6-BB32-3BDB7EB83F8F}" dt="2020-05-20T11:18:35.444" v="388" actId="478"/>
          <ac:picMkLst>
            <pc:docMk/>
            <pc:sldMk cId="974453833" sldId="313"/>
            <ac:picMk id="18" creationId="{A877B432-1119-4CA0-94F2-60B6F86AE8D6}"/>
          </ac:picMkLst>
        </pc:picChg>
        <pc:picChg chg="add del mod">
          <ac:chgData name="Alison Hopper" userId="ca5996aa-ea7f-4b9b-84ac-8568eb6eb8f4" providerId="ADAL" clId="{C2EB0B25-15F5-4CC6-BB32-3BDB7EB83F8F}" dt="2020-05-22T09:06:42.574" v="2494" actId="478"/>
          <ac:picMkLst>
            <pc:docMk/>
            <pc:sldMk cId="974453833" sldId="313"/>
            <ac:picMk id="22" creationId="{66DA6CC1-1DF3-4103-B8EF-39D4FEFF09D2}"/>
          </ac:picMkLst>
        </pc:picChg>
        <pc:picChg chg="add mod">
          <ac:chgData name="Alison Hopper" userId="ca5996aa-ea7f-4b9b-84ac-8568eb6eb8f4" providerId="ADAL" clId="{C2EB0B25-15F5-4CC6-BB32-3BDB7EB83F8F}" dt="2020-05-22T09:06:42.914" v="2495"/>
          <ac:picMkLst>
            <pc:docMk/>
            <pc:sldMk cId="974453833" sldId="313"/>
            <ac:picMk id="24" creationId="{B1F446BF-AD7A-4AF5-96B1-C025D5438EE5}"/>
          </ac:picMkLst>
        </pc:picChg>
        <pc:picChg chg="add mod">
          <ac:chgData name="Alison Hopper" userId="ca5996aa-ea7f-4b9b-84ac-8568eb6eb8f4" providerId="ADAL" clId="{C2EB0B25-15F5-4CC6-BB32-3BDB7EB83F8F}" dt="2020-05-28T12:58:46.953" v="4258" actId="1076"/>
          <ac:picMkLst>
            <pc:docMk/>
            <pc:sldMk cId="974453833" sldId="313"/>
            <ac:picMk id="36" creationId="{A3F28BAF-9C45-4E93-9F76-1C574304CA14}"/>
          </ac:picMkLst>
        </pc:picChg>
        <pc:cxnChg chg="del mod topLvl">
          <ac:chgData name="Alison Hopper" userId="ca5996aa-ea7f-4b9b-84ac-8568eb6eb8f4" providerId="ADAL" clId="{C2EB0B25-15F5-4CC6-BB32-3BDB7EB83F8F}" dt="2020-05-28T10:48:42.474" v="3610" actId="478"/>
          <ac:cxnSpMkLst>
            <pc:docMk/>
            <pc:sldMk cId="974453833" sldId="313"/>
            <ac:cxnSpMk id="8" creationId="{D43EDB01-190D-454E-9C75-43A5224F8429}"/>
          </ac:cxnSpMkLst>
        </pc:cxnChg>
        <pc:cxnChg chg="del mod topLvl">
          <ac:chgData name="Alison Hopper" userId="ca5996aa-ea7f-4b9b-84ac-8568eb6eb8f4" providerId="ADAL" clId="{C2EB0B25-15F5-4CC6-BB32-3BDB7EB83F8F}" dt="2020-05-28T10:48:43.296" v="3611" actId="478"/>
          <ac:cxnSpMkLst>
            <pc:docMk/>
            <pc:sldMk cId="974453833" sldId="313"/>
            <ac:cxnSpMk id="9" creationId="{2FF9D775-6009-45A7-AC88-07938DC807CC}"/>
          </ac:cxnSpMkLst>
        </pc:cxnChg>
        <pc:cxnChg chg="add del mod">
          <ac:chgData name="Alison Hopper" userId="ca5996aa-ea7f-4b9b-84ac-8568eb6eb8f4" providerId="ADAL" clId="{C2EB0B25-15F5-4CC6-BB32-3BDB7EB83F8F}" dt="2020-05-28T10:48:41.785" v="3609" actId="478"/>
          <ac:cxnSpMkLst>
            <pc:docMk/>
            <pc:sldMk cId="974453833" sldId="313"/>
            <ac:cxnSpMk id="14" creationId="{3798E3C2-E010-46E2-88E1-CD1D51C80099}"/>
          </ac:cxnSpMkLst>
        </pc:cxnChg>
        <pc:cxnChg chg="add del mod">
          <ac:chgData name="Alison Hopper" userId="ca5996aa-ea7f-4b9b-84ac-8568eb6eb8f4" providerId="ADAL" clId="{C2EB0B25-15F5-4CC6-BB32-3BDB7EB83F8F}" dt="2020-05-28T10:48:40.164" v="3607" actId="478"/>
          <ac:cxnSpMkLst>
            <pc:docMk/>
            <pc:sldMk cId="974453833" sldId="313"/>
            <ac:cxnSpMk id="28" creationId="{CBB98857-6923-4AD4-A58A-C374D9430419}"/>
          </ac:cxnSpMkLst>
        </pc:cxnChg>
        <pc:cxnChg chg="add del mod">
          <ac:chgData name="Alison Hopper" userId="ca5996aa-ea7f-4b9b-84ac-8568eb6eb8f4" providerId="ADAL" clId="{C2EB0B25-15F5-4CC6-BB32-3BDB7EB83F8F}" dt="2020-05-28T10:48:41.154" v="3608" actId="478"/>
          <ac:cxnSpMkLst>
            <pc:docMk/>
            <pc:sldMk cId="974453833" sldId="313"/>
            <ac:cxnSpMk id="32" creationId="{38040D7D-8234-4E2D-B9A7-62AE8273C88A}"/>
          </ac:cxnSpMkLst>
        </pc:cxnChg>
      </pc:sldChg>
      <pc:sldChg chg="addSp delSp modSp add del mod modNotesTx">
        <pc:chgData name="Alison Hopper" userId="ca5996aa-ea7f-4b9b-84ac-8568eb6eb8f4" providerId="ADAL" clId="{C2EB0B25-15F5-4CC6-BB32-3BDB7EB83F8F}" dt="2020-05-28T13:15:48.943" v="5210" actId="47"/>
        <pc:sldMkLst>
          <pc:docMk/>
          <pc:sldMk cId="3212069589" sldId="314"/>
        </pc:sldMkLst>
        <pc:spChg chg="add mod">
          <ac:chgData name="Alison Hopper" userId="ca5996aa-ea7f-4b9b-84ac-8568eb6eb8f4" providerId="ADAL" clId="{C2EB0B25-15F5-4CC6-BB32-3BDB7EB83F8F}" dt="2020-05-20T11:24:18.035" v="542"/>
          <ac:spMkLst>
            <pc:docMk/>
            <pc:sldMk cId="3212069589" sldId="314"/>
            <ac:spMk id="19" creationId="{CB32A36B-9334-4136-9DCF-302ED318A10B}"/>
          </ac:spMkLst>
        </pc:spChg>
        <pc:spChg chg="mod">
          <ac:chgData name="Alison Hopper" userId="ca5996aa-ea7f-4b9b-84ac-8568eb6eb8f4" providerId="ADAL" clId="{C2EB0B25-15F5-4CC6-BB32-3BDB7EB83F8F}" dt="2020-05-22T09:19:34.269" v="3011" actId="1076"/>
          <ac:spMkLst>
            <pc:docMk/>
            <pc:sldMk cId="3212069589" sldId="314"/>
            <ac:spMk id="20" creationId="{6E478067-0225-48BF-9C46-476F49073251}"/>
          </ac:spMkLst>
        </pc:spChg>
        <pc:spChg chg="del">
          <ac:chgData name="Alison Hopper" userId="ca5996aa-ea7f-4b9b-84ac-8568eb6eb8f4" providerId="ADAL" clId="{C2EB0B25-15F5-4CC6-BB32-3BDB7EB83F8F}" dt="2020-05-20T11:24:10.820" v="541" actId="478"/>
          <ac:spMkLst>
            <pc:docMk/>
            <pc:sldMk cId="3212069589" sldId="314"/>
            <ac:spMk id="21" creationId="{5DA1BB77-C3F1-4001-BA9D-1EF01707C7D2}"/>
          </ac:spMkLst>
        </pc:spChg>
        <pc:spChg chg="del">
          <ac:chgData name="Alison Hopper" userId="ca5996aa-ea7f-4b9b-84ac-8568eb6eb8f4" providerId="ADAL" clId="{C2EB0B25-15F5-4CC6-BB32-3BDB7EB83F8F}" dt="2020-05-20T11:24:09.196" v="540" actId="478"/>
          <ac:spMkLst>
            <pc:docMk/>
            <pc:sldMk cId="3212069589" sldId="314"/>
            <ac:spMk id="23" creationId="{3B01896F-65B0-4ED5-A420-5D3A382CCD9B}"/>
          </ac:spMkLst>
        </pc:spChg>
        <pc:spChg chg="add mod">
          <ac:chgData name="Alison Hopper" userId="ca5996aa-ea7f-4b9b-84ac-8568eb6eb8f4" providerId="ADAL" clId="{C2EB0B25-15F5-4CC6-BB32-3BDB7EB83F8F}" dt="2020-05-28T09:47:09.481" v="3115" actId="1076"/>
          <ac:spMkLst>
            <pc:docMk/>
            <pc:sldMk cId="3212069589" sldId="314"/>
            <ac:spMk id="31" creationId="{E69984B8-A600-4F64-9344-1D9B5226FBCC}"/>
          </ac:spMkLst>
        </pc:spChg>
        <pc:spChg chg="add mod">
          <ac:chgData name="Alison Hopper" userId="ca5996aa-ea7f-4b9b-84ac-8568eb6eb8f4" providerId="ADAL" clId="{C2EB0B25-15F5-4CC6-BB32-3BDB7EB83F8F}" dt="2020-05-28T09:47:17.033" v="3116" actId="1076"/>
          <ac:spMkLst>
            <pc:docMk/>
            <pc:sldMk cId="3212069589" sldId="314"/>
            <ac:spMk id="32" creationId="{ECEB1D44-382E-4B06-B927-D3051396480C}"/>
          </ac:spMkLst>
        </pc:spChg>
        <pc:spChg chg="add mod">
          <ac:chgData name="Alison Hopper" userId="ca5996aa-ea7f-4b9b-84ac-8568eb6eb8f4" providerId="ADAL" clId="{C2EB0B25-15F5-4CC6-BB32-3BDB7EB83F8F}" dt="2020-05-28T09:47:29.271" v="3117" actId="1076"/>
          <ac:spMkLst>
            <pc:docMk/>
            <pc:sldMk cId="3212069589" sldId="314"/>
            <ac:spMk id="33" creationId="{5E105B1F-3FE5-4E6E-92E0-EEE67DDB347F}"/>
          </ac:spMkLst>
        </pc:spChg>
        <pc:grpChg chg="add del mod">
          <ac:chgData name="Alison Hopper" userId="ca5996aa-ea7f-4b9b-84ac-8568eb6eb8f4" providerId="ADAL" clId="{C2EB0B25-15F5-4CC6-BB32-3BDB7EB83F8F}" dt="2020-05-20T12:11:31.120" v="755" actId="165"/>
          <ac:grpSpMkLst>
            <pc:docMk/>
            <pc:sldMk cId="3212069589" sldId="314"/>
            <ac:grpSpMk id="2" creationId="{2FE6424C-D920-4FCC-9484-D953C2166518}"/>
          </ac:grpSpMkLst>
        </pc:grpChg>
        <pc:grpChg chg="del mod topLvl">
          <ac:chgData name="Alison Hopper" userId="ca5996aa-ea7f-4b9b-84ac-8568eb6eb8f4" providerId="ADAL" clId="{C2EB0B25-15F5-4CC6-BB32-3BDB7EB83F8F}" dt="2020-05-20T12:10:56.771" v="750" actId="165"/>
          <ac:grpSpMkLst>
            <pc:docMk/>
            <pc:sldMk cId="3212069589" sldId="314"/>
            <ac:grpSpMk id="6" creationId="{43B3AF7D-2986-4C48-8535-C3FD187798D2}"/>
          </ac:grpSpMkLst>
        </pc:grpChg>
        <pc:grpChg chg="del mod topLvl">
          <ac:chgData name="Alison Hopper" userId="ca5996aa-ea7f-4b9b-84ac-8568eb6eb8f4" providerId="ADAL" clId="{C2EB0B25-15F5-4CC6-BB32-3BDB7EB83F8F}" dt="2020-05-20T12:11:36.245" v="756" actId="165"/>
          <ac:grpSpMkLst>
            <pc:docMk/>
            <pc:sldMk cId="3212069589" sldId="314"/>
            <ac:grpSpMk id="7" creationId="{16E5D088-41A9-4063-B7FC-6A0A59CDA0DB}"/>
          </ac:grpSpMkLst>
        </pc:grpChg>
        <pc:grpChg chg="add del mod">
          <ac:chgData name="Alison Hopper" userId="ca5996aa-ea7f-4b9b-84ac-8568eb6eb8f4" providerId="ADAL" clId="{C2EB0B25-15F5-4CC6-BB32-3BDB7EB83F8F}" dt="2020-05-20T12:12:14.692" v="761" actId="165"/>
          <ac:grpSpMkLst>
            <pc:docMk/>
            <pc:sldMk cId="3212069589" sldId="314"/>
            <ac:grpSpMk id="11" creationId="{A3057A85-0FC2-490D-9A3A-A44B33D2E6CC}"/>
          </ac:grpSpMkLst>
        </pc:grpChg>
        <pc:grpChg chg="add del mod">
          <ac:chgData name="Alison Hopper" userId="ca5996aa-ea7f-4b9b-84ac-8568eb6eb8f4" providerId="ADAL" clId="{C2EB0B25-15F5-4CC6-BB32-3BDB7EB83F8F}" dt="2020-05-20T12:10:52.356" v="749" actId="165"/>
          <ac:grpSpMkLst>
            <pc:docMk/>
            <pc:sldMk cId="3212069589" sldId="314"/>
            <ac:grpSpMk id="12" creationId="{BB2F255A-34F1-41D9-964F-B51717F8A587}"/>
          </ac:grpSpMkLst>
        </pc:grpChg>
        <pc:grpChg chg="del mod topLvl">
          <ac:chgData name="Alison Hopper" userId="ca5996aa-ea7f-4b9b-84ac-8568eb6eb8f4" providerId="ADAL" clId="{C2EB0B25-15F5-4CC6-BB32-3BDB7EB83F8F}" dt="2020-05-20T12:12:20.360" v="762" actId="165"/>
          <ac:grpSpMkLst>
            <pc:docMk/>
            <pc:sldMk cId="3212069589" sldId="314"/>
            <ac:grpSpMk id="15" creationId="{1908AFB2-9D08-4C8B-879E-0D7D97D629F5}"/>
          </ac:grpSpMkLst>
        </pc:grpChg>
        <pc:grpChg chg="add mod">
          <ac:chgData name="Alison Hopper" userId="ca5996aa-ea7f-4b9b-84ac-8568eb6eb8f4" providerId="ADAL" clId="{C2EB0B25-15F5-4CC6-BB32-3BDB7EB83F8F}" dt="2020-05-20T12:11:25.214" v="754" actId="164"/>
          <ac:grpSpMkLst>
            <pc:docMk/>
            <pc:sldMk cId="3212069589" sldId="314"/>
            <ac:grpSpMk id="24" creationId="{C7B880C4-EE63-4ABE-B70F-1A3695BFD8F6}"/>
          </ac:grpSpMkLst>
        </pc:grpChg>
        <pc:grpChg chg="add mod">
          <ac:chgData name="Alison Hopper" userId="ca5996aa-ea7f-4b9b-84ac-8568eb6eb8f4" providerId="ADAL" clId="{C2EB0B25-15F5-4CC6-BB32-3BDB7EB83F8F}" dt="2020-05-20T12:12:09.603" v="760" actId="164"/>
          <ac:grpSpMkLst>
            <pc:docMk/>
            <pc:sldMk cId="3212069589" sldId="314"/>
            <ac:grpSpMk id="27" creationId="{65610F8F-C5A4-4C09-9C3C-4CE55AFF7A95}"/>
          </ac:grpSpMkLst>
        </pc:grpChg>
        <pc:grpChg chg="add mod">
          <ac:chgData name="Alison Hopper" userId="ca5996aa-ea7f-4b9b-84ac-8568eb6eb8f4" providerId="ADAL" clId="{C2EB0B25-15F5-4CC6-BB32-3BDB7EB83F8F}" dt="2020-05-20T12:12:52.847" v="767" actId="164"/>
          <ac:grpSpMkLst>
            <pc:docMk/>
            <pc:sldMk cId="3212069589" sldId="314"/>
            <ac:grpSpMk id="30" creationId="{4F61285F-0710-4A9E-AF2A-1DB22E64D2D9}"/>
          </ac:grpSpMkLst>
        </pc:grpChg>
        <pc:picChg chg="mod topLvl">
          <ac:chgData name="Alison Hopper" userId="ca5996aa-ea7f-4b9b-84ac-8568eb6eb8f4" providerId="ADAL" clId="{C2EB0B25-15F5-4CC6-BB32-3BDB7EB83F8F}" dt="2020-05-20T12:11:25.214" v="754" actId="164"/>
          <ac:picMkLst>
            <pc:docMk/>
            <pc:sldMk cId="3212069589" sldId="314"/>
            <ac:picMk id="5" creationId="{D57035DA-6C05-431D-8620-8424704503C6}"/>
          </ac:picMkLst>
        </pc:picChg>
        <pc:picChg chg="mod topLvl">
          <ac:chgData name="Alison Hopper" userId="ca5996aa-ea7f-4b9b-84ac-8568eb6eb8f4" providerId="ADAL" clId="{C2EB0B25-15F5-4CC6-BB32-3BDB7EB83F8F}" dt="2020-05-20T12:12:09.603" v="760" actId="164"/>
          <ac:picMkLst>
            <pc:docMk/>
            <pc:sldMk cId="3212069589" sldId="314"/>
            <ac:picMk id="10" creationId="{49452190-8E39-4440-91BF-02CF2BB72388}"/>
          </ac:picMkLst>
        </pc:picChg>
        <pc:picChg chg="mod topLvl">
          <ac:chgData name="Alison Hopper" userId="ca5996aa-ea7f-4b9b-84ac-8568eb6eb8f4" providerId="ADAL" clId="{C2EB0B25-15F5-4CC6-BB32-3BDB7EB83F8F}" dt="2020-05-20T12:12:52.847" v="767" actId="164"/>
          <ac:picMkLst>
            <pc:docMk/>
            <pc:sldMk cId="3212069589" sldId="314"/>
            <ac:picMk id="18" creationId="{A877B432-1119-4CA0-94F2-60B6F86AE8D6}"/>
          </ac:picMkLst>
        </pc:picChg>
        <pc:cxnChg chg="mod topLvl">
          <ac:chgData name="Alison Hopper" userId="ca5996aa-ea7f-4b9b-84ac-8568eb6eb8f4" providerId="ADAL" clId="{C2EB0B25-15F5-4CC6-BB32-3BDB7EB83F8F}" dt="2020-05-20T12:11:25.214" v="754" actId="164"/>
          <ac:cxnSpMkLst>
            <pc:docMk/>
            <pc:sldMk cId="3212069589" sldId="314"/>
            <ac:cxnSpMk id="3" creationId="{ADDDD7F0-A326-4F88-9599-EAF2959E62AD}"/>
          </ac:cxnSpMkLst>
        </pc:cxnChg>
        <pc:cxnChg chg="mod topLvl">
          <ac:chgData name="Alison Hopper" userId="ca5996aa-ea7f-4b9b-84ac-8568eb6eb8f4" providerId="ADAL" clId="{C2EB0B25-15F5-4CC6-BB32-3BDB7EB83F8F}" dt="2020-05-20T12:11:25.214" v="754" actId="164"/>
          <ac:cxnSpMkLst>
            <pc:docMk/>
            <pc:sldMk cId="3212069589" sldId="314"/>
            <ac:cxnSpMk id="4" creationId="{3A52B5D7-E013-45D1-AB02-ACBF4EA931C2}"/>
          </ac:cxnSpMkLst>
        </pc:cxnChg>
        <pc:cxnChg chg="mod topLvl">
          <ac:chgData name="Alison Hopper" userId="ca5996aa-ea7f-4b9b-84ac-8568eb6eb8f4" providerId="ADAL" clId="{C2EB0B25-15F5-4CC6-BB32-3BDB7EB83F8F}" dt="2020-05-20T12:12:09.603" v="760" actId="164"/>
          <ac:cxnSpMkLst>
            <pc:docMk/>
            <pc:sldMk cId="3212069589" sldId="314"/>
            <ac:cxnSpMk id="8" creationId="{D43EDB01-190D-454E-9C75-43A5224F8429}"/>
          </ac:cxnSpMkLst>
        </pc:cxnChg>
        <pc:cxnChg chg="mod topLvl">
          <ac:chgData name="Alison Hopper" userId="ca5996aa-ea7f-4b9b-84ac-8568eb6eb8f4" providerId="ADAL" clId="{C2EB0B25-15F5-4CC6-BB32-3BDB7EB83F8F}" dt="2020-05-20T12:12:09.603" v="760" actId="164"/>
          <ac:cxnSpMkLst>
            <pc:docMk/>
            <pc:sldMk cId="3212069589" sldId="314"/>
            <ac:cxnSpMk id="9" creationId="{2FF9D775-6009-45A7-AC88-07938DC807CC}"/>
          </ac:cxnSpMkLst>
        </pc:cxnChg>
        <pc:cxnChg chg="mod topLvl">
          <ac:chgData name="Alison Hopper" userId="ca5996aa-ea7f-4b9b-84ac-8568eb6eb8f4" providerId="ADAL" clId="{C2EB0B25-15F5-4CC6-BB32-3BDB7EB83F8F}" dt="2020-05-20T12:12:52.847" v="767" actId="164"/>
          <ac:cxnSpMkLst>
            <pc:docMk/>
            <pc:sldMk cId="3212069589" sldId="314"/>
            <ac:cxnSpMk id="16" creationId="{9159AB13-EC2C-4F5B-BBA8-83A568A57DD1}"/>
          </ac:cxnSpMkLst>
        </pc:cxnChg>
        <pc:cxnChg chg="mod topLvl">
          <ac:chgData name="Alison Hopper" userId="ca5996aa-ea7f-4b9b-84ac-8568eb6eb8f4" providerId="ADAL" clId="{C2EB0B25-15F5-4CC6-BB32-3BDB7EB83F8F}" dt="2020-05-20T12:12:52.847" v="767" actId="164"/>
          <ac:cxnSpMkLst>
            <pc:docMk/>
            <pc:sldMk cId="3212069589" sldId="314"/>
            <ac:cxnSpMk id="17" creationId="{C63568BF-0B1B-4D77-BE22-6D7BE809EAC5}"/>
          </ac:cxnSpMkLst>
        </pc:cxnChg>
      </pc:sldChg>
      <pc:sldChg chg="add del">
        <pc:chgData name="Alison Hopper" userId="ca5996aa-ea7f-4b9b-84ac-8568eb6eb8f4" providerId="ADAL" clId="{C2EB0B25-15F5-4CC6-BB32-3BDB7EB83F8F}" dt="2020-05-20T12:10:32.670" v="748" actId="47"/>
        <pc:sldMkLst>
          <pc:docMk/>
          <pc:sldMk cId="2984130216" sldId="315"/>
        </pc:sldMkLst>
      </pc:sldChg>
      <pc:sldChg chg="addSp delSp modSp add del mod ord">
        <pc:chgData name="Alison Hopper" userId="ca5996aa-ea7f-4b9b-84ac-8568eb6eb8f4" providerId="ADAL" clId="{C2EB0B25-15F5-4CC6-BB32-3BDB7EB83F8F}" dt="2020-05-28T13:15:49.741" v="5211" actId="47"/>
        <pc:sldMkLst>
          <pc:docMk/>
          <pc:sldMk cId="2370205708" sldId="316"/>
        </pc:sldMkLst>
        <pc:spChg chg="mod">
          <ac:chgData name="Alison Hopper" userId="ca5996aa-ea7f-4b9b-84ac-8568eb6eb8f4" providerId="ADAL" clId="{C2EB0B25-15F5-4CC6-BB32-3BDB7EB83F8F}" dt="2020-05-20T12:13:27.216" v="814" actId="14100"/>
          <ac:spMkLst>
            <pc:docMk/>
            <pc:sldMk cId="2370205708" sldId="316"/>
            <ac:spMk id="3" creationId="{00000000-0000-0000-0000-000000000000}"/>
          </ac:spMkLst>
        </pc:spChg>
        <pc:spChg chg="del">
          <ac:chgData name="Alison Hopper" userId="ca5996aa-ea7f-4b9b-84ac-8568eb6eb8f4" providerId="ADAL" clId="{C2EB0B25-15F5-4CC6-BB32-3BDB7EB83F8F}" dt="2020-05-20T12:13:32.620" v="816" actId="478"/>
          <ac:spMkLst>
            <pc:docMk/>
            <pc:sldMk cId="2370205708" sldId="316"/>
            <ac:spMk id="9" creationId="{896D8A03-9172-4E3C-9C0C-391FD696BE6E}"/>
          </ac:spMkLst>
        </pc:spChg>
        <pc:picChg chg="del">
          <ac:chgData name="Alison Hopper" userId="ca5996aa-ea7f-4b9b-84ac-8568eb6eb8f4" providerId="ADAL" clId="{C2EB0B25-15F5-4CC6-BB32-3BDB7EB83F8F}" dt="2020-05-22T09:06:49.538" v="2496" actId="478"/>
          <ac:picMkLst>
            <pc:docMk/>
            <pc:sldMk cId="2370205708" sldId="316"/>
            <ac:picMk id="6" creationId="{00000000-0000-0000-0000-000000000000}"/>
          </ac:picMkLst>
        </pc:picChg>
        <pc:picChg chg="mod">
          <ac:chgData name="Alison Hopper" userId="ca5996aa-ea7f-4b9b-84ac-8568eb6eb8f4" providerId="ADAL" clId="{C2EB0B25-15F5-4CC6-BB32-3BDB7EB83F8F}" dt="2020-05-20T12:13:30.303" v="815" actId="1076"/>
          <ac:picMkLst>
            <pc:docMk/>
            <pc:sldMk cId="2370205708" sldId="316"/>
            <ac:picMk id="7" creationId="{C49EDD6C-7216-4DB7-8CAE-ECF1DAE2083A}"/>
          </ac:picMkLst>
        </pc:picChg>
        <pc:picChg chg="add mod">
          <ac:chgData name="Alison Hopper" userId="ca5996aa-ea7f-4b9b-84ac-8568eb6eb8f4" providerId="ADAL" clId="{C2EB0B25-15F5-4CC6-BB32-3BDB7EB83F8F}" dt="2020-05-22T09:06:49.929" v="2497"/>
          <ac:picMkLst>
            <pc:docMk/>
            <pc:sldMk cId="2370205708" sldId="316"/>
            <ac:picMk id="8" creationId="{888CC7B0-7E7F-42BC-BE8A-F9CF07F12DE7}"/>
          </ac:picMkLst>
        </pc:picChg>
      </pc:sldChg>
      <pc:sldChg chg="new del">
        <pc:chgData name="Alison Hopper" userId="ca5996aa-ea7f-4b9b-84ac-8568eb6eb8f4" providerId="ADAL" clId="{C2EB0B25-15F5-4CC6-BB32-3BDB7EB83F8F}" dt="2020-05-20T12:08:23.247" v="742" actId="47"/>
        <pc:sldMkLst>
          <pc:docMk/>
          <pc:sldMk cId="4165109935" sldId="316"/>
        </pc:sldMkLst>
      </pc:sldChg>
      <pc:sldChg chg="addSp delSp modSp add del mod">
        <pc:chgData name="Alison Hopper" userId="ca5996aa-ea7f-4b9b-84ac-8568eb6eb8f4" providerId="ADAL" clId="{C2EB0B25-15F5-4CC6-BB32-3BDB7EB83F8F}" dt="2020-05-28T13:15:50.364" v="5212" actId="47"/>
        <pc:sldMkLst>
          <pc:docMk/>
          <pc:sldMk cId="2905048017" sldId="317"/>
        </pc:sldMkLst>
        <pc:spChg chg="mod">
          <ac:chgData name="Alison Hopper" userId="ca5996aa-ea7f-4b9b-84ac-8568eb6eb8f4" providerId="ADAL" clId="{C2EB0B25-15F5-4CC6-BB32-3BDB7EB83F8F}" dt="2020-05-22T14:10:41.598" v="3047" actId="20577"/>
          <ac:spMkLst>
            <pc:docMk/>
            <pc:sldMk cId="2905048017" sldId="317"/>
            <ac:spMk id="2" creationId="{00000000-0000-0000-0000-000000000000}"/>
          </ac:spMkLst>
        </pc:spChg>
        <pc:spChg chg="mod">
          <ac:chgData name="Alison Hopper" userId="ca5996aa-ea7f-4b9b-84ac-8568eb6eb8f4" providerId="ADAL" clId="{C2EB0B25-15F5-4CC6-BB32-3BDB7EB83F8F}" dt="2020-05-22T14:10:55.407" v="3064" actId="20577"/>
          <ac:spMkLst>
            <pc:docMk/>
            <pc:sldMk cId="2905048017" sldId="317"/>
            <ac:spMk id="3" creationId="{00000000-0000-0000-0000-000000000000}"/>
          </ac:spMkLst>
        </pc:spChg>
        <pc:spChg chg="add mod">
          <ac:chgData name="Alison Hopper" userId="ca5996aa-ea7f-4b9b-84ac-8568eb6eb8f4" providerId="ADAL" clId="{C2EB0B25-15F5-4CC6-BB32-3BDB7EB83F8F}" dt="2020-05-20T12:43:06.779" v="1015" actId="1076"/>
          <ac:spMkLst>
            <pc:docMk/>
            <pc:sldMk cId="2905048017" sldId="317"/>
            <ac:spMk id="8" creationId="{99383C5B-DE01-4799-9BBB-303956A53741}"/>
          </ac:spMkLst>
        </pc:spChg>
        <pc:picChg chg="del">
          <ac:chgData name="Alison Hopper" userId="ca5996aa-ea7f-4b9b-84ac-8568eb6eb8f4" providerId="ADAL" clId="{C2EB0B25-15F5-4CC6-BB32-3BDB7EB83F8F}" dt="2020-05-22T09:06:53.543" v="2498" actId="478"/>
          <ac:picMkLst>
            <pc:docMk/>
            <pc:sldMk cId="2905048017" sldId="317"/>
            <ac:picMk id="6" creationId="{00000000-0000-0000-0000-000000000000}"/>
          </ac:picMkLst>
        </pc:picChg>
        <pc:picChg chg="add mod">
          <ac:chgData name="Alison Hopper" userId="ca5996aa-ea7f-4b9b-84ac-8568eb6eb8f4" providerId="ADAL" clId="{C2EB0B25-15F5-4CC6-BB32-3BDB7EB83F8F}" dt="2020-05-22T09:06:53.830" v="2499"/>
          <ac:picMkLst>
            <pc:docMk/>
            <pc:sldMk cId="2905048017" sldId="317"/>
            <ac:picMk id="9" creationId="{F4AC1B53-C05C-494E-A5BD-7D50F1C2A7E0}"/>
          </ac:picMkLst>
        </pc:picChg>
      </pc:sldChg>
      <pc:sldChg chg="addSp delSp modSp add del mod">
        <pc:chgData name="Alison Hopper" userId="ca5996aa-ea7f-4b9b-84ac-8568eb6eb8f4" providerId="ADAL" clId="{C2EB0B25-15F5-4CC6-BB32-3BDB7EB83F8F}" dt="2020-05-28T13:15:55.814" v="5214" actId="47"/>
        <pc:sldMkLst>
          <pc:docMk/>
          <pc:sldMk cId="1662897286" sldId="318"/>
        </pc:sldMkLst>
        <pc:spChg chg="mod">
          <ac:chgData name="Alison Hopper" userId="ca5996aa-ea7f-4b9b-84ac-8568eb6eb8f4" providerId="ADAL" clId="{C2EB0B25-15F5-4CC6-BB32-3BDB7EB83F8F}" dt="2020-05-20T12:43:40.735" v="1030" actId="14100"/>
          <ac:spMkLst>
            <pc:docMk/>
            <pc:sldMk cId="1662897286" sldId="318"/>
            <ac:spMk id="2" creationId="{00000000-0000-0000-0000-000000000000}"/>
          </ac:spMkLst>
        </pc:spChg>
        <pc:spChg chg="mod">
          <ac:chgData name="Alison Hopper" userId="ca5996aa-ea7f-4b9b-84ac-8568eb6eb8f4" providerId="ADAL" clId="{C2EB0B25-15F5-4CC6-BB32-3BDB7EB83F8F}" dt="2020-05-20T12:46:05.858" v="1116" actId="20577"/>
          <ac:spMkLst>
            <pc:docMk/>
            <pc:sldMk cId="1662897286" sldId="318"/>
            <ac:spMk id="3" creationId="{00000000-0000-0000-0000-000000000000}"/>
          </ac:spMkLst>
        </pc:spChg>
        <pc:spChg chg="mod">
          <ac:chgData name="Alison Hopper" userId="ca5996aa-ea7f-4b9b-84ac-8568eb6eb8f4" providerId="ADAL" clId="{C2EB0B25-15F5-4CC6-BB32-3BDB7EB83F8F}" dt="2020-05-21T20:24:20.264" v="1679" actId="14100"/>
          <ac:spMkLst>
            <pc:docMk/>
            <pc:sldMk cId="1662897286" sldId="318"/>
            <ac:spMk id="8" creationId="{99383C5B-DE01-4799-9BBB-303956A53741}"/>
          </ac:spMkLst>
        </pc:spChg>
        <pc:picChg chg="del">
          <ac:chgData name="Alison Hopper" userId="ca5996aa-ea7f-4b9b-84ac-8568eb6eb8f4" providerId="ADAL" clId="{C2EB0B25-15F5-4CC6-BB32-3BDB7EB83F8F}" dt="2020-05-22T09:07:01.367" v="2502" actId="478"/>
          <ac:picMkLst>
            <pc:docMk/>
            <pc:sldMk cId="1662897286" sldId="318"/>
            <ac:picMk id="6" creationId="{00000000-0000-0000-0000-000000000000}"/>
          </ac:picMkLst>
        </pc:picChg>
        <pc:picChg chg="add mod">
          <ac:chgData name="Alison Hopper" userId="ca5996aa-ea7f-4b9b-84ac-8568eb6eb8f4" providerId="ADAL" clId="{C2EB0B25-15F5-4CC6-BB32-3BDB7EB83F8F}" dt="2020-05-22T09:07:01.598" v="2503"/>
          <ac:picMkLst>
            <pc:docMk/>
            <pc:sldMk cId="1662897286" sldId="318"/>
            <ac:picMk id="9" creationId="{F4D9364E-7C2C-456B-A774-A84E7F5C1176}"/>
          </ac:picMkLst>
        </pc:picChg>
      </pc:sldChg>
      <pc:sldChg chg="addSp delSp modSp add del mod">
        <pc:chgData name="Alison Hopper" userId="ca5996aa-ea7f-4b9b-84ac-8568eb6eb8f4" providerId="ADAL" clId="{C2EB0B25-15F5-4CC6-BB32-3BDB7EB83F8F}" dt="2020-05-28T13:15:55.814" v="5214" actId="47"/>
        <pc:sldMkLst>
          <pc:docMk/>
          <pc:sldMk cId="465542858" sldId="319"/>
        </pc:sldMkLst>
        <pc:spChg chg="mod">
          <ac:chgData name="Alison Hopper" userId="ca5996aa-ea7f-4b9b-84ac-8568eb6eb8f4" providerId="ADAL" clId="{C2EB0B25-15F5-4CC6-BB32-3BDB7EB83F8F}" dt="2020-05-21T19:52:37.163" v="1236" actId="20577"/>
          <ac:spMkLst>
            <pc:docMk/>
            <pc:sldMk cId="465542858" sldId="319"/>
            <ac:spMk id="3" creationId="{00000000-0000-0000-0000-000000000000}"/>
          </ac:spMkLst>
        </pc:spChg>
        <pc:spChg chg="mod">
          <ac:chgData name="Alison Hopper" userId="ca5996aa-ea7f-4b9b-84ac-8568eb6eb8f4" providerId="ADAL" clId="{C2EB0B25-15F5-4CC6-BB32-3BDB7EB83F8F}" dt="2020-05-21T20:25:18.430" v="1753" actId="14100"/>
          <ac:spMkLst>
            <pc:docMk/>
            <pc:sldMk cId="465542858" sldId="319"/>
            <ac:spMk id="8" creationId="{99383C5B-DE01-4799-9BBB-303956A53741}"/>
          </ac:spMkLst>
        </pc:spChg>
        <pc:spChg chg="add mod">
          <ac:chgData name="Alison Hopper" userId="ca5996aa-ea7f-4b9b-84ac-8568eb6eb8f4" providerId="ADAL" clId="{C2EB0B25-15F5-4CC6-BB32-3BDB7EB83F8F}" dt="2020-05-21T19:53:51.992" v="1277" actId="1076"/>
          <ac:spMkLst>
            <pc:docMk/>
            <pc:sldMk cId="465542858" sldId="319"/>
            <ac:spMk id="9" creationId="{063B6A7A-AB77-4DF4-8734-057A1D3E519A}"/>
          </ac:spMkLst>
        </pc:spChg>
        <pc:picChg chg="del">
          <ac:chgData name="Alison Hopper" userId="ca5996aa-ea7f-4b9b-84ac-8568eb6eb8f4" providerId="ADAL" clId="{C2EB0B25-15F5-4CC6-BB32-3BDB7EB83F8F}" dt="2020-05-22T09:07:05.175" v="2504" actId="478"/>
          <ac:picMkLst>
            <pc:docMk/>
            <pc:sldMk cId="465542858" sldId="319"/>
            <ac:picMk id="6" creationId="{00000000-0000-0000-0000-000000000000}"/>
          </ac:picMkLst>
        </pc:picChg>
        <pc:picChg chg="del">
          <ac:chgData name="Alison Hopper" userId="ca5996aa-ea7f-4b9b-84ac-8568eb6eb8f4" providerId="ADAL" clId="{C2EB0B25-15F5-4CC6-BB32-3BDB7EB83F8F}" dt="2020-05-21T19:52:41.941" v="1237" actId="478"/>
          <ac:picMkLst>
            <pc:docMk/>
            <pc:sldMk cId="465542858" sldId="319"/>
            <ac:picMk id="7" creationId="{C49EDD6C-7216-4DB7-8CAE-ECF1DAE2083A}"/>
          </ac:picMkLst>
        </pc:picChg>
        <pc:picChg chg="add mod">
          <ac:chgData name="Alison Hopper" userId="ca5996aa-ea7f-4b9b-84ac-8568eb6eb8f4" providerId="ADAL" clId="{C2EB0B25-15F5-4CC6-BB32-3BDB7EB83F8F}" dt="2020-05-22T09:07:05.428" v="2505"/>
          <ac:picMkLst>
            <pc:docMk/>
            <pc:sldMk cId="465542858" sldId="319"/>
            <ac:picMk id="10" creationId="{6FC35BFB-C99F-4F81-AB63-8403DB86E3F8}"/>
          </ac:picMkLst>
        </pc:picChg>
        <pc:cxnChg chg="add mod">
          <ac:chgData name="Alison Hopper" userId="ca5996aa-ea7f-4b9b-84ac-8568eb6eb8f4" providerId="ADAL" clId="{C2EB0B25-15F5-4CC6-BB32-3BDB7EB83F8F}" dt="2020-05-21T19:53:24.056" v="1272" actId="1076"/>
          <ac:cxnSpMkLst>
            <pc:docMk/>
            <pc:sldMk cId="465542858" sldId="319"/>
            <ac:cxnSpMk id="5" creationId="{7662FDC6-B8A2-4357-8444-67CF8D14FD9D}"/>
          </ac:cxnSpMkLst>
        </pc:cxnChg>
      </pc:sldChg>
      <pc:sldChg chg="addSp delSp modSp add del mod">
        <pc:chgData name="Alison Hopper" userId="ca5996aa-ea7f-4b9b-84ac-8568eb6eb8f4" providerId="ADAL" clId="{C2EB0B25-15F5-4CC6-BB32-3BDB7EB83F8F}" dt="2020-05-28T13:15:55.814" v="5214" actId="47"/>
        <pc:sldMkLst>
          <pc:docMk/>
          <pc:sldMk cId="583088757" sldId="320"/>
        </pc:sldMkLst>
        <pc:spChg chg="mod">
          <ac:chgData name="Alison Hopper" userId="ca5996aa-ea7f-4b9b-84ac-8568eb6eb8f4" providerId="ADAL" clId="{C2EB0B25-15F5-4CC6-BB32-3BDB7EB83F8F}" dt="2020-05-21T19:54:17.631" v="1336" actId="20577"/>
          <ac:spMkLst>
            <pc:docMk/>
            <pc:sldMk cId="583088757" sldId="320"/>
            <ac:spMk id="8" creationId="{99383C5B-DE01-4799-9BBB-303956A53741}"/>
          </ac:spMkLst>
        </pc:spChg>
        <pc:picChg chg="del">
          <ac:chgData name="Alison Hopper" userId="ca5996aa-ea7f-4b9b-84ac-8568eb6eb8f4" providerId="ADAL" clId="{C2EB0B25-15F5-4CC6-BB32-3BDB7EB83F8F}" dt="2020-05-22T09:07:08.766" v="2506" actId="478"/>
          <ac:picMkLst>
            <pc:docMk/>
            <pc:sldMk cId="583088757" sldId="320"/>
            <ac:picMk id="6" creationId="{00000000-0000-0000-0000-000000000000}"/>
          </ac:picMkLst>
        </pc:picChg>
        <pc:picChg chg="add mod">
          <ac:chgData name="Alison Hopper" userId="ca5996aa-ea7f-4b9b-84ac-8568eb6eb8f4" providerId="ADAL" clId="{C2EB0B25-15F5-4CC6-BB32-3BDB7EB83F8F}" dt="2020-05-22T09:07:09.008" v="2507"/>
          <ac:picMkLst>
            <pc:docMk/>
            <pc:sldMk cId="583088757" sldId="320"/>
            <ac:picMk id="10" creationId="{1DE6B376-E0A9-4F4D-AFFE-CD2883ABEEC3}"/>
          </ac:picMkLst>
        </pc:picChg>
      </pc:sldChg>
      <pc:sldChg chg="addSp delSp modSp add del mod modNotesTx">
        <pc:chgData name="Alison Hopper" userId="ca5996aa-ea7f-4b9b-84ac-8568eb6eb8f4" providerId="ADAL" clId="{C2EB0B25-15F5-4CC6-BB32-3BDB7EB83F8F}" dt="2020-05-28T13:15:55.814" v="5214" actId="47"/>
        <pc:sldMkLst>
          <pc:docMk/>
          <pc:sldMk cId="3565320184" sldId="321"/>
        </pc:sldMkLst>
        <pc:spChg chg="mod">
          <ac:chgData name="Alison Hopper" userId="ca5996aa-ea7f-4b9b-84ac-8568eb6eb8f4" providerId="ADAL" clId="{C2EB0B25-15F5-4CC6-BB32-3BDB7EB83F8F}" dt="2020-05-21T20:16:25.311" v="1466" actId="1036"/>
          <ac:spMkLst>
            <pc:docMk/>
            <pc:sldMk cId="3565320184" sldId="321"/>
            <ac:spMk id="8" creationId="{99383C5B-DE01-4799-9BBB-303956A53741}"/>
          </ac:spMkLst>
        </pc:spChg>
        <pc:spChg chg="mod topLvl">
          <ac:chgData name="Alison Hopper" userId="ca5996aa-ea7f-4b9b-84ac-8568eb6eb8f4" providerId="ADAL" clId="{C2EB0B25-15F5-4CC6-BB32-3BDB7EB83F8F}" dt="2020-05-21T19:57:04.174" v="1425" actId="165"/>
          <ac:spMkLst>
            <pc:docMk/>
            <pc:sldMk cId="3565320184" sldId="321"/>
            <ac:spMk id="9" creationId="{063B6A7A-AB77-4DF4-8734-057A1D3E519A}"/>
          </ac:spMkLst>
        </pc:spChg>
        <pc:spChg chg="mod">
          <ac:chgData name="Alison Hopper" userId="ca5996aa-ea7f-4b9b-84ac-8568eb6eb8f4" providerId="ADAL" clId="{C2EB0B25-15F5-4CC6-BB32-3BDB7EB83F8F}" dt="2020-05-21T19:56:04.943" v="1377" actId="571"/>
          <ac:spMkLst>
            <pc:docMk/>
            <pc:sldMk cId="3565320184" sldId="321"/>
            <ac:spMk id="14" creationId="{3E6DDAAD-0C4B-4427-93BE-765039F685C7}"/>
          </ac:spMkLst>
        </pc:spChg>
        <pc:spChg chg="mod topLvl">
          <ac:chgData name="Alison Hopper" userId="ca5996aa-ea7f-4b9b-84ac-8568eb6eb8f4" providerId="ADAL" clId="{C2EB0B25-15F5-4CC6-BB32-3BDB7EB83F8F}" dt="2020-05-21T19:57:34.769" v="1427" actId="164"/>
          <ac:spMkLst>
            <pc:docMk/>
            <pc:sldMk cId="3565320184" sldId="321"/>
            <ac:spMk id="18" creationId="{9C9AD9AC-5680-44AB-9FE5-6DDAFD61E95B}"/>
          </ac:spMkLst>
        </pc:spChg>
        <pc:spChg chg="mod topLvl">
          <ac:chgData name="Alison Hopper" userId="ca5996aa-ea7f-4b9b-84ac-8568eb6eb8f4" providerId="ADAL" clId="{C2EB0B25-15F5-4CC6-BB32-3BDB7EB83F8F}" dt="2020-05-21T19:57:59.348" v="1432" actId="165"/>
          <ac:spMkLst>
            <pc:docMk/>
            <pc:sldMk cId="3565320184" sldId="321"/>
            <ac:spMk id="23" creationId="{D625E738-A521-4B7B-9369-1E03A6D19378}"/>
          </ac:spMkLst>
        </pc:spChg>
        <pc:spChg chg="add mod">
          <ac:chgData name="Alison Hopper" userId="ca5996aa-ea7f-4b9b-84ac-8568eb6eb8f4" providerId="ADAL" clId="{C2EB0B25-15F5-4CC6-BB32-3BDB7EB83F8F}" dt="2020-05-21T19:58:23.067" v="1436" actId="20577"/>
          <ac:spMkLst>
            <pc:docMk/>
            <pc:sldMk cId="3565320184" sldId="321"/>
            <ac:spMk id="24" creationId="{57144D7E-F549-47DF-98F6-708B6E771374}"/>
          </ac:spMkLst>
        </pc:spChg>
        <pc:spChg chg="add mod">
          <ac:chgData name="Alison Hopper" userId="ca5996aa-ea7f-4b9b-84ac-8568eb6eb8f4" providerId="ADAL" clId="{C2EB0B25-15F5-4CC6-BB32-3BDB7EB83F8F}" dt="2020-05-21T19:58:31.583" v="1441" actId="20577"/>
          <ac:spMkLst>
            <pc:docMk/>
            <pc:sldMk cId="3565320184" sldId="321"/>
            <ac:spMk id="25" creationId="{BACD1E81-3470-4144-9A1F-54364A9CD279}"/>
          </ac:spMkLst>
        </pc:spChg>
        <pc:spChg chg="add mod">
          <ac:chgData name="Alison Hopper" userId="ca5996aa-ea7f-4b9b-84ac-8568eb6eb8f4" providerId="ADAL" clId="{C2EB0B25-15F5-4CC6-BB32-3BDB7EB83F8F}" dt="2020-05-21T19:58:40.743" v="1444" actId="20577"/>
          <ac:spMkLst>
            <pc:docMk/>
            <pc:sldMk cId="3565320184" sldId="321"/>
            <ac:spMk id="26" creationId="{4A7717AA-CA3A-4EA1-BCF8-2EA459E9428E}"/>
          </ac:spMkLst>
        </pc:spChg>
        <pc:spChg chg="mod">
          <ac:chgData name="Alison Hopper" userId="ca5996aa-ea7f-4b9b-84ac-8568eb6eb8f4" providerId="ADAL" clId="{C2EB0B25-15F5-4CC6-BB32-3BDB7EB83F8F}" dt="2020-05-21T19:58:47.833" v="1446" actId="571"/>
          <ac:spMkLst>
            <pc:docMk/>
            <pc:sldMk cId="3565320184" sldId="321"/>
            <ac:spMk id="30" creationId="{D0899077-1446-41D9-A693-E0DB2EAC50B5}"/>
          </ac:spMkLst>
        </pc:spChg>
        <pc:spChg chg="add mod">
          <ac:chgData name="Alison Hopper" userId="ca5996aa-ea7f-4b9b-84ac-8568eb6eb8f4" providerId="ADAL" clId="{C2EB0B25-15F5-4CC6-BB32-3BDB7EB83F8F}" dt="2020-05-21T19:58:47.833" v="1446" actId="571"/>
          <ac:spMkLst>
            <pc:docMk/>
            <pc:sldMk cId="3565320184" sldId="321"/>
            <ac:spMk id="31" creationId="{EA151354-4361-4FA8-8DEA-54E27BC92524}"/>
          </ac:spMkLst>
        </pc:spChg>
        <pc:spChg chg="mod">
          <ac:chgData name="Alison Hopper" userId="ca5996aa-ea7f-4b9b-84ac-8568eb6eb8f4" providerId="ADAL" clId="{C2EB0B25-15F5-4CC6-BB32-3BDB7EB83F8F}" dt="2020-05-21T19:58:54.438" v="1448" actId="571"/>
          <ac:spMkLst>
            <pc:docMk/>
            <pc:sldMk cId="3565320184" sldId="321"/>
            <ac:spMk id="35" creationId="{5D455C42-B856-40D1-A96E-04ABEC146B8A}"/>
          </ac:spMkLst>
        </pc:spChg>
        <pc:spChg chg="add mod">
          <ac:chgData name="Alison Hopper" userId="ca5996aa-ea7f-4b9b-84ac-8568eb6eb8f4" providerId="ADAL" clId="{C2EB0B25-15F5-4CC6-BB32-3BDB7EB83F8F}" dt="2020-05-21T19:58:54.438" v="1448" actId="571"/>
          <ac:spMkLst>
            <pc:docMk/>
            <pc:sldMk cId="3565320184" sldId="321"/>
            <ac:spMk id="36" creationId="{B04DBF09-67C6-441A-8C9C-D1D711366F9F}"/>
          </ac:spMkLst>
        </pc:spChg>
        <pc:spChg chg="mod">
          <ac:chgData name="Alison Hopper" userId="ca5996aa-ea7f-4b9b-84ac-8568eb6eb8f4" providerId="ADAL" clId="{C2EB0B25-15F5-4CC6-BB32-3BDB7EB83F8F}" dt="2020-05-21T19:59:02.138" v="1450" actId="571"/>
          <ac:spMkLst>
            <pc:docMk/>
            <pc:sldMk cId="3565320184" sldId="321"/>
            <ac:spMk id="40" creationId="{B0160E43-B59A-4725-AFB4-AFE3F73BE8B9}"/>
          </ac:spMkLst>
        </pc:spChg>
        <pc:spChg chg="add mod">
          <ac:chgData name="Alison Hopper" userId="ca5996aa-ea7f-4b9b-84ac-8568eb6eb8f4" providerId="ADAL" clId="{C2EB0B25-15F5-4CC6-BB32-3BDB7EB83F8F}" dt="2020-05-21T19:59:02.138" v="1450" actId="571"/>
          <ac:spMkLst>
            <pc:docMk/>
            <pc:sldMk cId="3565320184" sldId="321"/>
            <ac:spMk id="41" creationId="{7DDC8756-0B04-4032-A133-7B67BB9536FE}"/>
          </ac:spMkLst>
        </pc:spChg>
        <pc:spChg chg="add mod">
          <ac:chgData name="Alison Hopper" userId="ca5996aa-ea7f-4b9b-84ac-8568eb6eb8f4" providerId="ADAL" clId="{C2EB0B25-15F5-4CC6-BB32-3BDB7EB83F8F}" dt="2020-05-21T19:59:16.329" v="1453" actId="20577"/>
          <ac:spMkLst>
            <pc:docMk/>
            <pc:sldMk cId="3565320184" sldId="321"/>
            <ac:spMk id="42" creationId="{C7FE0A86-0B4A-4C43-A8D0-4C91D5E18B0F}"/>
          </ac:spMkLst>
        </pc:spChg>
        <pc:grpChg chg="add mod">
          <ac:chgData name="Alison Hopper" userId="ca5996aa-ea7f-4b9b-84ac-8568eb6eb8f4" providerId="ADAL" clId="{C2EB0B25-15F5-4CC6-BB32-3BDB7EB83F8F}" dt="2020-05-21T19:55:41.671" v="1373" actId="164"/>
          <ac:grpSpMkLst>
            <pc:docMk/>
            <pc:sldMk cId="3565320184" sldId="321"/>
            <ac:grpSpMk id="4" creationId="{C0EA6C6F-BA2E-4547-9A2D-E36F94FD8C75}"/>
          </ac:grpSpMkLst>
        </pc:grpChg>
        <pc:grpChg chg="add del mod">
          <ac:chgData name="Alison Hopper" userId="ca5996aa-ea7f-4b9b-84ac-8568eb6eb8f4" providerId="ADAL" clId="{C2EB0B25-15F5-4CC6-BB32-3BDB7EB83F8F}" dt="2020-05-21T19:57:04.174" v="1425" actId="165"/>
          <ac:grpSpMkLst>
            <pc:docMk/>
            <pc:sldMk cId="3565320184" sldId="321"/>
            <ac:grpSpMk id="7" creationId="{85DDE419-A27A-49B4-8696-949D10F6A0B7}"/>
          </ac:grpSpMkLst>
        </pc:grpChg>
        <pc:grpChg chg="add mod">
          <ac:chgData name="Alison Hopper" userId="ca5996aa-ea7f-4b9b-84ac-8568eb6eb8f4" providerId="ADAL" clId="{C2EB0B25-15F5-4CC6-BB32-3BDB7EB83F8F}" dt="2020-05-21T19:56:04.943" v="1377" actId="571"/>
          <ac:grpSpMkLst>
            <pc:docMk/>
            <pc:sldMk cId="3565320184" sldId="321"/>
            <ac:grpSpMk id="11" creationId="{CE07CDD4-A6BA-4CA4-8B70-8E28E5913E9C}"/>
          </ac:grpSpMkLst>
        </pc:grpChg>
        <pc:grpChg chg="add del mod">
          <ac:chgData name="Alison Hopper" userId="ca5996aa-ea7f-4b9b-84ac-8568eb6eb8f4" providerId="ADAL" clId="{C2EB0B25-15F5-4CC6-BB32-3BDB7EB83F8F}" dt="2020-05-21T19:56:49.330" v="1423" actId="165"/>
          <ac:grpSpMkLst>
            <pc:docMk/>
            <pc:sldMk cId="3565320184" sldId="321"/>
            <ac:grpSpMk id="15" creationId="{C207290E-FBB8-4F2F-BBB9-42FF63DBF7AB}"/>
          </ac:grpSpMkLst>
        </pc:grpChg>
        <pc:grpChg chg="add mod">
          <ac:chgData name="Alison Hopper" userId="ca5996aa-ea7f-4b9b-84ac-8568eb6eb8f4" providerId="ADAL" clId="{C2EB0B25-15F5-4CC6-BB32-3BDB7EB83F8F}" dt="2020-05-21T19:57:49.202" v="1430" actId="1076"/>
          <ac:grpSpMkLst>
            <pc:docMk/>
            <pc:sldMk cId="3565320184" sldId="321"/>
            <ac:grpSpMk id="19" creationId="{FBEBC7A4-3B6A-47B0-B941-9452D1A3AF49}"/>
          </ac:grpSpMkLst>
        </pc:grpChg>
        <pc:grpChg chg="add del mod">
          <ac:chgData name="Alison Hopper" userId="ca5996aa-ea7f-4b9b-84ac-8568eb6eb8f4" providerId="ADAL" clId="{C2EB0B25-15F5-4CC6-BB32-3BDB7EB83F8F}" dt="2020-05-21T19:57:59.348" v="1432" actId="165"/>
          <ac:grpSpMkLst>
            <pc:docMk/>
            <pc:sldMk cId="3565320184" sldId="321"/>
            <ac:grpSpMk id="20" creationId="{E7A656E7-EBFA-40AA-8B5F-E489C2078A34}"/>
          </ac:grpSpMkLst>
        </pc:grpChg>
        <pc:grpChg chg="add mod">
          <ac:chgData name="Alison Hopper" userId="ca5996aa-ea7f-4b9b-84ac-8568eb6eb8f4" providerId="ADAL" clId="{C2EB0B25-15F5-4CC6-BB32-3BDB7EB83F8F}" dt="2020-05-21T19:58:47.833" v="1446" actId="571"/>
          <ac:grpSpMkLst>
            <pc:docMk/>
            <pc:sldMk cId="3565320184" sldId="321"/>
            <ac:grpSpMk id="27" creationId="{9CBDB8BA-0003-4C50-9C4F-62658EABF76C}"/>
          </ac:grpSpMkLst>
        </pc:grpChg>
        <pc:grpChg chg="add mod">
          <ac:chgData name="Alison Hopper" userId="ca5996aa-ea7f-4b9b-84ac-8568eb6eb8f4" providerId="ADAL" clId="{C2EB0B25-15F5-4CC6-BB32-3BDB7EB83F8F}" dt="2020-05-21T19:58:54.438" v="1448" actId="571"/>
          <ac:grpSpMkLst>
            <pc:docMk/>
            <pc:sldMk cId="3565320184" sldId="321"/>
            <ac:grpSpMk id="32" creationId="{BBBAF51E-621C-48F9-B166-650D6FEE861D}"/>
          </ac:grpSpMkLst>
        </pc:grpChg>
        <pc:grpChg chg="add mod">
          <ac:chgData name="Alison Hopper" userId="ca5996aa-ea7f-4b9b-84ac-8568eb6eb8f4" providerId="ADAL" clId="{C2EB0B25-15F5-4CC6-BB32-3BDB7EB83F8F}" dt="2020-05-21T19:59:02.138" v="1450" actId="571"/>
          <ac:grpSpMkLst>
            <pc:docMk/>
            <pc:sldMk cId="3565320184" sldId="321"/>
            <ac:grpSpMk id="37" creationId="{B1DBE0F4-752A-4DF0-8ECA-AECA89C38930}"/>
          </ac:grpSpMkLst>
        </pc:grpChg>
        <pc:picChg chg="del">
          <ac:chgData name="Alison Hopper" userId="ca5996aa-ea7f-4b9b-84ac-8568eb6eb8f4" providerId="ADAL" clId="{C2EB0B25-15F5-4CC6-BB32-3BDB7EB83F8F}" dt="2020-05-22T09:07:12.455" v="2508" actId="478"/>
          <ac:picMkLst>
            <pc:docMk/>
            <pc:sldMk cId="3565320184" sldId="321"/>
            <ac:picMk id="6" creationId="{00000000-0000-0000-0000-000000000000}"/>
          </ac:picMkLst>
        </pc:picChg>
        <pc:picChg chg="add mod ord topLvl">
          <ac:chgData name="Alison Hopper" userId="ca5996aa-ea7f-4b9b-84ac-8568eb6eb8f4" providerId="ADAL" clId="{C2EB0B25-15F5-4CC6-BB32-3BDB7EB83F8F}" dt="2020-05-21T19:57:11.411" v="1426" actId="688"/>
          <ac:picMkLst>
            <pc:docMk/>
            <pc:sldMk cId="3565320184" sldId="321"/>
            <ac:picMk id="10" creationId="{B74DB48B-88F6-4341-8C6F-5D2F175B6502}"/>
          </ac:picMkLst>
        </pc:picChg>
        <pc:picChg chg="mod">
          <ac:chgData name="Alison Hopper" userId="ca5996aa-ea7f-4b9b-84ac-8568eb6eb8f4" providerId="ADAL" clId="{C2EB0B25-15F5-4CC6-BB32-3BDB7EB83F8F}" dt="2020-05-21T19:56:04.943" v="1377" actId="571"/>
          <ac:picMkLst>
            <pc:docMk/>
            <pc:sldMk cId="3565320184" sldId="321"/>
            <ac:picMk id="12" creationId="{BA44229E-0778-42E2-AA2E-0335C7E94ED2}"/>
          </ac:picMkLst>
        </pc:picChg>
        <pc:picChg chg="mod topLvl">
          <ac:chgData name="Alison Hopper" userId="ca5996aa-ea7f-4b9b-84ac-8568eb6eb8f4" providerId="ADAL" clId="{C2EB0B25-15F5-4CC6-BB32-3BDB7EB83F8F}" dt="2020-05-21T19:57:34.769" v="1427" actId="164"/>
          <ac:picMkLst>
            <pc:docMk/>
            <pc:sldMk cId="3565320184" sldId="321"/>
            <ac:picMk id="16" creationId="{CB100666-F528-40BB-89E6-967BC857F997}"/>
          </ac:picMkLst>
        </pc:picChg>
        <pc:picChg chg="mod topLvl">
          <ac:chgData name="Alison Hopper" userId="ca5996aa-ea7f-4b9b-84ac-8568eb6eb8f4" providerId="ADAL" clId="{C2EB0B25-15F5-4CC6-BB32-3BDB7EB83F8F}" dt="2020-05-21T19:58:07.524" v="1433" actId="1076"/>
          <ac:picMkLst>
            <pc:docMk/>
            <pc:sldMk cId="3565320184" sldId="321"/>
            <ac:picMk id="21" creationId="{DBA95CE5-6D70-4B55-B82C-BF0DF2B03D8C}"/>
          </ac:picMkLst>
        </pc:picChg>
        <pc:picChg chg="mod">
          <ac:chgData name="Alison Hopper" userId="ca5996aa-ea7f-4b9b-84ac-8568eb6eb8f4" providerId="ADAL" clId="{C2EB0B25-15F5-4CC6-BB32-3BDB7EB83F8F}" dt="2020-05-21T19:58:47.833" v="1446" actId="571"/>
          <ac:picMkLst>
            <pc:docMk/>
            <pc:sldMk cId="3565320184" sldId="321"/>
            <ac:picMk id="28" creationId="{7D14001F-D9FD-4AF7-94FF-64FC345C6212}"/>
          </ac:picMkLst>
        </pc:picChg>
        <pc:picChg chg="mod">
          <ac:chgData name="Alison Hopper" userId="ca5996aa-ea7f-4b9b-84ac-8568eb6eb8f4" providerId="ADAL" clId="{C2EB0B25-15F5-4CC6-BB32-3BDB7EB83F8F}" dt="2020-05-21T19:58:54.438" v="1448" actId="571"/>
          <ac:picMkLst>
            <pc:docMk/>
            <pc:sldMk cId="3565320184" sldId="321"/>
            <ac:picMk id="33" creationId="{55F689F1-8B8F-4372-86E3-F4F06FC1336C}"/>
          </ac:picMkLst>
        </pc:picChg>
        <pc:picChg chg="mod">
          <ac:chgData name="Alison Hopper" userId="ca5996aa-ea7f-4b9b-84ac-8568eb6eb8f4" providerId="ADAL" clId="{C2EB0B25-15F5-4CC6-BB32-3BDB7EB83F8F}" dt="2020-05-21T19:59:02.138" v="1450" actId="571"/>
          <ac:picMkLst>
            <pc:docMk/>
            <pc:sldMk cId="3565320184" sldId="321"/>
            <ac:picMk id="38" creationId="{61B67233-CCB8-48F9-8461-E2F9032FA075}"/>
          </ac:picMkLst>
        </pc:picChg>
        <pc:picChg chg="add mod">
          <ac:chgData name="Alison Hopper" userId="ca5996aa-ea7f-4b9b-84ac-8568eb6eb8f4" providerId="ADAL" clId="{C2EB0B25-15F5-4CC6-BB32-3BDB7EB83F8F}" dt="2020-05-22T09:07:12.691" v="2509"/>
          <ac:picMkLst>
            <pc:docMk/>
            <pc:sldMk cId="3565320184" sldId="321"/>
            <ac:picMk id="43" creationId="{BC2768F2-ACF3-4FDD-83E3-17AACD0C842A}"/>
          </ac:picMkLst>
        </pc:picChg>
        <pc:cxnChg chg="mod topLvl">
          <ac:chgData name="Alison Hopper" userId="ca5996aa-ea7f-4b9b-84ac-8568eb6eb8f4" providerId="ADAL" clId="{C2EB0B25-15F5-4CC6-BB32-3BDB7EB83F8F}" dt="2020-05-28T09:51:27.649" v="3120" actId="14100"/>
          <ac:cxnSpMkLst>
            <pc:docMk/>
            <pc:sldMk cId="3565320184" sldId="321"/>
            <ac:cxnSpMk id="5" creationId="{7662FDC6-B8A2-4357-8444-67CF8D14FD9D}"/>
          </ac:cxnSpMkLst>
        </pc:cxnChg>
        <pc:cxnChg chg="mod">
          <ac:chgData name="Alison Hopper" userId="ca5996aa-ea7f-4b9b-84ac-8568eb6eb8f4" providerId="ADAL" clId="{C2EB0B25-15F5-4CC6-BB32-3BDB7EB83F8F}" dt="2020-05-21T19:56:04.943" v="1377" actId="571"/>
          <ac:cxnSpMkLst>
            <pc:docMk/>
            <pc:sldMk cId="3565320184" sldId="321"/>
            <ac:cxnSpMk id="13" creationId="{E12E517D-5B72-4F68-AE5A-A01533125F88}"/>
          </ac:cxnSpMkLst>
        </pc:cxnChg>
        <pc:cxnChg chg="mod topLvl">
          <ac:chgData name="Alison Hopper" userId="ca5996aa-ea7f-4b9b-84ac-8568eb6eb8f4" providerId="ADAL" clId="{C2EB0B25-15F5-4CC6-BB32-3BDB7EB83F8F}" dt="2020-05-21T19:57:34.769" v="1427" actId="164"/>
          <ac:cxnSpMkLst>
            <pc:docMk/>
            <pc:sldMk cId="3565320184" sldId="321"/>
            <ac:cxnSpMk id="17" creationId="{32B1976A-B1FC-4138-8E5E-61A6AD75C4BA}"/>
          </ac:cxnSpMkLst>
        </pc:cxnChg>
        <pc:cxnChg chg="mod topLvl">
          <ac:chgData name="Alison Hopper" userId="ca5996aa-ea7f-4b9b-84ac-8568eb6eb8f4" providerId="ADAL" clId="{C2EB0B25-15F5-4CC6-BB32-3BDB7EB83F8F}" dt="2020-05-21T19:57:59.348" v="1432" actId="165"/>
          <ac:cxnSpMkLst>
            <pc:docMk/>
            <pc:sldMk cId="3565320184" sldId="321"/>
            <ac:cxnSpMk id="22" creationId="{78C9EC08-129A-4083-9432-2DD826E77F1D}"/>
          </ac:cxnSpMkLst>
        </pc:cxnChg>
        <pc:cxnChg chg="mod">
          <ac:chgData name="Alison Hopper" userId="ca5996aa-ea7f-4b9b-84ac-8568eb6eb8f4" providerId="ADAL" clId="{C2EB0B25-15F5-4CC6-BB32-3BDB7EB83F8F}" dt="2020-05-21T19:58:47.833" v="1446" actId="571"/>
          <ac:cxnSpMkLst>
            <pc:docMk/>
            <pc:sldMk cId="3565320184" sldId="321"/>
            <ac:cxnSpMk id="29" creationId="{F1EFBCF3-BF61-4094-A4FC-1958DD3C873D}"/>
          </ac:cxnSpMkLst>
        </pc:cxnChg>
        <pc:cxnChg chg="mod">
          <ac:chgData name="Alison Hopper" userId="ca5996aa-ea7f-4b9b-84ac-8568eb6eb8f4" providerId="ADAL" clId="{C2EB0B25-15F5-4CC6-BB32-3BDB7EB83F8F}" dt="2020-05-21T19:58:54.438" v="1448" actId="571"/>
          <ac:cxnSpMkLst>
            <pc:docMk/>
            <pc:sldMk cId="3565320184" sldId="321"/>
            <ac:cxnSpMk id="34" creationId="{3CC6378E-607A-4963-A7D1-AAE3182E3435}"/>
          </ac:cxnSpMkLst>
        </pc:cxnChg>
        <pc:cxnChg chg="mod">
          <ac:chgData name="Alison Hopper" userId="ca5996aa-ea7f-4b9b-84ac-8568eb6eb8f4" providerId="ADAL" clId="{C2EB0B25-15F5-4CC6-BB32-3BDB7EB83F8F}" dt="2020-05-21T19:59:02.138" v="1450" actId="571"/>
          <ac:cxnSpMkLst>
            <pc:docMk/>
            <pc:sldMk cId="3565320184" sldId="321"/>
            <ac:cxnSpMk id="39" creationId="{A52F708D-C661-42DC-B96E-43E838D3A311}"/>
          </ac:cxnSpMkLst>
        </pc:cxnChg>
      </pc:sldChg>
      <pc:sldChg chg="addSp delSp modSp add del mod ord">
        <pc:chgData name="Alison Hopper" userId="ca5996aa-ea7f-4b9b-84ac-8568eb6eb8f4" providerId="ADAL" clId="{C2EB0B25-15F5-4CC6-BB32-3BDB7EB83F8F}" dt="2020-05-28T13:15:55.814" v="5214" actId="47"/>
        <pc:sldMkLst>
          <pc:docMk/>
          <pc:sldMk cId="264888100" sldId="322"/>
        </pc:sldMkLst>
        <pc:spChg chg="add del mod">
          <ac:chgData name="Alison Hopper" userId="ca5996aa-ea7f-4b9b-84ac-8568eb6eb8f4" providerId="ADAL" clId="{C2EB0B25-15F5-4CC6-BB32-3BDB7EB83F8F}" dt="2020-05-21T20:18:14.663" v="1491" actId="478"/>
          <ac:spMkLst>
            <pc:docMk/>
            <pc:sldMk cId="264888100" sldId="322"/>
            <ac:spMk id="4" creationId="{44724CE1-1D98-4D6C-8760-59BEF0283EE5}"/>
          </ac:spMkLst>
        </pc:spChg>
        <pc:spChg chg="mod">
          <ac:chgData name="Alison Hopper" userId="ca5996aa-ea7f-4b9b-84ac-8568eb6eb8f4" providerId="ADAL" clId="{C2EB0B25-15F5-4CC6-BB32-3BDB7EB83F8F}" dt="2020-05-21T20:22:07.754" v="1610" actId="14100"/>
          <ac:spMkLst>
            <pc:docMk/>
            <pc:sldMk cId="264888100" sldId="322"/>
            <ac:spMk id="8" creationId="{99383C5B-DE01-4799-9BBB-303956A53741}"/>
          </ac:spMkLst>
        </pc:spChg>
        <pc:spChg chg="add mod">
          <ac:chgData name="Alison Hopper" userId="ca5996aa-ea7f-4b9b-84ac-8568eb6eb8f4" providerId="ADAL" clId="{C2EB0B25-15F5-4CC6-BB32-3BDB7EB83F8F}" dt="2020-05-21T20:21:51.889" v="1604" actId="1035"/>
          <ac:spMkLst>
            <pc:docMk/>
            <pc:sldMk cId="264888100" sldId="322"/>
            <ac:spMk id="18" creationId="{ABA033BB-EF18-47DC-8D7D-3709E9132787}"/>
          </ac:spMkLst>
        </pc:spChg>
        <pc:spChg chg="add mod">
          <ac:chgData name="Alison Hopper" userId="ca5996aa-ea7f-4b9b-84ac-8568eb6eb8f4" providerId="ADAL" clId="{C2EB0B25-15F5-4CC6-BB32-3BDB7EB83F8F}" dt="2020-05-21T20:21:38.417" v="1593" actId="1037"/>
          <ac:spMkLst>
            <pc:docMk/>
            <pc:sldMk cId="264888100" sldId="322"/>
            <ac:spMk id="19" creationId="{FD83D405-CD20-47B9-901A-E7DBE4FAE9CF}"/>
          </ac:spMkLst>
        </pc:spChg>
        <pc:picChg chg="del">
          <ac:chgData name="Alison Hopper" userId="ca5996aa-ea7f-4b9b-84ac-8568eb6eb8f4" providerId="ADAL" clId="{C2EB0B25-15F5-4CC6-BB32-3BDB7EB83F8F}" dt="2020-05-22T09:07:16.128" v="2510" actId="478"/>
          <ac:picMkLst>
            <pc:docMk/>
            <pc:sldMk cId="264888100" sldId="322"/>
            <ac:picMk id="6" creationId="{00000000-0000-0000-0000-000000000000}"/>
          </ac:picMkLst>
        </pc:picChg>
        <pc:picChg chg="add mod ord">
          <ac:chgData name="Alison Hopper" userId="ca5996aa-ea7f-4b9b-84ac-8568eb6eb8f4" providerId="ADAL" clId="{C2EB0B25-15F5-4CC6-BB32-3BDB7EB83F8F}" dt="2020-05-21T20:19:30.056" v="1501" actId="1076"/>
          <ac:picMkLst>
            <pc:docMk/>
            <pc:sldMk cId="264888100" sldId="322"/>
            <ac:picMk id="10" creationId="{FDA641A1-6000-4EFE-BC39-A18665B4C241}"/>
          </ac:picMkLst>
        </pc:picChg>
        <pc:picChg chg="add mod">
          <ac:chgData name="Alison Hopper" userId="ca5996aa-ea7f-4b9b-84ac-8568eb6eb8f4" providerId="ADAL" clId="{C2EB0B25-15F5-4CC6-BB32-3BDB7EB83F8F}" dt="2020-05-22T09:07:16.345" v="2511"/>
          <ac:picMkLst>
            <pc:docMk/>
            <pc:sldMk cId="264888100" sldId="322"/>
            <ac:picMk id="20" creationId="{9D6D2266-85CA-472C-890F-18063E7B53F2}"/>
          </ac:picMkLst>
        </pc:picChg>
        <pc:cxnChg chg="add mod">
          <ac:chgData name="Alison Hopper" userId="ca5996aa-ea7f-4b9b-84ac-8568eb6eb8f4" providerId="ADAL" clId="{C2EB0B25-15F5-4CC6-BB32-3BDB7EB83F8F}" dt="2020-05-21T20:19:11.919" v="1498" actId="1038"/>
          <ac:cxnSpMkLst>
            <pc:docMk/>
            <pc:sldMk cId="264888100" sldId="322"/>
            <ac:cxnSpMk id="11" creationId="{493AE449-DEDF-4F1B-8CE8-C06DA3AC3B57}"/>
          </ac:cxnSpMkLst>
        </pc:cxnChg>
        <pc:cxnChg chg="add mod">
          <ac:chgData name="Alison Hopper" userId="ca5996aa-ea7f-4b9b-84ac-8568eb6eb8f4" providerId="ADAL" clId="{C2EB0B25-15F5-4CC6-BB32-3BDB7EB83F8F}" dt="2020-05-21T20:20:47.374" v="1545" actId="14100"/>
          <ac:cxnSpMkLst>
            <pc:docMk/>
            <pc:sldMk cId="264888100" sldId="322"/>
            <ac:cxnSpMk id="15" creationId="{26001027-5ABC-474A-9D99-CF6F2E8014EB}"/>
          </ac:cxnSpMkLst>
        </pc:cxnChg>
      </pc:sldChg>
      <pc:sldChg chg="addSp delSp modSp add del mod ord">
        <pc:chgData name="Alison Hopper" userId="ca5996aa-ea7f-4b9b-84ac-8568eb6eb8f4" providerId="ADAL" clId="{C2EB0B25-15F5-4CC6-BB32-3BDB7EB83F8F}" dt="2020-05-28T13:15:55.814" v="5214" actId="47"/>
        <pc:sldMkLst>
          <pc:docMk/>
          <pc:sldMk cId="3903218977" sldId="323"/>
        </pc:sldMkLst>
        <pc:picChg chg="del">
          <ac:chgData name="Alison Hopper" userId="ca5996aa-ea7f-4b9b-84ac-8568eb6eb8f4" providerId="ADAL" clId="{C2EB0B25-15F5-4CC6-BB32-3BDB7EB83F8F}" dt="2020-05-22T09:07:19.942" v="2512" actId="478"/>
          <ac:picMkLst>
            <pc:docMk/>
            <pc:sldMk cId="3903218977" sldId="323"/>
            <ac:picMk id="6" creationId="{00000000-0000-0000-0000-000000000000}"/>
          </ac:picMkLst>
        </pc:picChg>
        <pc:picChg chg="add mod">
          <ac:chgData name="Alison Hopper" userId="ca5996aa-ea7f-4b9b-84ac-8568eb6eb8f4" providerId="ADAL" clId="{C2EB0B25-15F5-4CC6-BB32-3BDB7EB83F8F}" dt="2020-05-22T09:07:20.131" v="2513"/>
          <ac:picMkLst>
            <pc:docMk/>
            <pc:sldMk cId="3903218977" sldId="323"/>
            <ac:picMk id="9" creationId="{33E8D7B4-D0BA-400E-8D2F-215A1F1A83FC}"/>
          </ac:picMkLst>
        </pc:picChg>
      </pc:sldChg>
      <pc:sldChg chg="addSp delSp modSp add del mod">
        <pc:chgData name="Alison Hopper" userId="ca5996aa-ea7f-4b9b-84ac-8568eb6eb8f4" providerId="ADAL" clId="{C2EB0B25-15F5-4CC6-BB32-3BDB7EB83F8F}" dt="2020-05-28T13:15:55.814" v="5214" actId="47"/>
        <pc:sldMkLst>
          <pc:docMk/>
          <pc:sldMk cId="4062246308" sldId="324"/>
        </pc:sldMkLst>
        <pc:spChg chg="mod">
          <ac:chgData name="Alison Hopper" userId="ca5996aa-ea7f-4b9b-84ac-8568eb6eb8f4" providerId="ADAL" clId="{C2EB0B25-15F5-4CC6-BB32-3BDB7EB83F8F}" dt="2020-05-28T10:01:08.849" v="3357"/>
          <ac:spMkLst>
            <pc:docMk/>
            <pc:sldMk cId="4062246308" sldId="324"/>
            <ac:spMk id="3" creationId="{00000000-0000-0000-0000-000000000000}"/>
          </ac:spMkLst>
        </pc:spChg>
        <pc:spChg chg="mod">
          <ac:chgData name="Alison Hopper" userId="ca5996aa-ea7f-4b9b-84ac-8568eb6eb8f4" providerId="ADAL" clId="{C2EB0B25-15F5-4CC6-BB32-3BDB7EB83F8F}" dt="2020-05-28T09:58:02.970" v="3201" actId="1036"/>
          <ac:spMkLst>
            <pc:docMk/>
            <pc:sldMk cId="4062246308" sldId="324"/>
            <ac:spMk id="8" creationId="{99383C5B-DE01-4799-9BBB-303956A53741}"/>
          </ac:spMkLst>
        </pc:spChg>
        <pc:picChg chg="add mod ord modCrop">
          <ac:chgData name="Alison Hopper" userId="ca5996aa-ea7f-4b9b-84ac-8568eb6eb8f4" providerId="ADAL" clId="{C2EB0B25-15F5-4CC6-BB32-3BDB7EB83F8F}" dt="2020-05-28T09:59:19.026" v="3205" actId="1035"/>
          <ac:picMkLst>
            <pc:docMk/>
            <pc:sldMk cId="4062246308" sldId="324"/>
            <ac:picMk id="4" creationId="{8C7C934F-898A-4E6A-9B24-593A01381995}"/>
          </ac:picMkLst>
        </pc:picChg>
        <pc:picChg chg="del">
          <ac:chgData name="Alison Hopper" userId="ca5996aa-ea7f-4b9b-84ac-8568eb6eb8f4" providerId="ADAL" clId="{C2EB0B25-15F5-4CC6-BB32-3BDB7EB83F8F}" dt="2020-05-22T09:07:23.479" v="2514" actId="478"/>
          <ac:picMkLst>
            <pc:docMk/>
            <pc:sldMk cId="4062246308" sldId="324"/>
            <ac:picMk id="6" creationId="{00000000-0000-0000-0000-000000000000}"/>
          </ac:picMkLst>
        </pc:picChg>
        <pc:picChg chg="del mod">
          <ac:chgData name="Alison Hopper" userId="ca5996aa-ea7f-4b9b-84ac-8568eb6eb8f4" providerId="ADAL" clId="{C2EB0B25-15F5-4CC6-BB32-3BDB7EB83F8F}" dt="2020-05-22T08:49:16.280" v="1971" actId="478"/>
          <ac:picMkLst>
            <pc:docMk/>
            <pc:sldMk cId="4062246308" sldId="324"/>
            <ac:picMk id="7" creationId="{C49EDD6C-7216-4DB7-8CAE-ECF1DAE2083A}"/>
          </ac:picMkLst>
        </pc:picChg>
        <pc:picChg chg="add mod">
          <ac:chgData name="Alison Hopper" userId="ca5996aa-ea7f-4b9b-84ac-8568eb6eb8f4" providerId="ADAL" clId="{C2EB0B25-15F5-4CC6-BB32-3BDB7EB83F8F}" dt="2020-05-22T09:07:23.661" v="2515"/>
          <ac:picMkLst>
            <pc:docMk/>
            <pc:sldMk cId="4062246308" sldId="324"/>
            <ac:picMk id="9" creationId="{DFB53579-59DB-4CFA-A479-F66000EABCEE}"/>
          </ac:picMkLst>
        </pc:picChg>
      </pc:sldChg>
      <pc:sldChg chg="addSp delSp modSp add del mod">
        <pc:chgData name="Alison Hopper" userId="ca5996aa-ea7f-4b9b-84ac-8568eb6eb8f4" providerId="ADAL" clId="{C2EB0B25-15F5-4CC6-BB32-3BDB7EB83F8F}" dt="2020-05-28T13:15:50.989" v="5213" actId="47"/>
        <pc:sldMkLst>
          <pc:docMk/>
          <pc:sldMk cId="3670677774" sldId="325"/>
        </pc:sldMkLst>
        <pc:spChg chg="mod">
          <ac:chgData name="Alison Hopper" userId="ca5996aa-ea7f-4b9b-84ac-8568eb6eb8f4" providerId="ADAL" clId="{C2EB0B25-15F5-4CC6-BB32-3BDB7EB83F8F}" dt="2020-05-22T14:10:34.487" v="3045" actId="20577"/>
          <ac:spMkLst>
            <pc:docMk/>
            <pc:sldMk cId="3670677774" sldId="325"/>
            <ac:spMk id="2" creationId="{00000000-0000-0000-0000-000000000000}"/>
          </ac:spMkLst>
        </pc:spChg>
        <pc:spChg chg="mod">
          <ac:chgData name="Alison Hopper" userId="ca5996aa-ea7f-4b9b-84ac-8568eb6eb8f4" providerId="ADAL" clId="{C2EB0B25-15F5-4CC6-BB32-3BDB7EB83F8F}" dt="2020-05-22T14:11:16.800" v="3077" actId="20577"/>
          <ac:spMkLst>
            <pc:docMk/>
            <pc:sldMk cId="3670677774" sldId="325"/>
            <ac:spMk id="3" creationId="{00000000-0000-0000-0000-000000000000}"/>
          </ac:spMkLst>
        </pc:spChg>
        <pc:spChg chg="add del mod">
          <ac:chgData name="Alison Hopper" userId="ca5996aa-ea7f-4b9b-84ac-8568eb6eb8f4" providerId="ADAL" clId="{C2EB0B25-15F5-4CC6-BB32-3BDB7EB83F8F}" dt="2020-05-22T09:01:24.741" v="2446"/>
          <ac:spMkLst>
            <pc:docMk/>
            <pc:sldMk cId="3670677774" sldId="325"/>
            <ac:spMk id="5" creationId="{42C8BB8E-6E07-4B51-A167-E374DDE12895}"/>
          </ac:spMkLst>
        </pc:spChg>
        <pc:spChg chg="mod">
          <ac:chgData name="Alison Hopper" userId="ca5996aa-ea7f-4b9b-84ac-8568eb6eb8f4" providerId="ADAL" clId="{C2EB0B25-15F5-4CC6-BB32-3BDB7EB83F8F}" dt="2020-05-22T09:02:12.652" v="2459" actId="1076"/>
          <ac:spMkLst>
            <pc:docMk/>
            <pc:sldMk cId="3670677774" sldId="325"/>
            <ac:spMk id="8" creationId="{99383C5B-DE01-4799-9BBB-303956A53741}"/>
          </ac:spMkLst>
        </pc:spChg>
        <pc:spChg chg="add mod">
          <ac:chgData name="Alison Hopper" userId="ca5996aa-ea7f-4b9b-84ac-8568eb6eb8f4" providerId="ADAL" clId="{C2EB0B25-15F5-4CC6-BB32-3BDB7EB83F8F}" dt="2020-05-22T09:01:46.993" v="2456" actId="1076"/>
          <ac:spMkLst>
            <pc:docMk/>
            <pc:sldMk cId="3670677774" sldId="325"/>
            <ac:spMk id="9" creationId="{D9757748-373D-4252-84E6-72899232F0FB}"/>
          </ac:spMkLst>
        </pc:spChg>
        <pc:picChg chg="add mod ord">
          <ac:chgData name="Alison Hopper" userId="ca5996aa-ea7f-4b9b-84ac-8568eb6eb8f4" providerId="ADAL" clId="{C2EB0B25-15F5-4CC6-BB32-3BDB7EB83F8F}" dt="2020-05-22T14:11:25.818" v="3078" actId="1076"/>
          <ac:picMkLst>
            <pc:docMk/>
            <pc:sldMk cId="3670677774" sldId="325"/>
            <ac:picMk id="4" creationId="{A13CD272-64A1-4AB5-B33C-CD89C7F2742B}"/>
          </ac:picMkLst>
        </pc:picChg>
        <pc:picChg chg="del">
          <ac:chgData name="Alison Hopper" userId="ca5996aa-ea7f-4b9b-84ac-8568eb6eb8f4" providerId="ADAL" clId="{C2EB0B25-15F5-4CC6-BB32-3BDB7EB83F8F}" dt="2020-05-22T09:06:57.544" v="2500" actId="478"/>
          <ac:picMkLst>
            <pc:docMk/>
            <pc:sldMk cId="3670677774" sldId="325"/>
            <ac:picMk id="6" creationId="{00000000-0000-0000-0000-000000000000}"/>
          </ac:picMkLst>
        </pc:picChg>
        <pc:picChg chg="del">
          <ac:chgData name="Alison Hopper" userId="ca5996aa-ea7f-4b9b-84ac-8568eb6eb8f4" providerId="ADAL" clId="{C2EB0B25-15F5-4CC6-BB32-3BDB7EB83F8F}" dt="2020-05-22T08:47:31.422" v="1927" actId="478"/>
          <ac:picMkLst>
            <pc:docMk/>
            <pc:sldMk cId="3670677774" sldId="325"/>
            <ac:picMk id="7" creationId="{C49EDD6C-7216-4DB7-8CAE-ECF1DAE2083A}"/>
          </ac:picMkLst>
        </pc:picChg>
        <pc:picChg chg="add mod">
          <ac:chgData name="Alison Hopper" userId="ca5996aa-ea7f-4b9b-84ac-8568eb6eb8f4" providerId="ADAL" clId="{C2EB0B25-15F5-4CC6-BB32-3BDB7EB83F8F}" dt="2020-05-22T09:06:57.852" v="2501"/>
          <ac:picMkLst>
            <pc:docMk/>
            <pc:sldMk cId="3670677774" sldId="325"/>
            <ac:picMk id="10" creationId="{3F2A7E60-41C8-4736-9ADF-5EE7EE4B4BED}"/>
          </ac:picMkLst>
        </pc:picChg>
      </pc:sldChg>
      <pc:sldChg chg="addSp delSp modSp add mod delAnim modAnim">
        <pc:chgData name="Alison Hopper" userId="ca5996aa-ea7f-4b9b-84ac-8568eb6eb8f4" providerId="ADAL" clId="{C2EB0B25-15F5-4CC6-BB32-3BDB7EB83F8F}" dt="2020-06-01T11:34:20.317" v="5600"/>
        <pc:sldMkLst>
          <pc:docMk/>
          <pc:sldMk cId="3022568521" sldId="326"/>
        </pc:sldMkLst>
        <pc:spChg chg="add del mod">
          <ac:chgData name="Alison Hopper" userId="ca5996aa-ea7f-4b9b-84ac-8568eb6eb8f4" providerId="ADAL" clId="{C2EB0B25-15F5-4CC6-BB32-3BDB7EB83F8F}" dt="2020-05-28T13:08:02.207" v="4603" actId="478"/>
          <ac:spMkLst>
            <pc:docMk/>
            <pc:sldMk cId="3022568521" sldId="326"/>
            <ac:spMk id="11" creationId="{F18EFCE6-15AB-4247-8EA1-DF490AA08ADC}"/>
          </ac:spMkLst>
        </pc:spChg>
        <pc:spChg chg="add mod">
          <ac:chgData name="Alison Hopper" userId="ca5996aa-ea7f-4b9b-84ac-8568eb6eb8f4" providerId="ADAL" clId="{C2EB0B25-15F5-4CC6-BB32-3BDB7EB83F8F}" dt="2020-06-01T11:33:49.914" v="5599" actId="1076"/>
          <ac:spMkLst>
            <pc:docMk/>
            <pc:sldMk cId="3022568521" sldId="326"/>
            <ac:spMk id="13" creationId="{18B48554-8554-442C-81C4-B83B033462A6}"/>
          </ac:spMkLst>
        </pc:spChg>
        <pc:spChg chg="add del mod">
          <ac:chgData name="Alison Hopper" userId="ca5996aa-ea7f-4b9b-84ac-8568eb6eb8f4" providerId="ADAL" clId="{C2EB0B25-15F5-4CC6-BB32-3BDB7EB83F8F}" dt="2020-05-28T13:10:11.326" v="4775" actId="478"/>
          <ac:spMkLst>
            <pc:docMk/>
            <pc:sldMk cId="3022568521" sldId="326"/>
            <ac:spMk id="14" creationId="{D32C466B-F0FB-4EE6-A295-B8C8EE0C9596}"/>
          </ac:spMkLst>
        </pc:spChg>
        <pc:spChg chg="mod">
          <ac:chgData name="Alison Hopper" userId="ca5996aa-ea7f-4b9b-84ac-8568eb6eb8f4" providerId="ADAL" clId="{C2EB0B25-15F5-4CC6-BB32-3BDB7EB83F8F}" dt="2020-05-28T13:07:50.852" v="4599" actId="20577"/>
          <ac:spMkLst>
            <pc:docMk/>
            <pc:sldMk cId="3022568521" sldId="326"/>
            <ac:spMk id="19" creationId="{A27EE2A2-E60F-4A46-8F98-DDEE0608DFFB}"/>
          </ac:spMkLst>
        </pc:spChg>
        <pc:spChg chg="del mod">
          <ac:chgData name="Alison Hopper" userId="ca5996aa-ea7f-4b9b-84ac-8568eb6eb8f4" providerId="ADAL" clId="{C2EB0B25-15F5-4CC6-BB32-3BDB7EB83F8F}" dt="2020-05-28T13:08:03.654" v="4604" actId="478"/>
          <ac:spMkLst>
            <pc:docMk/>
            <pc:sldMk cId="3022568521" sldId="326"/>
            <ac:spMk id="23" creationId="{3B01896F-65B0-4ED5-A420-5D3A382CCD9B}"/>
          </ac:spMkLst>
        </pc:spChg>
        <pc:picChg chg="del mod">
          <ac:chgData name="Alison Hopper" userId="ca5996aa-ea7f-4b9b-84ac-8568eb6eb8f4" providerId="ADAL" clId="{C2EB0B25-15F5-4CC6-BB32-3BDB7EB83F8F}" dt="2020-05-28T13:07:58.612" v="4600" actId="478"/>
          <ac:picMkLst>
            <pc:docMk/>
            <pc:sldMk cId="3022568521" sldId="326"/>
            <ac:picMk id="10" creationId="{49452190-8E39-4440-91BF-02CF2BB72388}"/>
          </ac:picMkLst>
        </pc:picChg>
        <pc:picChg chg="add mod">
          <ac:chgData name="Alison Hopper" userId="ca5996aa-ea7f-4b9b-84ac-8568eb6eb8f4" providerId="ADAL" clId="{C2EB0B25-15F5-4CC6-BB32-3BDB7EB83F8F}" dt="2020-05-28T13:09:40.843" v="4768" actId="1076"/>
          <ac:picMkLst>
            <pc:docMk/>
            <pc:sldMk cId="3022568521" sldId="326"/>
            <ac:picMk id="12" creationId="{6C98FD70-5A70-4CE8-9FA1-22F77FAF17CE}"/>
          </ac:picMkLst>
        </pc:picChg>
        <pc:cxnChg chg="del">
          <ac:chgData name="Alison Hopper" userId="ca5996aa-ea7f-4b9b-84ac-8568eb6eb8f4" providerId="ADAL" clId="{C2EB0B25-15F5-4CC6-BB32-3BDB7EB83F8F}" dt="2020-05-28T13:08:00.517" v="4602" actId="478"/>
          <ac:cxnSpMkLst>
            <pc:docMk/>
            <pc:sldMk cId="3022568521" sldId="326"/>
            <ac:cxnSpMk id="8" creationId="{D43EDB01-190D-454E-9C75-43A5224F8429}"/>
          </ac:cxnSpMkLst>
        </pc:cxnChg>
        <pc:cxnChg chg="del">
          <ac:chgData name="Alison Hopper" userId="ca5996aa-ea7f-4b9b-84ac-8568eb6eb8f4" providerId="ADAL" clId="{C2EB0B25-15F5-4CC6-BB32-3BDB7EB83F8F}" dt="2020-05-28T13:07:59.732" v="4601" actId="478"/>
          <ac:cxnSpMkLst>
            <pc:docMk/>
            <pc:sldMk cId="3022568521" sldId="326"/>
            <ac:cxnSpMk id="9" creationId="{2FF9D775-6009-45A7-AC88-07938DC807CC}"/>
          </ac:cxnSpMkLst>
        </pc:cxnChg>
      </pc:sldChg>
      <pc:sldChg chg="delSp modSp add del mod delAnim">
        <pc:chgData name="Alison Hopper" userId="ca5996aa-ea7f-4b9b-84ac-8568eb6eb8f4" providerId="ADAL" clId="{C2EB0B25-15F5-4CC6-BB32-3BDB7EB83F8F}" dt="2020-05-22T13:59:00.747" v="3019" actId="47"/>
        <pc:sldMkLst>
          <pc:docMk/>
          <pc:sldMk cId="3240755667" sldId="327"/>
        </pc:sldMkLst>
        <pc:spChg chg="del mod">
          <ac:chgData name="Alison Hopper" userId="ca5996aa-ea7f-4b9b-84ac-8568eb6eb8f4" providerId="ADAL" clId="{C2EB0B25-15F5-4CC6-BB32-3BDB7EB83F8F}" dt="2020-05-22T13:56:58.249" v="3016" actId="478"/>
          <ac:spMkLst>
            <pc:docMk/>
            <pc:sldMk cId="3240755667" sldId="327"/>
            <ac:spMk id="11" creationId="{F18EFCE6-15AB-4247-8EA1-DF490AA08ADC}"/>
          </ac:spMkLst>
        </pc:spChg>
      </pc:sldChg>
      <pc:sldChg chg="addSp delSp modSp add mod delAnim">
        <pc:chgData name="Alison Hopper" userId="ca5996aa-ea7f-4b9b-84ac-8568eb6eb8f4" providerId="ADAL" clId="{C2EB0B25-15F5-4CC6-BB32-3BDB7EB83F8F}" dt="2020-05-28T14:27:42.803" v="5501" actId="20577"/>
        <pc:sldMkLst>
          <pc:docMk/>
          <pc:sldMk cId="4010228240" sldId="327"/>
        </pc:sldMkLst>
        <pc:spChg chg="add del mod">
          <ac:chgData name="Alison Hopper" userId="ca5996aa-ea7f-4b9b-84ac-8568eb6eb8f4" providerId="ADAL" clId="{C2EB0B25-15F5-4CC6-BB32-3BDB7EB83F8F}" dt="2020-05-28T10:56:21.464" v="3797" actId="478"/>
          <ac:spMkLst>
            <pc:docMk/>
            <pc:sldMk cId="4010228240" sldId="327"/>
            <ac:spMk id="7" creationId="{B2733DC6-E17B-46D7-BBB5-761F366081BB}"/>
          </ac:spMkLst>
        </pc:spChg>
        <pc:spChg chg="add del mod">
          <ac:chgData name="Alison Hopper" userId="ca5996aa-ea7f-4b9b-84ac-8568eb6eb8f4" providerId="ADAL" clId="{C2EB0B25-15F5-4CC6-BB32-3BDB7EB83F8F}" dt="2020-05-28T10:56:25.519" v="3799" actId="478"/>
          <ac:spMkLst>
            <pc:docMk/>
            <pc:sldMk cId="4010228240" sldId="327"/>
            <ac:spMk id="8" creationId="{21922794-3268-424E-A79A-8D057E7583D8}"/>
          </ac:spMkLst>
        </pc:spChg>
        <pc:spChg chg="add del mod">
          <ac:chgData name="Alison Hopper" userId="ca5996aa-ea7f-4b9b-84ac-8568eb6eb8f4" providerId="ADAL" clId="{C2EB0B25-15F5-4CC6-BB32-3BDB7EB83F8F}" dt="2020-05-28T10:56:27.036" v="3800" actId="478"/>
          <ac:spMkLst>
            <pc:docMk/>
            <pc:sldMk cId="4010228240" sldId="327"/>
            <ac:spMk id="9" creationId="{A3CDB2C2-1DD2-4E36-A955-0537A2FE9019}"/>
          </ac:spMkLst>
        </pc:spChg>
        <pc:spChg chg="add del mod">
          <ac:chgData name="Alison Hopper" userId="ca5996aa-ea7f-4b9b-84ac-8568eb6eb8f4" providerId="ADAL" clId="{C2EB0B25-15F5-4CC6-BB32-3BDB7EB83F8F}" dt="2020-05-28T10:56:23.752" v="3798" actId="478"/>
          <ac:spMkLst>
            <pc:docMk/>
            <pc:sldMk cId="4010228240" sldId="327"/>
            <ac:spMk id="11" creationId="{00314988-7D1E-4546-BD2C-E6BCBAC6F584}"/>
          </ac:spMkLst>
        </pc:spChg>
        <pc:spChg chg="mod">
          <ac:chgData name="Alison Hopper" userId="ca5996aa-ea7f-4b9b-84ac-8568eb6eb8f4" providerId="ADAL" clId="{C2EB0B25-15F5-4CC6-BB32-3BDB7EB83F8F}" dt="2020-05-28T10:56:55.202" v="3825" actId="20577"/>
          <ac:spMkLst>
            <pc:docMk/>
            <pc:sldMk cId="4010228240" sldId="327"/>
            <ac:spMk id="19" creationId="{A27EE2A2-E60F-4A46-8F98-DDEE0608DFFB}"/>
          </ac:spMkLst>
        </pc:spChg>
        <pc:spChg chg="mod">
          <ac:chgData name="Alison Hopper" userId="ca5996aa-ea7f-4b9b-84ac-8568eb6eb8f4" providerId="ADAL" clId="{C2EB0B25-15F5-4CC6-BB32-3BDB7EB83F8F}" dt="2020-05-28T14:27:42.803" v="5501" actId="20577"/>
          <ac:spMkLst>
            <pc:docMk/>
            <pc:sldMk cId="4010228240" sldId="327"/>
            <ac:spMk id="23" creationId="{3B01896F-65B0-4ED5-A420-5D3A382CCD9B}"/>
          </ac:spMkLst>
        </pc:spChg>
        <pc:spChg chg="del mod">
          <ac:chgData name="Alison Hopper" userId="ca5996aa-ea7f-4b9b-84ac-8568eb6eb8f4" providerId="ADAL" clId="{C2EB0B25-15F5-4CC6-BB32-3BDB7EB83F8F}" dt="2020-05-28T10:52:50.765" v="3718" actId="478"/>
          <ac:spMkLst>
            <pc:docMk/>
            <pc:sldMk cId="4010228240" sldId="327"/>
            <ac:spMk id="35" creationId="{DF57D1EE-4F60-4B2F-A7E3-EE3D87CAAA72}"/>
          </ac:spMkLst>
        </pc:spChg>
        <pc:picChg chg="add del mod ord modCrop">
          <ac:chgData name="Alison Hopper" userId="ca5996aa-ea7f-4b9b-84ac-8568eb6eb8f4" providerId="ADAL" clId="{C2EB0B25-15F5-4CC6-BB32-3BDB7EB83F8F}" dt="2020-05-28T10:55:16.369" v="3742" actId="478"/>
          <ac:picMkLst>
            <pc:docMk/>
            <pc:sldMk cId="4010228240" sldId="327"/>
            <ac:picMk id="2" creationId="{319E5046-CC29-4F59-9745-5DAEF1125899}"/>
          </ac:picMkLst>
        </pc:picChg>
        <pc:picChg chg="add mod ord modCrop">
          <ac:chgData name="Alison Hopper" userId="ca5996aa-ea7f-4b9b-84ac-8568eb6eb8f4" providerId="ADAL" clId="{C2EB0B25-15F5-4CC6-BB32-3BDB7EB83F8F}" dt="2020-05-28T10:56:43.788" v="3807" actId="1076"/>
          <ac:picMkLst>
            <pc:docMk/>
            <pc:sldMk cId="4010228240" sldId="327"/>
            <ac:picMk id="3" creationId="{0C6DF71B-8D2F-438C-A559-B4931419AA6D}"/>
          </ac:picMkLst>
        </pc:picChg>
      </pc:sldChg>
      <pc:sldChg chg="addSp delSp modSp add mod modAnim">
        <pc:chgData name="Alison Hopper" userId="ca5996aa-ea7f-4b9b-84ac-8568eb6eb8f4" providerId="ADAL" clId="{C2EB0B25-15F5-4CC6-BB32-3BDB7EB83F8F}" dt="2020-06-01T11:29:49.307" v="5560" actId="1076"/>
        <pc:sldMkLst>
          <pc:docMk/>
          <pc:sldMk cId="1797811074" sldId="328"/>
        </pc:sldMkLst>
        <pc:spChg chg="mod">
          <ac:chgData name="Alison Hopper" userId="ca5996aa-ea7f-4b9b-84ac-8568eb6eb8f4" providerId="ADAL" clId="{C2EB0B25-15F5-4CC6-BB32-3BDB7EB83F8F}" dt="2020-05-28T12:52:03.232" v="4077" actId="1076"/>
          <ac:spMkLst>
            <pc:docMk/>
            <pc:sldMk cId="1797811074" sldId="328"/>
            <ac:spMk id="7" creationId="{B2733DC6-E17B-46D7-BBB5-761F366081BB}"/>
          </ac:spMkLst>
        </pc:spChg>
        <pc:spChg chg="add del mod">
          <ac:chgData name="Alison Hopper" userId="ca5996aa-ea7f-4b9b-84ac-8568eb6eb8f4" providerId="ADAL" clId="{C2EB0B25-15F5-4CC6-BB32-3BDB7EB83F8F}" dt="2020-05-28T12:53:18.030" v="4095" actId="478"/>
          <ac:spMkLst>
            <pc:docMk/>
            <pc:sldMk cId="1797811074" sldId="328"/>
            <ac:spMk id="8" creationId="{21922794-3268-424E-A79A-8D057E7583D8}"/>
          </ac:spMkLst>
        </pc:spChg>
        <pc:spChg chg="mod">
          <ac:chgData name="Alison Hopper" userId="ca5996aa-ea7f-4b9b-84ac-8568eb6eb8f4" providerId="ADAL" clId="{C2EB0B25-15F5-4CC6-BB32-3BDB7EB83F8F}" dt="2020-05-28T12:53:22.991" v="4096" actId="1076"/>
          <ac:spMkLst>
            <pc:docMk/>
            <pc:sldMk cId="1797811074" sldId="328"/>
            <ac:spMk id="9" creationId="{A3CDB2C2-1DD2-4E36-A955-0537A2FE9019}"/>
          </ac:spMkLst>
        </pc:spChg>
        <pc:spChg chg="add mod">
          <ac:chgData name="Alison Hopper" userId="ca5996aa-ea7f-4b9b-84ac-8568eb6eb8f4" providerId="ADAL" clId="{C2EB0B25-15F5-4CC6-BB32-3BDB7EB83F8F}" dt="2020-05-28T12:53:13.181" v="4093" actId="1076"/>
          <ac:spMkLst>
            <pc:docMk/>
            <pc:sldMk cId="1797811074" sldId="328"/>
            <ac:spMk id="11" creationId="{1179CECC-58D0-41E1-AB9D-8F6E841A73D6}"/>
          </ac:spMkLst>
        </pc:spChg>
        <pc:spChg chg="mod">
          <ac:chgData name="Alison Hopper" userId="ca5996aa-ea7f-4b9b-84ac-8568eb6eb8f4" providerId="ADAL" clId="{C2EB0B25-15F5-4CC6-BB32-3BDB7EB83F8F}" dt="2020-05-28T10:57:20.522" v="3840" actId="20577"/>
          <ac:spMkLst>
            <pc:docMk/>
            <pc:sldMk cId="1797811074" sldId="328"/>
            <ac:spMk id="19" creationId="{A27EE2A2-E60F-4A46-8F98-DDEE0608DFFB}"/>
          </ac:spMkLst>
        </pc:spChg>
        <pc:spChg chg="mod">
          <ac:chgData name="Alison Hopper" userId="ca5996aa-ea7f-4b9b-84ac-8568eb6eb8f4" providerId="ADAL" clId="{C2EB0B25-15F5-4CC6-BB32-3BDB7EB83F8F}" dt="2020-05-28T12:52:00.228" v="4076" actId="1076"/>
          <ac:spMkLst>
            <pc:docMk/>
            <pc:sldMk cId="1797811074" sldId="328"/>
            <ac:spMk id="23" creationId="{3B01896F-65B0-4ED5-A420-5D3A382CCD9B}"/>
          </ac:spMkLst>
        </pc:spChg>
        <pc:spChg chg="mod">
          <ac:chgData name="Alison Hopper" userId="ca5996aa-ea7f-4b9b-84ac-8568eb6eb8f4" providerId="ADAL" clId="{C2EB0B25-15F5-4CC6-BB32-3BDB7EB83F8F}" dt="2020-06-01T11:29:49.307" v="5560" actId="1076"/>
          <ac:spMkLst>
            <pc:docMk/>
            <pc:sldMk cId="1797811074" sldId="328"/>
            <ac:spMk id="35" creationId="{DF57D1EE-4F60-4B2F-A7E3-EE3D87CAAA72}"/>
          </ac:spMkLst>
        </pc:spChg>
        <pc:picChg chg="del">
          <ac:chgData name="Alison Hopper" userId="ca5996aa-ea7f-4b9b-84ac-8568eb6eb8f4" providerId="ADAL" clId="{C2EB0B25-15F5-4CC6-BB32-3BDB7EB83F8F}" dt="2020-05-28T12:52:04.454" v="4078" actId="478"/>
          <ac:picMkLst>
            <pc:docMk/>
            <pc:sldMk cId="1797811074" sldId="328"/>
            <ac:picMk id="2" creationId="{319E5046-CC29-4F59-9745-5DAEF1125899}"/>
          </ac:picMkLst>
        </pc:picChg>
        <pc:picChg chg="add mod ord">
          <ac:chgData name="Alison Hopper" userId="ca5996aa-ea7f-4b9b-84ac-8568eb6eb8f4" providerId="ADAL" clId="{C2EB0B25-15F5-4CC6-BB32-3BDB7EB83F8F}" dt="2020-05-28T12:53:26.133" v="4097" actId="167"/>
          <ac:picMkLst>
            <pc:docMk/>
            <pc:sldMk cId="1797811074" sldId="328"/>
            <ac:picMk id="10" creationId="{9FCEBED1-0BAB-49E1-98AD-B48446E3EC51}"/>
          </ac:picMkLst>
        </pc:picChg>
        <pc:cxnChg chg="add mod">
          <ac:chgData name="Alison Hopper" userId="ca5996aa-ea7f-4b9b-84ac-8568eb6eb8f4" providerId="ADAL" clId="{C2EB0B25-15F5-4CC6-BB32-3BDB7EB83F8F}" dt="2020-05-28T12:53:56.014" v="4101" actId="14100"/>
          <ac:cxnSpMkLst>
            <pc:docMk/>
            <pc:sldMk cId="1797811074" sldId="328"/>
            <ac:cxnSpMk id="4" creationId="{2B5EBE80-DC93-4901-8512-DD8D01CA25D3}"/>
          </ac:cxnSpMkLst>
        </pc:cxnChg>
        <pc:cxnChg chg="add mod">
          <ac:chgData name="Alison Hopper" userId="ca5996aa-ea7f-4b9b-84ac-8568eb6eb8f4" providerId="ADAL" clId="{C2EB0B25-15F5-4CC6-BB32-3BDB7EB83F8F}" dt="2020-05-28T12:54:05.912" v="4104" actId="14100"/>
          <ac:cxnSpMkLst>
            <pc:docMk/>
            <pc:sldMk cId="1797811074" sldId="328"/>
            <ac:cxnSpMk id="15" creationId="{03C3FC6C-C1DA-4B00-B85D-ABEB09B35553}"/>
          </ac:cxnSpMkLst>
        </pc:cxnChg>
        <pc:cxnChg chg="add mod">
          <ac:chgData name="Alison Hopper" userId="ca5996aa-ea7f-4b9b-84ac-8568eb6eb8f4" providerId="ADAL" clId="{C2EB0B25-15F5-4CC6-BB32-3BDB7EB83F8F}" dt="2020-05-28T12:54:13.665" v="4106" actId="14100"/>
          <ac:cxnSpMkLst>
            <pc:docMk/>
            <pc:sldMk cId="1797811074" sldId="328"/>
            <ac:cxnSpMk id="18" creationId="{64B47889-DCC6-432F-88F0-1FA5D4CA84A4}"/>
          </ac:cxnSpMkLst>
        </pc:cxnChg>
        <pc:cxnChg chg="add mod">
          <ac:chgData name="Alison Hopper" userId="ca5996aa-ea7f-4b9b-84ac-8568eb6eb8f4" providerId="ADAL" clId="{C2EB0B25-15F5-4CC6-BB32-3BDB7EB83F8F}" dt="2020-05-28T12:54:20.726" v="4108" actId="14100"/>
          <ac:cxnSpMkLst>
            <pc:docMk/>
            <pc:sldMk cId="1797811074" sldId="328"/>
            <ac:cxnSpMk id="20" creationId="{6DD3F6C6-C189-4C99-BAAE-88039DBDC44D}"/>
          </ac:cxnSpMkLst>
        </pc:cxnChg>
      </pc:sldChg>
      <pc:sldChg chg="add del">
        <pc:chgData name="Alison Hopper" userId="ca5996aa-ea7f-4b9b-84ac-8568eb6eb8f4" providerId="ADAL" clId="{C2EB0B25-15F5-4CC6-BB32-3BDB7EB83F8F}" dt="2020-05-22T13:57:06.980" v="3018"/>
        <pc:sldMkLst>
          <pc:docMk/>
          <pc:sldMk cId="3810748247" sldId="328"/>
        </pc:sldMkLst>
      </pc:sldChg>
      <pc:sldChg chg="addSp delSp modSp add mod modAnim">
        <pc:chgData name="Alison Hopper" userId="ca5996aa-ea7f-4b9b-84ac-8568eb6eb8f4" providerId="ADAL" clId="{C2EB0B25-15F5-4CC6-BB32-3BDB7EB83F8F}" dt="2020-06-01T11:28:46.063" v="5553" actId="1076"/>
        <pc:sldMkLst>
          <pc:docMk/>
          <pc:sldMk cId="585494081" sldId="329"/>
        </pc:sldMkLst>
        <pc:spChg chg="mod">
          <ac:chgData name="Alison Hopper" userId="ca5996aa-ea7f-4b9b-84ac-8568eb6eb8f4" providerId="ADAL" clId="{C2EB0B25-15F5-4CC6-BB32-3BDB7EB83F8F}" dt="2020-06-01T11:28:41.457" v="5552" actId="1035"/>
          <ac:spMkLst>
            <pc:docMk/>
            <pc:sldMk cId="585494081" sldId="329"/>
            <ac:spMk id="7" creationId="{B2733DC6-E17B-46D7-BBB5-761F366081BB}"/>
          </ac:spMkLst>
        </pc:spChg>
        <pc:spChg chg="mod">
          <ac:chgData name="Alison Hopper" userId="ca5996aa-ea7f-4b9b-84ac-8568eb6eb8f4" providerId="ADAL" clId="{C2EB0B25-15F5-4CC6-BB32-3BDB7EB83F8F}" dt="2020-06-01T11:28:41.457" v="5552" actId="1035"/>
          <ac:spMkLst>
            <pc:docMk/>
            <pc:sldMk cId="585494081" sldId="329"/>
            <ac:spMk id="8" creationId="{21922794-3268-424E-A79A-8D057E7583D8}"/>
          </ac:spMkLst>
        </pc:spChg>
        <pc:spChg chg="mod">
          <ac:chgData name="Alison Hopper" userId="ca5996aa-ea7f-4b9b-84ac-8568eb6eb8f4" providerId="ADAL" clId="{C2EB0B25-15F5-4CC6-BB32-3BDB7EB83F8F}" dt="2020-06-01T11:28:41.457" v="5552" actId="1035"/>
          <ac:spMkLst>
            <pc:docMk/>
            <pc:sldMk cId="585494081" sldId="329"/>
            <ac:spMk id="9" creationId="{A3CDB2C2-1DD2-4E36-A955-0537A2FE9019}"/>
          </ac:spMkLst>
        </pc:spChg>
        <pc:spChg chg="add mod">
          <ac:chgData name="Alison Hopper" userId="ca5996aa-ea7f-4b9b-84ac-8568eb6eb8f4" providerId="ADAL" clId="{C2EB0B25-15F5-4CC6-BB32-3BDB7EB83F8F}" dt="2020-05-28T10:57:07.842" v="3827"/>
          <ac:spMkLst>
            <pc:docMk/>
            <pc:sldMk cId="585494081" sldId="329"/>
            <ac:spMk id="10" creationId="{6A9BB77E-6020-457F-9029-D91D78F51303}"/>
          </ac:spMkLst>
        </pc:spChg>
        <pc:spChg chg="mod">
          <ac:chgData name="Alison Hopper" userId="ca5996aa-ea7f-4b9b-84ac-8568eb6eb8f4" providerId="ADAL" clId="{C2EB0B25-15F5-4CC6-BB32-3BDB7EB83F8F}" dt="2020-06-01T11:28:41.457" v="5552" actId="1035"/>
          <ac:spMkLst>
            <pc:docMk/>
            <pc:sldMk cId="585494081" sldId="329"/>
            <ac:spMk id="11" creationId="{00314988-7D1E-4546-BD2C-E6BCBAC6F584}"/>
          </ac:spMkLst>
        </pc:spChg>
        <pc:spChg chg="add mod">
          <ac:chgData name="Alison Hopper" userId="ca5996aa-ea7f-4b9b-84ac-8568eb6eb8f4" providerId="ADAL" clId="{C2EB0B25-15F5-4CC6-BB32-3BDB7EB83F8F}" dt="2020-06-01T11:28:41.457" v="5552" actId="1035"/>
          <ac:spMkLst>
            <pc:docMk/>
            <pc:sldMk cId="585494081" sldId="329"/>
            <ac:spMk id="12" creationId="{47349F71-79B0-4EAE-B99F-09A0278774D2}"/>
          </ac:spMkLst>
        </pc:spChg>
        <pc:spChg chg="del">
          <ac:chgData name="Alison Hopper" userId="ca5996aa-ea7f-4b9b-84ac-8568eb6eb8f4" providerId="ADAL" clId="{C2EB0B25-15F5-4CC6-BB32-3BDB7EB83F8F}" dt="2020-05-28T10:57:06.017" v="3826" actId="478"/>
          <ac:spMkLst>
            <pc:docMk/>
            <pc:sldMk cId="585494081" sldId="329"/>
            <ac:spMk id="19" creationId="{A27EE2A2-E60F-4A46-8F98-DDEE0608DFFB}"/>
          </ac:spMkLst>
        </pc:spChg>
        <pc:spChg chg="mod">
          <ac:chgData name="Alison Hopper" userId="ca5996aa-ea7f-4b9b-84ac-8568eb6eb8f4" providerId="ADAL" clId="{C2EB0B25-15F5-4CC6-BB32-3BDB7EB83F8F}" dt="2020-06-01T11:28:41.457" v="5552" actId="1035"/>
          <ac:spMkLst>
            <pc:docMk/>
            <pc:sldMk cId="585494081" sldId="329"/>
            <ac:spMk id="23" creationId="{3B01896F-65B0-4ED5-A420-5D3A382CCD9B}"/>
          </ac:spMkLst>
        </pc:spChg>
        <pc:picChg chg="mod">
          <ac:chgData name="Alison Hopper" userId="ca5996aa-ea7f-4b9b-84ac-8568eb6eb8f4" providerId="ADAL" clId="{C2EB0B25-15F5-4CC6-BB32-3BDB7EB83F8F}" dt="2020-06-01T11:28:46.063" v="5553" actId="1076"/>
          <ac:picMkLst>
            <pc:docMk/>
            <pc:sldMk cId="585494081" sldId="329"/>
            <ac:picMk id="3" creationId="{0C6DF71B-8D2F-438C-A559-B4931419AA6D}"/>
          </ac:picMkLst>
        </pc:picChg>
      </pc:sldChg>
      <pc:sldChg chg="modSp add mod">
        <pc:chgData name="Alison Hopper" userId="ca5996aa-ea7f-4b9b-84ac-8568eb6eb8f4" providerId="ADAL" clId="{C2EB0B25-15F5-4CC6-BB32-3BDB7EB83F8F}" dt="2020-05-28T14:30:29.036" v="5507" actId="20577"/>
        <pc:sldMkLst>
          <pc:docMk/>
          <pc:sldMk cId="938007517" sldId="330"/>
        </pc:sldMkLst>
        <pc:spChg chg="mod">
          <ac:chgData name="Alison Hopper" userId="ca5996aa-ea7f-4b9b-84ac-8568eb6eb8f4" providerId="ADAL" clId="{C2EB0B25-15F5-4CC6-BB32-3BDB7EB83F8F}" dt="2020-05-28T14:30:29.036" v="5507" actId="20577"/>
          <ac:spMkLst>
            <pc:docMk/>
            <pc:sldMk cId="938007517" sldId="330"/>
            <ac:spMk id="23" creationId="{3B01896F-65B0-4ED5-A420-5D3A382CCD9B}"/>
          </ac:spMkLst>
        </pc:spChg>
        <pc:picChg chg="mod">
          <ac:chgData name="Alison Hopper" userId="ca5996aa-ea7f-4b9b-84ac-8568eb6eb8f4" providerId="ADAL" clId="{C2EB0B25-15F5-4CC6-BB32-3BDB7EB83F8F}" dt="2020-05-28T12:44:20.476" v="3898" actId="1076"/>
          <ac:picMkLst>
            <pc:docMk/>
            <pc:sldMk cId="938007517" sldId="330"/>
            <ac:picMk id="3" creationId="{0C6DF71B-8D2F-438C-A559-B4931419AA6D}"/>
          </ac:picMkLst>
        </pc:picChg>
      </pc:sldChg>
      <pc:sldChg chg="addSp delSp modSp add mod">
        <pc:chgData name="Alison Hopper" userId="ca5996aa-ea7f-4b9b-84ac-8568eb6eb8f4" providerId="ADAL" clId="{C2EB0B25-15F5-4CC6-BB32-3BDB7EB83F8F}" dt="2020-05-28T12:46:47.774" v="4001" actId="20577"/>
        <pc:sldMkLst>
          <pc:docMk/>
          <pc:sldMk cId="3185355748" sldId="331"/>
        </pc:sldMkLst>
        <pc:spChg chg="add del mod">
          <ac:chgData name="Alison Hopper" userId="ca5996aa-ea7f-4b9b-84ac-8568eb6eb8f4" providerId="ADAL" clId="{C2EB0B25-15F5-4CC6-BB32-3BDB7EB83F8F}" dt="2020-05-28T12:46:25.317" v="3997" actId="1076"/>
          <ac:spMkLst>
            <pc:docMk/>
            <pc:sldMk cId="3185355748" sldId="331"/>
            <ac:spMk id="6" creationId="{5F9B8AED-AA4E-4A10-BABE-8A360B051793}"/>
          </ac:spMkLst>
        </pc:spChg>
        <pc:spChg chg="add del mod">
          <ac:chgData name="Alison Hopper" userId="ca5996aa-ea7f-4b9b-84ac-8568eb6eb8f4" providerId="ADAL" clId="{C2EB0B25-15F5-4CC6-BB32-3BDB7EB83F8F}" dt="2020-05-28T12:46:45.303" v="4000" actId="1076"/>
          <ac:spMkLst>
            <pc:docMk/>
            <pc:sldMk cId="3185355748" sldId="331"/>
            <ac:spMk id="7" creationId="{38AB7CFA-0C0D-4802-AF61-6075260FFBE6}"/>
          </ac:spMkLst>
        </pc:spChg>
        <pc:spChg chg="add del mod">
          <ac:chgData name="Alison Hopper" userId="ca5996aa-ea7f-4b9b-84ac-8568eb6eb8f4" providerId="ADAL" clId="{C2EB0B25-15F5-4CC6-BB32-3BDB7EB83F8F}" dt="2020-05-28T12:46:47.774" v="4001" actId="20577"/>
          <ac:spMkLst>
            <pc:docMk/>
            <pc:sldMk cId="3185355748" sldId="331"/>
            <ac:spMk id="8" creationId="{DC0E8A1A-B917-44FB-B6DC-14E950938683}"/>
          </ac:spMkLst>
        </pc:spChg>
        <pc:spChg chg="add del mod">
          <ac:chgData name="Alison Hopper" userId="ca5996aa-ea7f-4b9b-84ac-8568eb6eb8f4" providerId="ADAL" clId="{C2EB0B25-15F5-4CC6-BB32-3BDB7EB83F8F}" dt="2020-05-28T12:46:18.251" v="3996" actId="207"/>
          <ac:spMkLst>
            <pc:docMk/>
            <pc:sldMk cId="3185355748" sldId="331"/>
            <ac:spMk id="9" creationId="{612B665A-1525-4EEA-A4CD-DA5EA1A44986}"/>
          </ac:spMkLst>
        </pc:spChg>
        <pc:spChg chg="add del mod">
          <ac:chgData name="Alison Hopper" userId="ca5996aa-ea7f-4b9b-84ac-8568eb6eb8f4" providerId="ADAL" clId="{C2EB0B25-15F5-4CC6-BB32-3BDB7EB83F8F}" dt="2020-05-28T12:46:39.660" v="3999" actId="1076"/>
          <ac:spMkLst>
            <pc:docMk/>
            <pc:sldMk cId="3185355748" sldId="331"/>
            <ac:spMk id="10" creationId="{2F56344A-2437-4482-A469-08FAC3468A16}"/>
          </ac:spMkLst>
        </pc:spChg>
        <pc:spChg chg="mod">
          <ac:chgData name="Alison Hopper" userId="ca5996aa-ea7f-4b9b-84ac-8568eb6eb8f4" providerId="ADAL" clId="{C2EB0B25-15F5-4CC6-BB32-3BDB7EB83F8F}" dt="2020-05-28T12:46:05.499" v="3992" actId="14100"/>
          <ac:spMkLst>
            <pc:docMk/>
            <pc:sldMk cId="3185355748" sldId="331"/>
            <ac:spMk id="23" creationId="{3B01896F-65B0-4ED5-A420-5D3A382CCD9B}"/>
          </ac:spMkLst>
        </pc:spChg>
      </pc:sldChg>
      <pc:sldChg chg="addSp delSp modSp add mod modAnim">
        <pc:chgData name="Alison Hopper" userId="ca5996aa-ea7f-4b9b-84ac-8568eb6eb8f4" providerId="ADAL" clId="{C2EB0B25-15F5-4CC6-BB32-3BDB7EB83F8F}" dt="2020-05-28T13:07:31.770" v="4591" actId="14100"/>
        <pc:sldMkLst>
          <pc:docMk/>
          <pc:sldMk cId="3902855062" sldId="332"/>
        </pc:sldMkLst>
        <pc:spChg chg="add del mod">
          <ac:chgData name="Alison Hopper" userId="ca5996aa-ea7f-4b9b-84ac-8568eb6eb8f4" providerId="ADAL" clId="{C2EB0B25-15F5-4CC6-BB32-3BDB7EB83F8F}" dt="2020-05-28T13:01:34.648" v="4406"/>
          <ac:spMkLst>
            <pc:docMk/>
            <pc:sldMk cId="3902855062" sldId="332"/>
            <ac:spMk id="4" creationId="{A33A38B6-DC1C-4356-8465-AA16EE7DCC37}"/>
          </ac:spMkLst>
        </pc:spChg>
        <pc:spChg chg="add del mod">
          <ac:chgData name="Alison Hopper" userId="ca5996aa-ea7f-4b9b-84ac-8568eb6eb8f4" providerId="ADAL" clId="{C2EB0B25-15F5-4CC6-BB32-3BDB7EB83F8F}" dt="2020-05-28T13:07:25.739" v="4589" actId="1076"/>
          <ac:spMkLst>
            <pc:docMk/>
            <pc:sldMk cId="3902855062" sldId="332"/>
            <ac:spMk id="5" creationId="{56D51B08-39BD-4509-9771-87B97E2CD849}"/>
          </ac:spMkLst>
        </pc:spChg>
        <pc:spChg chg="add mod">
          <ac:chgData name="Alison Hopper" userId="ca5996aa-ea7f-4b9b-84ac-8568eb6eb8f4" providerId="ADAL" clId="{C2EB0B25-15F5-4CC6-BB32-3BDB7EB83F8F}" dt="2020-05-28T13:07:21.893" v="4588" actId="1076"/>
          <ac:spMkLst>
            <pc:docMk/>
            <pc:sldMk cId="3902855062" sldId="332"/>
            <ac:spMk id="11" creationId="{2C15EF5E-24DB-4839-9F35-96B951B16A1E}"/>
          </ac:spMkLst>
        </pc:spChg>
        <pc:spChg chg="add mod">
          <ac:chgData name="Alison Hopper" userId="ca5996aa-ea7f-4b9b-84ac-8568eb6eb8f4" providerId="ADAL" clId="{C2EB0B25-15F5-4CC6-BB32-3BDB7EB83F8F}" dt="2020-05-28T13:06:45.688" v="4580" actId="1076"/>
          <ac:spMkLst>
            <pc:docMk/>
            <pc:sldMk cId="3902855062" sldId="332"/>
            <ac:spMk id="17" creationId="{36B07F67-0C8F-4CDF-A986-0E15BFE9004E}"/>
          </ac:spMkLst>
        </pc:spChg>
        <pc:spChg chg="mod">
          <ac:chgData name="Alison Hopper" userId="ca5996aa-ea7f-4b9b-84ac-8568eb6eb8f4" providerId="ADAL" clId="{C2EB0B25-15F5-4CC6-BB32-3BDB7EB83F8F}" dt="2020-05-28T13:07:31.770" v="4591" actId="14100"/>
          <ac:spMkLst>
            <pc:docMk/>
            <pc:sldMk cId="3902855062" sldId="332"/>
            <ac:spMk id="35" creationId="{DF57D1EE-4F60-4B2F-A7E3-EE3D87CAAA72}"/>
          </ac:spMkLst>
        </pc:spChg>
        <pc:picChg chg="mod">
          <ac:chgData name="Alison Hopper" userId="ca5996aa-ea7f-4b9b-84ac-8568eb6eb8f4" providerId="ADAL" clId="{C2EB0B25-15F5-4CC6-BB32-3BDB7EB83F8F}" dt="2020-05-28T13:06:12.506" v="4572" actId="1076"/>
          <ac:picMkLst>
            <pc:docMk/>
            <pc:sldMk cId="3902855062" sldId="332"/>
            <ac:picMk id="36" creationId="{A3F28BAF-9C45-4E93-9F76-1C574304CA14}"/>
          </ac:picMkLst>
        </pc:picChg>
        <pc:cxnChg chg="add mod">
          <ac:chgData name="Alison Hopper" userId="ca5996aa-ea7f-4b9b-84ac-8568eb6eb8f4" providerId="ADAL" clId="{C2EB0B25-15F5-4CC6-BB32-3BDB7EB83F8F}" dt="2020-05-28T13:07:08.996" v="4586" actId="14100"/>
          <ac:cxnSpMkLst>
            <pc:docMk/>
            <pc:sldMk cId="3902855062" sldId="332"/>
            <ac:cxnSpMk id="6" creationId="{2363113A-4A36-4403-9D31-2FA45C305D6E}"/>
          </ac:cxnSpMkLst>
        </pc:cxnChg>
        <pc:cxnChg chg="add mod">
          <ac:chgData name="Alison Hopper" userId="ca5996aa-ea7f-4b9b-84ac-8568eb6eb8f4" providerId="ADAL" clId="{C2EB0B25-15F5-4CC6-BB32-3BDB7EB83F8F}" dt="2020-05-28T13:07:12.658" v="4587" actId="14100"/>
          <ac:cxnSpMkLst>
            <pc:docMk/>
            <pc:sldMk cId="3902855062" sldId="332"/>
            <ac:cxnSpMk id="13" creationId="{64487005-E7EE-49F8-98F6-6FB876F454FC}"/>
          </ac:cxnSpMkLst>
        </pc:cxnChg>
      </pc:sldChg>
      <pc:sldChg chg="addSp delSp modSp add mod modAnim">
        <pc:chgData name="Alison Hopper" userId="ca5996aa-ea7f-4b9b-84ac-8568eb6eb8f4" providerId="ADAL" clId="{C2EB0B25-15F5-4CC6-BB32-3BDB7EB83F8F}" dt="2020-06-01T11:34:28.937" v="5601"/>
        <pc:sldMkLst>
          <pc:docMk/>
          <pc:sldMk cId="1329333919" sldId="333"/>
        </pc:sldMkLst>
        <pc:spChg chg="mod">
          <ac:chgData name="Alison Hopper" userId="ca5996aa-ea7f-4b9b-84ac-8568eb6eb8f4" providerId="ADAL" clId="{C2EB0B25-15F5-4CC6-BB32-3BDB7EB83F8F}" dt="2020-05-28T17:19:03.505" v="5513" actId="20577"/>
          <ac:spMkLst>
            <pc:docMk/>
            <pc:sldMk cId="1329333919" sldId="333"/>
            <ac:spMk id="13" creationId="{18B48554-8554-442C-81C4-B83B033462A6}"/>
          </ac:spMkLst>
        </pc:spChg>
        <pc:spChg chg="mod">
          <ac:chgData name="Alison Hopper" userId="ca5996aa-ea7f-4b9b-84ac-8568eb6eb8f4" providerId="ADAL" clId="{C2EB0B25-15F5-4CC6-BB32-3BDB7EB83F8F}" dt="2020-05-28T13:10:26.941" v="4792" actId="20577"/>
          <ac:spMkLst>
            <pc:docMk/>
            <pc:sldMk cId="1329333919" sldId="333"/>
            <ac:spMk id="19" creationId="{A27EE2A2-E60F-4A46-8F98-DDEE0608DFFB}"/>
          </ac:spMkLst>
        </pc:spChg>
        <pc:picChg chg="add mod">
          <ac:chgData name="Alison Hopper" userId="ca5996aa-ea7f-4b9b-84ac-8568eb6eb8f4" providerId="ADAL" clId="{C2EB0B25-15F5-4CC6-BB32-3BDB7EB83F8F}" dt="2020-05-28T13:14:29.607" v="5136" actId="1076"/>
          <ac:picMkLst>
            <pc:docMk/>
            <pc:sldMk cId="1329333919" sldId="333"/>
            <ac:picMk id="6" creationId="{34458035-D16D-4BAC-A894-316CCEF85DF1}"/>
          </ac:picMkLst>
        </pc:picChg>
        <pc:picChg chg="del">
          <ac:chgData name="Alison Hopper" userId="ca5996aa-ea7f-4b9b-84ac-8568eb6eb8f4" providerId="ADAL" clId="{C2EB0B25-15F5-4CC6-BB32-3BDB7EB83F8F}" dt="2020-05-28T13:11:09.390" v="4793" actId="478"/>
          <ac:picMkLst>
            <pc:docMk/>
            <pc:sldMk cId="1329333919" sldId="333"/>
            <ac:picMk id="12" creationId="{6C98FD70-5A70-4CE8-9FA1-22F77FAF17CE}"/>
          </ac:picMkLst>
        </pc:picChg>
      </pc:sldChg>
      <pc:sldChg chg="modSp add mod ord modAnim">
        <pc:chgData name="Alison Hopper" userId="ca5996aa-ea7f-4b9b-84ac-8568eb6eb8f4" providerId="ADAL" clId="{C2EB0B25-15F5-4CC6-BB32-3BDB7EB83F8F}" dt="2020-06-01T11:35:08.686" v="5608" actId="1076"/>
        <pc:sldMkLst>
          <pc:docMk/>
          <pc:sldMk cId="1015898729" sldId="334"/>
        </pc:sldMkLst>
        <pc:spChg chg="mod">
          <ac:chgData name="Alison Hopper" userId="ca5996aa-ea7f-4b9b-84ac-8568eb6eb8f4" providerId="ADAL" clId="{C2EB0B25-15F5-4CC6-BB32-3BDB7EB83F8F}" dt="2020-06-01T11:35:08.686" v="5608" actId="1076"/>
          <ac:spMkLst>
            <pc:docMk/>
            <pc:sldMk cId="1015898729" sldId="334"/>
            <ac:spMk id="13" creationId="{18B48554-8554-442C-81C4-B83B033462A6}"/>
          </ac:spMkLst>
        </pc:spChg>
      </pc:sldChg>
      <pc:sldChg chg="delSp modSp add del mod ord">
        <pc:chgData name="Alison Hopper" userId="ca5996aa-ea7f-4b9b-84ac-8568eb6eb8f4" providerId="ADAL" clId="{C2EB0B25-15F5-4CC6-BB32-3BDB7EB83F8F}" dt="2020-05-28T17:41:02.619" v="5514" actId="47"/>
        <pc:sldMkLst>
          <pc:docMk/>
          <pc:sldMk cId="3974057197" sldId="335"/>
        </pc:sldMkLst>
        <pc:spChg chg="mod">
          <ac:chgData name="Alison Hopper" userId="ca5996aa-ea7f-4b9b-84ac-8568eb6eb8f4" providerId="ADAL" clId="{C2EB0B25-15F5-4CC6-BB32-3BDB7EB83F8F}" dt="2020-05-28T13:20:31.846" v="5226" actId="20577"/>
          <ac:spMkLst>
            <pc:docMk/>
            <pc:sldMk cId="3974057197" sldId="335"/>
            <ac:spMk id="10" creationId="{6A9BB77E-6020-457F-9029-D91D78F51303}"/>
          </ac:spMkLst>
        </pc:spChg>
        <pc:picChg chg="del">
          <ac:chgData name="Alison Hopper" userId="ca5996aa-ea7f-4b9b-84ac-8568eb6eb8f4" providerId="ADAL" clId="{C2EB0B25-15F5-4CC6-BB32-3BDB7EB83F8F}" dt="2020-05-28T13:20:34.590" v="5227" actId="478"/>
          <ac:picMkLst>
            <pc:docMk/>
            <pc:sldMk cId="3974057197" sldId="335"/>
            <ac:picMk id="3" creationId="{0C6DF71B-8D2F-438C-A559-B4931419AA6D}"/>
          </ac:picMkLst>
        </pc:picChg>
      </pc:sldChg>
      <pc:sldChg chg="addSp delSp modSp add mod delAnim modAnim">
        <pc:chgData name="Alison Hopper" userId="ca5996aa-ea7f-4b9b-84ac-8568eb6eb8f4" providerId="ADAL" clId="{C2EB0B25-15F5-4CC6-BB32-3BDB7EB83F8F}" dt="2020-05-28T13:34:27.067" v="5371" actId="166"/>
        <pc:sldMkLst>
          <pc:docMk/>
          <pc:sldMk cId="911856221" sldId="336"/>
        </pc:sldMkLst>
        <pc:spChg chg="del">
          <ac:chgData name="Alison Hopper" userId="ca5996aa-ea7f-4b9b-84ac-8568eb6eb8f4" providerId="ADAL" clId="{C2EB0B25-15F5-4CC6-BB32-3BDB7EB83F8F}" dt="2020-05-28T13:21:43.599" v="5237" actId="478"/>
          <ac:spMkLst>
            <pc:docMk/>
            <pc:sldMk cId="911856221" sldId="336"/>
            <ac:spMk id="7" creationId="{B2733DC6-E17B-46D7-BBB5-761F366081BB}"/>
          </ac:spMkLst>
        </pc:spChg>
        <pc:spChg chg="del">
          <ac:chgData name="Alison Hopper" userId="ca5996aa-ea7f-4b9b-84ac-8568eb6eb8f4" providerId="ADAL" clId="{C2EB0B25-15F5-4CC6-BB32-3BDB7EB83F8F}" dt="2020-05-28T13:21:39.799" v="5235" actId="478"/>
          <ac:spMkLst>
            <pc:docMk/>
            <pc:sldMk cId="911856221" sldId="336"/>
            <ac:spMk id="8" creationId="{21922794-3268-424E-A79A-8D057E7583D8}"/>
          </ac:spMkLst>
        </pc:spChg>
        <pc:spChg chg="del">
          <ac:chgData name="Alison Hopper" userId="ca5996aa-ea7f-4b9b-84ac-8568eb6eb8f4" providerId="ADAL" clId="{C2EB0B25-15F5-4CC6-BB32-3BDB7EB83F8F}" dt="2020-05-28T13:21:38.096" v="5234" actId="478"/>
          <ac:spMkLst>
            <pc:docMk/>
            <pc:sldMk cId="911856221" sldId="336"/>
            <ac:spMk id="9" creationId="{A3CDB2C2-1DD2-4E36-A955-0537A2FE9019}"/>
          </ac:spMkLst>
        </pc:spChg>
        <pc:spChg chg="del">
          <ac:chgData name="Alison Hopper" userId="ca5996aa-ea7f-4b9b-84ac-8568eb6eb8f4" providerId="ADAL" clId="{C2EB0B25-15F5-4CC6-BB32-3BDB7EB83F8F}" dt="2020-05-28T13:21:41.367" v="5236" actId="478"/>
          <ac:spMkLst>
            <pc:docMk/>
            <pc:sldMk cId="911856221" sldId="336"/>
            <ac:spMk id="11" creationId="{00314988-7D1E-4546-BD2C-E6BCBAC6F584}"/>
          </ac:spMkLst>
        </pc:spChg>
        <pc:spChg chg="mod ord">
          <ac:chgData name="Alison Hopper" userId="ca5996aa-ea7f-4b9b-84ac-8568eb6eb8f4" providerId="ADAL" clId="{C2EB0B25-15F5-4CC6-BB32-3BDB7EB83F8F}" dt="2020-05-28T13:34:27.067" v="5371" actId="166"/>
          <ac:spMkLst>
            <pc:docMk/>
            <pc:sldMk cId="911856221" sldId="336"/>
            <ac:spMk id="12" creationId="{47349F71-79B0-4EAE-B99F-09A0278774D2}"/>
          </ac:spMkLst>
        </pc:spChg>
        <pc:spChg chg="add mod ord">
          <ac:chgData name="Alison Hopper" userId="ca5996aa-ea7f-4b9b-84ac-8568eb6eb8f4" providerId="ADAL" clId="{C2EB0B25-15F5-4CC6-BB32-3BDB7EB83F8F}" dt="2020-05-28T13:34:14.829" v="5370" actId="166"/>
          <ac:spMkLst>
            <pc:docMk/>
            <pc:sldMk cId="911856221" sldId="336"/>
            <ac:spMk id="13" creationId="{4866DFEF-55B9-4BE5-8CA1-0E60E16EDA51}"/>
          </ac:spMkLst>
        </pc:spChg>
        <pc:spChg chg="del">
          <ac:chgData name="Alison Hopper" userId="ca5996aa-ea7f-4b9b-84ac-8568eb6eb8f4" providerId="ADAL" clId="{C2EB0B25-15F5-4CC6-BB32-3BDB7EB83F8F}" dt="2020-05-28T13:21:44.992" v="5238" actId="478"/>
          <ac:spMkLst>
            <pc:docMk/>
            <pc:sldMk cId="911856221" sldId="336"/>
            <ac:spMk id="23" creationId="{3B01896F-65B0-4ED5-A420-5D3A382CCD9B}"/>
          </ac:spMkLst>
        </pc:spChg>
        <pc:picChg chg="add mod ord">
          <ac:chgData name="Alison Hopper" userId="ca5996aa-ea7f-4b9b-84ac-8568eb6eb8f4" providerId="ADAL" clId="{C2EB0B25-15F5-4CC6-BB32-3BDB7EB83F8F}" dt="2020-05-28T13:22:22.991" v="5309" actId="1076"/>
          <ac:picMkLst>
            <pc:docMk/>
            <pc:sldMk cId="911856221" sldId="336"/>
            <ac:picMk id="2" creationId="{DD624733-EC31-476D-8415-D976AD1A4CFC}"/>
          </ac:picMkLst>
        </pc:picChg>
        <pc:picChg chg="del">
          <ac:chgData name="Alison Hopper" userId="ca5996aa-ea7f-4b9b-84ac-8568eb6eb8f4" providerId="ADAL" clId="{C2EB0B25-15F5-4CC6-BB32-3BDB7EB83F8F}" dt="2020-05-28T13:20:38.988" v="5229" actId="478"/>
          <ac:picMkLst>
            <pc:docMk/>
            <pc:sldMk cId="911856221" sldId="336"/>
            <ac:picMk id="3" creationId="{0C6DF71B-8D2F-438C-A559-B4931419AA6D}"/>
          </ac:picMkLst>
        </pc:picChg>
        <pc:picChg chg="add mod ord">
          <ac:chgData name="Alison Hopper" userId="ca5996aa-ea7f-4b9b-84ac-8568eb6eb8f4" providerId="ADAL" clId="{C2EB0B25-15F5-4CC6-BB32-3BDB7EB83F8F}" dt="2020-05-28T13:33:44.956" v="5368" actId="1038"/>
          <ac:picMkLst>
            <pc:docMk/>
            <pc:sldMk cId="911856221" sldId="336"/>
            <ac:picMk id="4" creationId="{BBA829DF-0F6F-4EB4-BADD-A5BDEF8AFA91}"/>
          </ac:picMkLst>
        </pc:picChg>
      </pc:sldChg>
      <pc:sldChg chg="delSp modSp add mod delAnim modAnim">
        <pc:chgData name="Alison Hopper" userId="ca5996aa-ea7f-4b9b-84ac-8568eb6eb8f4" providerId="ADAL" clId="{C2EB0B25-15F5-4CC6-BB32-3BDB7EB83F8F}" dt="2020-05-28T13:43:47.269" v="5498" actId="20577"/>
        <pc:sldMkLst>
          <pc:docMk/>
          <pc:sldMk cId="538416665" sldId="337"/>
        </pc:sldMkLst>
        <pc:spChg chg="mod">
          <ac:chgData name="Alison Hopper" userId="ca5996aa-ea7f-4b9b-84ac-8568eb6eb8f4" providerId="ADAL" clId="{C2EB0B25-15F5-4CC6-BB32-3BDB7EB83F8F}" dt="2020-05-28T13:43:47.269" v="5498" actId="20577"/>
          <ac:spMkLst>
            <pc:docMk/>
            <pc:sldMk cId="538416665" sldId="337"/>
            <ac:spMk id="12" creationId="{47349F71-79B0-4EAE-B99F-09A0278774D2}"/>
          </ac:spMkLst>
        </pc:spChg>
        <pc:spChg chg="del">
          <ac:chgData name="Alison Hopper" userId="ca5996aa-ea7f-4b9b-84ac-8568eb6eb8f4" providerId="ADAL" clId="{C2EB0B25-15F5-4CC6-BB32-3BDB7EB83F8F}" dt="2020-05-28T13:41:49.980" v="5376" actId="478"/>
          <ac:spMkLst>
            <pc:docMk/>
            <pc:sldMk cId="538416665" sldId="337"/>
            <ac:spMk id="13" creationId="{4866DFEF-55B9-4BE5-8CA1-0E60E16EDA51}"/>
          </ac:spMkLst>
        </pc:spChg>
        <pc:picChg chg="del">
          <ac:chgData name="Alison Hopper" userId="ca5996aa-ea7f-4b9b-84ac-8568eb6eb8f4" providerId="ADAL" clId="{C2EB0B25-15F5-4CC6-BB32-3BDB7EB83F8F}" dt="2020-05-28T13:41:30.305" v="5374" actId="478"/>
          <ac:picMkLst>
            <pc:docMk/>
            <pc:sldMk cId="538416665" sldId="337"/>
            <ac:picMk id="2" creationId="{DD624733-EC31-476D-8415-D976AD1A4CFC}"/>
          </ac:picMkLst>
        </pc:picChg>
        <pc:picChg chg="mod">
          <ac:chgData name="Alison Hopper" userId="ca5996aa-ea7f-4b9b-84ac-8568eb6eb8f4" providerId="ADAL" clId="{C2EB0B25-15F5-4CC6-BB32-3BDB7EB83F8F}" dt="2020-05-28T13:41:53.134" v="5377" actId="1076"/>
          <ac:picMkLst>
            <pc:docMk/>
            <pc:sldMk cId="538416665" sldId="337"/>
            <ac:picMk id="4" creationId="{BBA829DF-0F6F-4EB4-BADD-A5BDEF8AFA91}"/>
          </ac:picMkLst>
        </pc:picChg>
      </pc:sldChg>
      <pc:sldChg chg="add del">
        <pc:chgData name="Alison Hopper" userId="ca5996aa-ea7f-4b9b-84ac-8568eb6eb8f4" providerId="ADAL" clId="{C2EB0B25-15F5-4CC6-BB32-3BDB7EB83F8F}" dt="2020-06-01T11:29:21.168" v="5555"/>
        <pc:sldMkLst>
          <pc:docMk/>
          <pc:sldMk cId="1229587013" sldId="338"/>
        </pc:sldMkLst>
      </pc:sldChg>
    </pc:docChg>
  </pc:docChgLst>
  <pc:docChgLst>
    <pc:chgData name="Alison Hopper" userId="ca5996aa-ea7f-4b9b-84ac-8568eb6eb8f4" providerId="ADAL" clId="{A7949F88-7DB1-4FF0-916C-36767CDA11A8}"/>
    <pc:docChg chg="custSel modSld">
      <pc:chgData name="Alison Hopper" userId="ca5996aa-ea7f-4b9b-84ac-8568eb6eb8f4" providerId="ADAL" clId="{A7949F88-7DB1-4FF0-916C-36767CDA11A8}" dt="2020-06-05T16:09:27.104" v="34"/>
      <pc:docMkLst>
        <pc:docMk/>
      </pc:docMkLst>
      <pc:sldChg chg="addSp delSp modSp modTransition modAnim">
        <pc:chgData name="Alison Hopper" userId="ca5996aa-ea7f-4b9b-84ac-8568eb6eb8f4" providerId="ADAL" clId="{A7949F88-7DB1-4FF0-916C-36767CDA11A8}" dt="2020-06-05T16:07:03.235" v="28"/>
        <pc:sldMkLst>
          <pc:docMk/>
          <pc:sldMk cId="0" sldId="265"/>
        </pc:sldMkLst>
        <pc:picChg chg="add del mod">
          <ac:chgData name="Alison Hopper" userId="ca5996aa-ea7f-4b9b-84ac-8568eb6eb8f4" providerId="ADAL" clId="{A7949F88-7DB1-4FF0-916C-36767CDA11A8}" dt="2020-06-05T16:07:03.235" v="28"/>
          <ac:picMkLst>
            <pc:docMk/>
            <pc:sldMk cId="0" sldId="265"/>
            <ac:picMk id="2" creationId="{7848CDE6-E01C-417A-A1DA-AF904882D060}"/>
          </ac:picMkLst>
        </pc:picChg>
      </pc:sldChg>
      <pc:sldChg chg="addSp modSp">
        <pc:chgData name="Alison Hopper" userId="ca5996aa-ea7f-4b9b-84ac-8568eb6eb8f4" providerId="ADAL" clId="{A7949F88-7DB1-4FF0-916C-36767CDA11A8}" dt="2020-06-05T15:47:36.813" v="0"/>
        <pc:sldMkLst>
          <pc:docMk/>
          <pc:sldMk cId="0" sldId="267"/>
        </pc:sldMkLst>
        <pc:picChg chg="add mod">
          <ac:chgData name="Alison Hopper" userId="ca5996aa-ea7f-4b9b-84ac-8568eb6eb8f4" providerId="ADAL" clId="{A7949F88-7DB1-4FF0-916C-36767CDA11A8}" dt="2020-06-05T15:47:36.813" v="0"/>
          <ac:picMkLst>
            <pc:docMk/>
            <pc:sldMk cId="0" sldId="267"/>
            <ac:picMk id="2" creationId="{C6EB7BD8-28AF-4843-98D7-3ECA0FC3B83B}"/>
          </ac:picMkLst>
        </pc:picChg>
      </pc:sldChg>
      <pc:sldChg chg="addSp delSp modSp modTransition modAnim">
        <pc:chgData name="Alison Hopper" userId="ca5996aa-ea7f-4b9b-84ac-8568eb6eb8f4" providerId="ADAL" clId="{A7949F88-7DB1-4FF0-916C-36767CDA11A8}" dt="2020-06-05T15:51:54.556" v="5"/>
        <pc:sldMkLst>
          <pc:docMk/>
          <pc:sldMk cId="325700435" sldId="286"/>
        </pc:sldMkLst>
        <pc:picChg chg="add del mod">
          <ac:chgData name="Alison Hopper" userId="ca5996aa-ea7f-4b9b-84ac-8568eb6eb8f4" providerId="ADAL" clId="{A7949F88-7DB1-4FF0-916C-36767CDA11A8}" dt="2020-06-05T15:48:46.926" v="2"/>
          <ac:picMkLst>
            <pc:docMk/>
            <pc:sldMk cId="325700435" sldId="286"/>
            <ac:picMk id="4" creationId="{29866B4D-99AB-4E58-A39A-19BD12199DDC}"/>
          </ac:picMkLst>
        </pc:picChg>
        <pc:picChg chg="add del mod">
          <ac:chgData name="Alison Hopper" userId="ca5996aa-ea7f-4b9b-84ac-8568eb6eb8f4" providerId="ADAL" clId="{A7949F88-7DB1-4FF0-916C-36767CDA11A8}" dt="2020-06-05T15:50:19.113" v="4"/>
          <ac:picMkLst>
            <pc:docMk/>
            <pc:sldMk cId="325700435" sldId="286"/>
            <ac:picMk id="5" creationId="{9D5796BB-BB6A-4667-AE30-ADDF7CA6E9A2}"/>
          </ac:picMkLst>
        </pc:picChg>
        <pc:picChg chg="add mod">
          <ac:chgData name="Alison Hopper" userId="ca5996aa-ea7f-4b9b-84ac-8568eb6eb8f4" providerId="ADAL" clId="{A7949F88-7DB1-4FF0-916C-36767CDA11A8}" dt="2020-06-05T15:51:54.556" v="5"/>
          <ac:picMkLst>
            <pc:docMk/>
            <pc:sldMk cId="325700435" sldId="286"/>
            <ac:picMk id="6" creationId="{72A16107-2D4F-4B6B-B437-9776E34C4632}"/>
          </ac:picMkLst>
        </pc:picChg>
      </pc:sldChg>
      <pc:sldChg chg="addSp modSp">
        <pc:chgData name="Alison Hopper" userId="ca5996aa-ea7f-4b9b-84ac-8568eb6eb8f4" providerId="ADAL" clId="{A7949F88-7DB1-4FF0-916C-36767CDA11A8}" dt="2020-06-05T15:58:10.090" v="12"/>
        <pc:sldMkLst>
          <pc:docMk/>
          <pc:sldMk cId="974453833" sldId="313"/>
        </pc:sldMkLst>
        <pc:picChg chg="add mod">
          <ac:chgData name="Alison Hopper" userId="ca5996aa-ea7f-4b9b-84ac-8568eb6eb8f4" providerId="ADAL" clId="{A7949F88-7DB1-4FF0-916C-36767CDA11A8}" dt="2020-06-05T15:58:10.090" v="12"/>
          <ac:picMkLst>
            <pc:docMk/>
            <pc:sldMk cId="974453833" sldId="313"/>
            <ac:picMk id="2" creationId="{86E32828-7548-484A-B37F-DC4B8231A3CE}"/>
          </ac:picMkLst>
        </pc:picChg>
      </pc:sldChg>
      <pc:sldChg chg="addSp delSp modSp mod delAnim">
        <pc:chgData name="Alison Hopper" userId="ca5996aa-ea7f-4b9b-84ac-8568eb6eb8f4" providerId="ADAL" clId="{A7949F88-7DB1-4FF0-916C-36767CDA11A8}" dt="2020-06-05T16:01:28.283" v="19"/>
        <pc:sldMkLst>
          <pc:docMk/>
          <pc:sldMk cId="3022568521" sldId="326"/>
        </pc:sldMkLst>
        <pc:picChg chg="add del mod">
          <ac:chgData name="Alison Hopper" userId="ca5996aa-ea7f-4b9b-84ac-8568eb6eb8f4" providerId="ADAL" clId="{A7949F88-7DB1-4FF0-916C-36767CDA11A8}" dt="2020-06-05T15:58:57.279" v="16" actId="478"/>
          <ac:picMkLst>
            <pc:docMk/>
            <pc:sldMk cId="3022568521" sldId="326"/>
            <ac:picMk id="2" creationId="{81196931-4DEB-4D57-8B92-85056A01CB93}"/>
          </ac:picMkLst>
        </pc:picChg>
        <pc:picChg chg="add mod">
          <ac:chgData name="Alison Hopper" userId="ca5996aa-ea7f-4b9b-84ac-8568eb6eb8f4" providerId="ADAL" clId="{A7949F88-7DB1-4FF0-916C-36767CDA11A8}" dt="2020-06-05T16:01:28.283" v="19"/>
          <ac:picMkLst>
            <pc:docMk/>
            <pc:sldMk cId="3022568521" sldId="326"/>
            <ac:picMk id="3" creationId="{720FF39F-30F9-43FA-BB3F-F60A9F3D907A}"/>
          </ac:picMkLst>
        </pc:picChg>
      </pc:sldChg>
      <pc:sldChg chg="addSp delSp modSp modTransition modAnim">
        <pc:chgData name="Alison Hopper" userId="ca5996aa-ea7f-4b9b-84ac-8568eb6eb8f4" providerId="ADAL" clId="{A7949F88-7DB1-4FF0-916C-36767CDA11A8}" dt="2020-06-05T15:53:02.165" v="8"/>
        <pc:sldMkLst>
          <pc:docMk/>
          <pc:sldMk cId="4010228240" sldId="327"/>
        </pc:sldMkLst>
        <pc:picChg chg="add del mod">
          <ac:chgData name="Alison Hopper" userId="ca5996aa-ea7f-4b9b-84ac-8568eb6eb8f4" providerId="ADAL" clId="{A7949F88-7DB1-4FF0-916C-36767CDA11A8}" dt="2020-06-05T15:52:40.530" v="7"/>
          <ac:picMkLst>
            <pc:docMk/>
            <pc:sldMk cId="4010228240" sldId="327"/>
            <ac:picMk id="2" creationId="{7DAEEE0D-092A-41CE-9674-C16E3261E25F}"/>
          </ac:picMkLst>
        </pc:picChg>
        <pc:picChg chg="add mod">
          <ac:chgData name="Alison Hopper" userId="ca5996aa-ea7f-4b9b-84ac-8568eb6eb8f4" providerId="ADAL" clId="{A7949F88-7DB1-4FF0-916C-36767CDA11A8}" dt="2020-06-05T15:53:02.165" v="8"/>
          <ac:picMkLst>
            <pc:docMk/>
            <pc:sldMk cId="4010228240" sldId="327"/>
            <ac:picMk id="4" creationId="{DB7787AD-E1AC-41B3-AB69-11966CBD2F19}"/>
          </ac:picMkLst>
        </pc:picChg>
      </pc:sldChg>
      <pc:sldChg chg="addSp modSp">
        <pc:chgData name="Alison Hopper" userId="ca5996aa-ea7f-4b9b-84ac-8568eb6eb8f4" providerId="ADAL" clId="{A7949F88-7DB1-4FF0-916C-36767CDA11A8}" dt="2020-06-05T15:57:37.698" v="11"/>
        <pc:sldMkLst>
          <pc:docMk/>
          <pc:sldMk cId="1797811074" sldId="328"/>
        </pc:sldMkLst>
        <pc:picChg chg="add mod">
          <ac:chgData name="Alison Hopper" userId="ca5996aa-ea7f-4b9b-84ac-8568eb6eb8f4" providerId="ADAL" clId="{A7949F88-7DB1-4FF0-916C-36767CDA11A8}" dt="2020-06-05T15:57:37.698" v="11"/>
          <ac:picMkLst>
            <pc:docMk/>
            <pc:sldMk cId="1797811074" sldId="328"/>
            <ac:picMk id="2" creationId="{53EEFE37-46C8-4C8D-AE29-34DCF3896135}"/>
          </ac:picMkLst>
        </pc:picChg>
      </pc:sldChg>
      <pc:sldChg chg="addSp modSp">
        <pc:chgData name="Alison Hopper" userId="ca5996aa-ea7f-4b9b-84ac-8568eb6eb8f4" providerId="ADAL" clId="{A7949F88-7DB1-4FF0-916C-36767CDA11A8}" dt="2020-06-05T15:55:15.275" v="10"/>
        <pc:sldMkLst>
          <pc:docMk/>
          <pc:sldMk cId="585494081" sldId="329"/>
        </pc:sldMkLst>
        <pc:picChg chg="add mod">
          <ac:chgData name="Alison Hopper" userId="ca5996aa-ea7f-4b9b-84ac-8568eb6eb8f4" providerId="ADAL" clId="{A7949F88-7DB1-4FF0-916C-36767CDA11A8}" dt="2020-06-05T15:55:15.275" v="10"/>
          <ac:picMkLst>
            <pc:docMk/>
            <pc:sldMk cId="585494081" sldId="329"/>
            <ac:picMk id="2" creationId="{0FFBD299-3DB2-4A17-82E0-0D3CCB14030E}"/>
          </ac:picMkLst>
        </pc:picChg>
      </pc:sldChg>
      <pc:sldChg chg="addSp modSp">
        <pc:chgData name="Alison Hopper" userId="ca5996aa-ea7f-4b9b-84ac-8568eb6eb8f4" providerId="ADAL" clId="{A7949F88-7DB1-4FF0-916C-36767CDA11A8}" dt="2020-06-05T15:54:09.110" v="9"/>
        <pc:sldMkLst>
          <pc:docMk/>
          <pc:sldMk cId="938007517" sldId="330"/>
        </pc:sldMkLst>
        <pc:picChg chg="add mod">
          <ac:chgData name="Alison Hopper" userId="ca5996aa-ea7f-4b9b-84ac-8568eb6eb8f4" providerId="ADAL" clId="{A7949F88-7DB1-4FF0-916C-36767CDA11A8}" dt="2020-06-05T15:54:09.110" v="9"/>
          <ac:picMkLst>
            <pc:docMk/>
            <pc:sldMk cId="938007517" sldId="330"/>
            <ac:picMk id="2" creationId="{F708DBD7-2859-4588-B185-DF2A87169AC8}"/>
          </ac:picMkLst>
        </pc:picChg>
      </pc:sldChg>
      <pc:sldChg chg="addSp modSp">
        <pc:chgData name="Alison Hopper" userId="ca5996aa-ea7f-4b9b-84ac-8568eb6eb8f4" providerId="ADAL" clId="{A7949F88-7DB1-4FF0-916C-36767CDA11A8}" dt="2020-06-05T15:54:09.110" v="9"/>
        <pc:sldMkLst>
          <pc:docMk/>
          <pc:sldMk cId="3185355748" sldId="331"/>
        </pc:sldMkLst>
        <pc:picChg chg="add mod">
          <ac:chgData name="Alison Hopper" userId="ca5996aa-ea7f-4b9b-84ac-8568eb6eb8f4" providerId="ADAL" clId="{A7949F88-7DB1-4FF0-916C-36767CDA11A8}" dt="2020-06-05T15:54:09.110" v="9"/>
          <ac:picMkLst>
            <pc:docMk/>
            <pc:sldMk cId="3185355748" sldId="331"/>
            <ac:picMk id="2" creationId="{B606307A-360C-40EC-8853-4926D5AEAD0C}"/>
          </ac:picMkLst>
        </pc:picChg>
      </pc:sldChg>
      <pc:sldChg chg="addSp delSp modSp mod delAnim modAnim">
        <pc:chgData name="Alison Hopper" userId="ca5996aa-ea7f-4b9b-84ac-8568eb6eb8f4" providerId="ADAL" clId="{A7949F88-7DB1-4FF0-916C-36767CDA11A8}" dt="2020-06-05T16:00:16.205" v="18"/>
        <pc:sldMkLst>
          <pc:docMk/>
          <pc:sldMk cId="3902855062" sldId="332"/>
        </pc:sldMkLst>
        <pc:picChg chg="add del mod">
          <ac:chgData name="Alison Hopper" userId="ca5996aa-ea7f-4b9b-84ac-8568eb6eb8f4" providerId="ADAL" clId="{A7949F88-7DB1-4FF0-916C-36767CDA11A8}" dt="2020-06-05T15:58:52.377" v="15" actId="478"/>
          <ac:picMkLst>
            <pc:docMk/>
            <pc:sldMk cId="3902855062" sldId="332"/>
            <ac:picMk id="2" creationId="{BB8F8976-29E9-4778-9947-5917048CB439}"/>
          </ac:picMkLst>
        </pc:picChg>
        <pc:picChg chg="add mod">
          <ac:chgData name="Alison Hopper" userId="ca5996aa-ea7f-4b9b-84ac-8568eb6eb8f4" providerId="ADAL" clId="{A7949F88-7DB1-4FF0-916C-36767CDA11A8}" dt="2020-06-05T16:00:16.205" v="18"/>
          <ac:picMkLst>
            <pc:docMk/>
            <pc:sldMk cId="3902855062" sldId="332"/>
            <ac:picMk id="3" creationId="{2BA50981-878D-44C1-95EA-4E1B78724751}"/>
          </ac:picMkLst>
        </pc:picChg>
      </pc:sldChg>
      <pc:sldChg chg="addSp delSp modSp mod modTransition delAnim modAnim">
        <pc:chgData name="Alison Hopper" userId="ca5996aa-ea7f-4b9b-84ac-8568eb6eb8f4" providerId="ADAL" clId="{A7949F88-7DB1-4FF0-916C-36767CDA11A8}" dt="2020-06-05T16:04:40.521" v="22"/>
        <pc:sldMkLst>
          <pc:docMk/>
          <pc:sldMk cId="1329333919" sldId="333"/>
        </pc:sldMkLst>
        <pc:picChg chg="add del mod">
          <ac:chgData name="Alison Hopper" userId="ca5996aa-ea7f-4b9b-84ac-8568eb6eb8f4" providerId="ADAL" clId="{A7949F88-7DB1-4FF0-916C-36767CDA11A8}" dt="2020-06-05T15:59:00.328" v="17" actId="478"/>
          <ac:picMkLst>
            <pc:docMk/>
            <pc:sldMk cId="1329333919" sldId="333"/>
            <ac:picMk id="2" creationId="{42A3899F-AE38-4EFD-8ABC-FF470AC663C4}"/>
          </ac:picMkLst>
        </pc:picChg>
        <pc:picChg chg="add del mod">
          <ac:chgData name="Alison Hopper" userId="ca5996aa-ea7f-4b9b-84ac-8568eb6eb8f4" providerId="ADAL" clId="{A7949F88-7DB1-4FF0-916C-36767CDA11A8}" dt="2020-06-05T16:02:25.828" v="21"/>
          <ac:picMkLst>
            <pc:docMk/>
            <pc:sldMk cId="1329333919" sldId="333"/>
            <ac:picMk id="3" creationId="{7A8F78E7-822E-4225-BAFE-0C61F378546C}"/>
          </ac:picMkLst>
        </pc:picChg>
        <pc:picChg chg="add mod">
          <ac:chgData name="Alison Hopper" userId="ca5996aa-ea7f-4b9b-84ac-8568eb6eb8f4" providerId="ADAL" clId="{A7949F88-7DB1-4FF0-916C-36767CDA11A8}" dt="2020-06-05T16:04:40.521" v="22"/>
          <ac:picMkLst>
            <pc:docMk/>
            <pc:sldMk cId="1329333919" sldId="333"/>
            <ac:picMk id="4" creationId="{57E3F735-7577-4BC6-956E-80C4AA371D37}"/>
          </ac:picMkLst>
        </pc:picChg>
      </pc:sldChg>
      <pc:sldChg chg="addSp delSp modSp modTransition modAnim">
        <pc:chgData name="Alison Hopper" userId="ca5996aa-ea7f-4b9b-84ac-8568eb6eb8f4" providerId="ADAL" clId="{A7949F88-7DB1-4FF0-916C-36767CDA11A8}" dt="2020-06-05T16:05:44.508" v="25"/>
        <pc:sldMkLst>
          <pc:docMk/>
          <pc:sldMk cId="1015898729" sldId="334"/>
        </pc:sldMkLst>
        <pc:picChg chg="add del mod">
          <ac:chgData name="Alison Hopper" userId="ca5996aa-ea7f-4b9b-84ac-8568eb6eb8f4" providerId="ADAL" clId="{A7949F88-7DB1-4FF0-916C-36767CDA11A8}" dt="2020-06-05T16:05:17.417" v="24"/>
          <ac:picMkLst>
            <pc:docMk/>
            <pc:sldMk cId="1015898729" sldId="334"/>
            <ac:picMk id="2" creationId="{84C852D5-D82B-4136-B21E-D3D0E1D4C3AB}"/>
          </ac:picMkLst>
        </pc:picChg>
        <pc:picChg chg="add mod">
          <ac:chgData name="Alison Hopper" userId="ca5996aa-ea7f-4b9b-84ac-8568eb6eb8f4" providerId="ADAL" clId="{A7949F88-7DB1-4FF0-916C-36767CDA11A8}" dt="2020-06-05T16:05:44.508" v="25"/>
          <ac:picMkLst>
            <pc:docMk/>
            <pc:sldMk cId="1015898729" sldId="334"/>
            <ac:picMk id="3" creationId="{23202A6F-376A-41E8-BD69-D3D4304D22C4}"/>
          </ac:picMkLst>
        </pc:picChg>
      </pc:sldChg>
      <pc:sldChg chg="addSp modSp">
        <pc:chgData name="Alison Hopper" userId="ca5996aa-ea7f-4b9b-84ac-8568eb6eb8f4" providerId="ADAL" clId="{A7949F88-7DB1-4FF0-916C-36767CDA11A8}" dt="2020-06-05T16:06:41.475" v="26"/>
        <pc:sldMkLst>
          <pc:docMk/>
          <pc:sldMk cId="911856221" sldId="336"/>
        </pc:sldMkLst>
        <pc:picChg chg="add mod">
          <ac:chgData name="Alison Hopper" userId="ca5996aa-ea7f-4b9b-84ac-8568eb6eb8f4" providerId="ADAL" clId="{A7949F88-7DB1-4FF0-916C-36767CDA11A8}" dt="2020-06-05T16:06:41.475" v="26"/>
          <ac:picMkLst>
            <pc:docMk/>
            <pc:sldMk cId="911856221" sldId="336"/>
            <ac:picMk id="3" creationId="{F085CAFA-FEDF-4CE2-BFE4-BAB2D480B3A3}"/>
          </ac:picMkLst>
        </pc:picChg>
      </pc:sldChg>
      <pc:sldChg chg="addSp delSp modSp modTransition modAnim">
        <pc:chgData name="Alison Hopper" userId="ca5996aa-ea7f-4b9b-84ac-8568eb6eb8f4" providerId="ADAL" clId="{A7949F88-7DB1-4FF0-916C-36767CDA11A8}" dt="2020-06-05T16:09:27.104" v="34"/>
        <pc:sldMkLst>
          <pc:docMk/>
          <pc:sldMk cId="538416665" sldId="337"/>
        </pc:sldMkLst>
        <pc:picChg chg="add del mod">
          <ac:chgData name="Alison Hopper" userId="ca5996aa-ea7f-4b9b-84ac-8568eb6eb8f4" providerId="ADAL" clId="{A7949F88-7DB1-4FF0-916C-36767CDA11A8}" dt="2020-06-05T16:07:08.897" v="29"/>
          <ac:picMkLst>
            <pc:docMk/>
            <pc:sldMk cId="538416665" sldId="337"/>
            <ac:picMk id="2" creationId="{9FEBBC8E-5F8E-4120-95DF-A6F7D0CB2D79}"/>
          </ac:picMkLst>
        </pc:picChg>
        <pc:picChg chg="add del mod">
          <ac:chgData name="Alison Hopper" userId="ca5996aa-ea7f-4b9b-84ac-8568eb6eb8f4" providerId="ADAL" clId="{A7949F88-7DB1-4FF0-916C-36767CDA11A8}" dt="2020-06-05T16:07:45.025" v="31"/>
          <ac:picMkLst>
            <pc:docMk/>
            <pc:sldMk cId="538416665" sldId="337"/>
            <ac:picMk id="3" creationId="{22EC4E93-C112-4066-BABF-87CC088C84BC}"/>
          </ac:picMkLst>
        </pc:picChg>
        <pc:picChg chg="add del mod">
          <ac:chgData name="Alison Hopper" userId="ca5996aa-ea7f-4b9b-84ac-8568eb6eb8f4" providerId="ADAL" clId="{A7949F88-7DB1-4FF0-916C-36767CDA11A8}" dt="2020-06-05T16:08:15.759" v="33"/>
          <ac:picMkLst>
            <pc:docMk/>
            <pc:sldMk cId="538416665" sldId="337"/>
            <ac:picMk id="5" creationId="{59FFE9F2-7F8F-4320-AAF9-503F0D688D1A}"/>
          </ac:picMkLst>
        </pc:picChg>
        <pc:picChg chg="add mod">
          <ac:chgData name="Alison Hopper" userId="ca5996aa-ea7f-4b9b-84ac-8568eb6eb8f4" providerId="ADAL" clId="{A7949F88-7DB1-4FF0-916C-36767CDA11A8}" dt="2020-06-05T16:09:27.104" v="34"/>
          <ac:picMkLst>
            <pc:docMk/>
            <pc:sldMk cId="538416665" sldId="337"/>
            <ac:picMk id="6" creationId="{418CAF2A-2B58-40F9-927A-10CA37DB757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6/5/2020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6/5/2020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0950"/>
            <a:ext cx="4497387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47" y="4813866"/>
            <a:ext cx="5500370" cy="3938617"/>
          </a:xfrm>
          <a:prstGeom prst="rect">
            <a:avLst/>
          </a:prstGeom>
        </p:spPr>
        <p:txBody>
          <a:bodyPr vert="horz" lIns="96442" tIns="48221" rIns="96442" bIns="48221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Images from Casio – a</a:t>
            </a:r>
            <a:r>
              <a:rPr lang="en-GB" baseline="0" dirty="0"/>
              <a:t> non and a scientific calculator</a:t>
            </a:r>
          </a:p>
          <a:p>
            <a:r>
              <a:rPr lang="en-GB" baseline="0" dirty="0"/>
              <a:t>Images of calculator keys to use on different slides</a:t>
            </a:r>
          </a:p>
          <a:p>
            <a:endParaRPr lang="en-GB" baseline="0" dirty="0"/>
          </a:p>
          <a:p>
            <a:r>
              <a:rPr lang="en-GB" baseline="0" dirty="0"/>
              <a:t>I will add photographs of my own maths equipment to avoid copyright issues – just waiting for a new protractor to be delivered!!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01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Appendix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828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177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339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74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4129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391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0869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416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3029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800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613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09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829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4" y="1196975"/>
            <a:ext cx="4269160" cy="580926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cap="all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6712"/>
            <a:ext cx="5111750" cy="528945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6711"/>
            <a:ext cx="5486400" cy="38908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3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6712"/>
            <a:ext cx="2057400" cy="5289451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6712"/>
            <a:ext cx="6019800" cy="5289451"/>
          </a:xfrm>
          <a:prstGeom prst="rect">
            <a:avLst/>
          </a:prstGeom>
        </p:spPr>
        <p:txBody>
          <a:bodyPr vert="eaVer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62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824FB8-EC11-4379-A8E7-A8C12E19FF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A360DEA-745D-4168-82E5-B15A1B9B5737}" type="datetimeFigureOut">
              <a:rPr lang="en-GB" smtClean="0"/>
              <a:t>05/06/2020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8C083C-5760-46DE-9640-C83092755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E8B60-9B64-43CE-9C0A-383F40162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B3FD8D2-8301-4B02-A587-021AC82F3D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039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7" r:id="rId9"/>
    <p:sldLayoutId id="2147483728" r:id="rId10"/>
    <p:sldLayoutId id="2147483729" r:id="rId11"/>
    <p:sldLayoutId id="2147483730" r:id="rId12"/>
    <p:sldLayoutId id="214748373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9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0.jp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media6.m4a"/><Relationship Id="rId7" Type="http://schemas.openxmlformats.org/officeDocument/2006/relationships/image" Target="../media/image8.png"/><Relationship Id="rId2" Type="http://schemas.microsoft.com/office/2007/relationships/media" Target="../media/media6.m4a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0.jp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0.jp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0.jp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2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10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0.jp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media13.m4a"/><Relationship Id="rId7" Type="http://schemas.openxmlformats.org/officeDocument/2006/relationships/image" Target="../media/image8.png"/><Relationship Id="rId2" Type="http://schemas.microsoft.com/office/2007/relationships/media" Target="../media/media13.m4a"/><Relationship Id="rId1" Type="http://schemas.openxmlformats.org/officeDocument/2006/relationships/tags" Target="../tags/tag2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75655" y="1016732"/>
            <a:ext cx="6192690" cy="1656184"/>
          </a:xfrm>
        </p:spPr>
        <p:txBody>
          <a:bodyPr/>
          <a:lstStyle/>
          <a:p>
            <a:pPr algn="ctr"/>
            <a:r>
              <a:rPr lang="en-GB" dirty="0"/>
              <a:t>Year 6 Get Calculating Construction Site Part 2</a:t>
            </a:r>
            <a:br>
              <a:rPr lang="en-GB" dirty="0"/>
            </a:b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r="17538"/>
          <a:stretch/>
        </p:blipFill>
        <p:spPr>
          <a:xfrm rot="1049485">
            <a:off x="5449373" y="3140777"/>
            <a:ext cx="1296144" cy="22043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 rot="20122218">
            <a:off x="2623560" y="2708153"/>
            <a:ext cx="1742249" cy="35069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EF417C-3068-439E-87E6-B8B1DA9BC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394608">
            <a:off x="6543423" y="4240208"/>
            <a:ext cx="2425043" cy="13923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6BC8ED-6EAC-457E-ADBC-BF4B47DBC8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57008" y="6219736"/>
            <a:ext cx="4382112" cy="6382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D21298-3F54-4533-8BF7-E0276FA7E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6303" y="4477009"/>
            <a:ext cx="1400370" cy="1162212"/>
          </a:xfrm>
          <a:prstGeom prst="rect">
            <a:avLst/>
          </a:prstGeom>
        </p:spPr>
      </p:pic>
      <p:pic>
        <p:nvPicPr>
          <p:cNvPr id="11" name="Picture 10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E4DE6AEF-BF64-4A5D-9360-810B1987894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841" y="116632"/>
            <a:ext cx="2144280" cy="62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6EB7BD8-28AF-4843-98D7-3ECA0FC3B8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161"/>
    </mc:Choice>
    <mc:Fallback>
      <p:transition spd="slow" advTm="171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3328"/>
            <a:ext cx="8229600" cy="580926"/>
          </a:xfrm>
        </p:spPr>
        <p:txBody>
          <a:bodyPr/>
          <a:lstStyle/>
          <a:p>
            <a:pPr algn="r"/>
            <a:r>
              <a:rPr lang="en-GB" sz="3600" dirty="0"/>
              <a:t>Getting to know them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0607"/>
            <a:ext cx="8229600" cy="213687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Look at your pair of compasses</a:t>
            </a:r>
          </a:p>
          <a:p>
            <a:r>
              <a:rPr lang="en-GB" dirty="0"/>
              <a:t>What do you notice?</a:t>
            </a:r>
          </a:p>
          <a:p>
            <a:r>
              <a:rPr lang="en-GB" dirty="0"/>
              <a:t>What do they do?</a:t>
            </a:r>
          </a:p>
          <a:p>
            <a:r>
              <a:rPr lang="en-GB" dirty="0"/>
              <a:t>How do they do it?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6D8A03-9172-4E3C-9C0C-391FD696BE6E}"/>
              </a:ext>
            </a:extLst>
          </p:cNvPr>
          <p:cNvSpPr/>
          <p:nvPr/>
        </p:nvSpPr>
        <p:spPr>
          <a:xfrm>
            <a:off x="3203848" y="5980746"/>
            <a:ext cx="28825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buClr>
                <a:srgbClr val="009FDA"/>
              </a:buClr>
            </a:pPr>
            <a:r>
              <a:rPr lang="en-GB" sz="2800" b="1" kern="0" dirty="0">
                <a:solidFill>
                  <a:srgbClr val="002147"/>
                </a:solidFill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Any questions?</a:t>
            </a:r>
          </a:p>
        </p:txBody>
      </p:sp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7C8293F-D2D3-4450-867D-C6088AD2B9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A picture containing table, sitting, small, wooden&#10;&#10;Description automatically generated">
            <a:extLst>
              <a:ext uri="{FF2B5EF4-FFF2-40B4-BE49-F238E27FC236}">
                <a16:creationId xmlns:a16="http://schemas.microsoft.com/office/drawing/2014/main" id="{16EAA4CC-0790-46E7-B2A5-FE92E5EB3E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935463" y="2739302"/>
            <a:ext cx="3429000" cy="257175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2A16107-2D4F-4B6B-B437-9776E34C46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0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746"/>
    </mc:Choice>
    <mc:Fallback>
      <p:transition spd="slow" advTm="897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6DF71B-8D2F-438C-A559-B4931419AA6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74" t="3176" r="4963" b="2748"/>
          <a:stretch/>
        </p:blipFill>
        <p:spPr>
          <a:xfrm>
            <a:off x="2096638" y="1583223"/>
            <a:ext cx="4950724" cy="4752527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3B01896F-65B0-4ED5-A420-5D3A382CCD9B}"/>
              </a:ext>
            </a:extLst>
          </p:cNvPr>
          <p:cNvSpPr txBox="1">
            <a:spLocks/>
          </p:cNvSpPr>
          <p:nvPr/>
        </p:nvSpPr>
        <p:spPr>
          <a:xfrm>
            <a:off x="1263972" y="1092853"/>
            <a:ext cx="6616056" cy="5232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sz="2800" b="0" dirty="0">
                <a:solidFill>
                  <a:srgbClr val="002060"/>
                </a:solidFill>
              </a:rPr>
              <a:t>What can you say about the circle?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Parts of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B7787AD-E1AC-41B3-AB69-11966CBD2F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28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266"/>
    </mc:Choice>
    <mc:Fallback>
      <p:transition spd="slow" advTm="172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6DF71B-8D2F-438C-A559-B4931419AA6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74" t="3176" r="4963" b="2748"/>
          <a:stretch/>
        </p:blipFill>
        <p:spPr>
          <a:xfrm>
            <a:off x="3419872" y="1556792"/>
            <a:ext cx="4950724" cy="4752527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3B01896F-65B0-4ED5-A420-5D3A382CCD9B}"/>
              </a:ext>
            </a:extLst>
          </p:cNvPr>
          <p:cNvSpPr txBox="1">
            <a:spLocks/>
          </p:cNvSpPr>
          <p:nvPr/>
        </p:nvSpPr>
        <p:spPr>
          <a:xfrm>
            <a:off x="431306" y="980728"/>
            <a:ext cx="6616056" cy="20882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b="0" dirty="0">
                <a:solidFill>
                  <a:srgbClr val="002060"/>
                </a:solidFill>
              </a:rPr>
              <a:t>Can you label: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Point 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The line AB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The line CD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The curved line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Parts of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708DBD7-2859-4588-B185-DF2A87169A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007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072"/>
    </mc:Choice>
    <mc:Fallback>
      <p:transition spd="slow" advTm="320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6DF71B-8D2F-438C-A559-B4931419AA6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74" t="3176" r="4963" b="2748"/>
          <a:stretch/>
        </p:blipFill>
        <p:spPr>
          <a:xfrm>
            <a:off x="3419872" y="1556792"/>
            <a:ext cx="4950724" cy="4752527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3B01896F-65B0-4ED5-A420-5D3A382CCD9B}"/>
              </a:ext>
            </a:extLst>
          </p:cNvPr>
          <p:cNvSpPr txBox="1">
            <a:spLocks/>
          </p:cNvSpPr>
          <p:nvPr/>
        </p:nvSpPr>
        <p:spPr>
          <a:xfrm>
            <a:off x="431306" y="980728"/>
            <a:ext cx="7309046" cy="20882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b="0" dirty="0">
                <a:solidFill>
                  <a:srgbClr val="002060"/>
                </a:solidFill>
              </a:rPr>
              <a:t>Can you label these using the words below: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Point 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The line AB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The line CD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The curved line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Parts of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F9B8AED-AA4E-4A10-BABE-8A360B051793}"/>
              </a:ext>
            </a:extLst>
          </p:cNvPr>
          <p:cNvSpPr txBox="1">
            <a:spLocks/>
          </p:cNvSpPr>
          <p:nvPr/>
        </p:nvSpPr>
        <p:spPr>
          <a:xfrm>
            <a:off x="-387872" y="4830311"/>
            <a:ext cx="2430911" cy="569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sz="2800" b="0" dirty="0">
                <a:solidFill>
                  <a:schemeClr val="accent6">
                    <a:lumMod val="50000"/>
                  </a:schemeClr>
                </a:solidFill>
              </a:rPr>
              <a:t>Centre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8AB7CFA-0C0D-4802-AF61-6075260FFBE6}"/>
              </a:ext>
            </a:extLst>
          </p:cNvPr>
          <p:cNvSpPr txBox="1">
            <a:spLocks/>
          </p:cNvSpPr>
          <p:nvPr/>
        </p:nvSpPr>
        <p:spPr>
          <a:xfrm>
            <a:off x="3889860" y="6288277"/>
            <a:ext cx="2430911" cy="569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sz="2800" b="0" dirty="0">
                <a:solidFill>
                  <a:schemeClr val="accent6">
                    <a:lumMod val="50000"/>
                  </a:schemeClr>
                </a:solidFill>
              </a:rPr>
              <a:t>Radius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C0E8A1A-B917-44FB-B6DC-14E950938683}"/>
              </a:ext>
            </a:extLst>
          </p:cNvPr>
          <p:cNvSpPr txBox="1">
            <a:spLocks/>
          </p:cNvSpPr>
          <p:nvPr/>
        </p:nvSpPr>
        <p:spPr>
          <a:xfrm>
            <a:off x="-68239" y="4148473"/>
            <a:ext cx="2430911" cy="569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sz="2800" b="0" dirty="0">
                <a:solidFill>
                  <a:schemeClr val="accent6">
                    <a:lumMod val="50000"/>
                  </a:schemeClr>
                </a:solidFill>
              </a:rPr>
              <a:t>Perimeter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12B665A-1525-4EEA-A4CD-DA5EA1A44986}"/>
              </a:ext>
            </a:extLst>
          </p:cNvPr>
          <p:cNvSpPr txBox="1">
            <a:spLocks/>
          </p:cNvSpPr>
          <p:nvPr/>
        </p:nvSpPr>
        <p:spPr>
          <a:xfrm>
            <a:off x="159468" y="5512149"/>
            <a:ext cx="2531643" cy="569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sz="2800" b="0" dirty="0">
                <a:solidFill>
                  <a:schemeClr val="accent6">
                    <a:lumMod val="50000"/>
                  </a:schemeClr>
                </a:solidFill>
              </a:rPr>
              <a:t>Circumference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F56344A-2437-4482-A469-08FAC3468A16}"/>
              </a:ext>
            </a:extLst>
          </p:cNvPr>
          <p:cNvSpPr txBox="1">
            <a:spLocks/>
          </p:cNvSpPr>
          <p:nvPr/>
        </p:nvSpPr>
        <p:spPr>
          <a:xfrm>
            <a:off x="1840036" y="6168199"/>
            <a:ext cx="2430911" cy="569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sz="2800" b="0" dirty="0">
                <a:solidFill>
                  <a:schemeClr val="accent6">
                    <a:lumMod val="50000"/>
                  </a:schemeClr>
                </a:solidFill>
              </a:rPr>
              <a:t>Diameter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606307A-360C-40EC-8853-4926D5AEAD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355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037"/>
    </mc:Choice>
    <mc:Fallback>
      <p:transition spd="slow" advTm="240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6DF71B-8D2F-438C-A559-B4931419AA6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874" t="3176" r="4963" b="2748"/>
          <a:stretch/>
        </p:blipFill>
        <p:spPr>
          <a:xfrm>
            <a:off x="4196760" y="1052736"/>
            <a:ext cx="4950724" cy="4752527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3B01896F-65B0-4ED5-A420-5D3A382CCD9B}"/>
              </a:ext>
            </a:extLst>
          </p:cNvPr>
          <p:cNvSpPr txBox="1">
            <a:spLocks/>
          </p:cNvSpPr>
          <p:nvPr/>
        </p:nvSpPr>
        <p:spPr>
          <a:xfrm>
            <a:off x="2195739" y="2348880"/>
            <a:ext cx="2430911" cy="569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b="0" dirty="0">
                <a:solidFill>
                  <a:schemeClr val="accent6">
                    <a:lumMod val="50000"/>
                  </a:schemeClr>
                </a:solidFill>
              </a:rPr>
              <a:t>Centre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2733DC6-E17B-46D7-BBB5-761F366081BB}"/>
              </a:ext>
            </a:extLst>
          </p:cNvPr>
          <p:cNvSpPr txBox="1">
            <a:spLocks/>
          </p:cNvSpPr>
          <p:nvPr/>
        </p:nvSpPr>
        <p:spPr>
          <a:xfrm>
            <a:off x="2195738" y="3154761"/>
            <a:ext cx="2430911" cy="569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b="0" dirty="0">
                <a:solidFill>
                  <a:schemeClr val="accent6">
                    <a:lumMod val="50000"/>
                  </a:schemeClr>
                </a:solidFill>
              </a:rPr>
              <a:t>Radius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1922794-3268-424E-A79A-8D057E7583D8}"/>
              </a:ext>
            </a:extLst>
          </p:cNvPr>
          <p:cNvSpPr txBox="1">
            <a:spLocks/>
          </p:cNvSpPr>
          <p:nvPr/>
        </p:nvSpPr>
        <p:spPr>
          <a:xfrm>
            <a:off x="2195736" y="4706129"/>
            <a:ext cx="2430911" cy="569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b="0" dirty="0">
                <a:solidFill>
                  <a:schemeClr val="accent6">
                    <a:lumMod val="50000"/>
                  </a:schemeClr>
                </a:solidFill>
              </a:rPr>
              <a:t>Perimeter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3CDB2C2-1DD2-4E36-A955-0537A2FE9019}"/>
              </a:ext>
            </a:extLst>
          </p:cNvPr>
          <p:cNvSpPr txBox="1">
            <a:spLocks/>
          </p:cNvSpPr>
          <p:nvPr/>
        </p:nvSpPr>
        <p:spPr>
          <a:xfrm>
            <a:off x="2195736" y="4688954"/>
            <a:ext cx="2531643" cy="569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b="0" dirty="0">
                <a:solidFill>
                  <a:schemeClr val="accent6">
                    <a:lumMod val="50000"/>
                  </a:schemeClr>
                </a:solidFill>
              </a:rPr>
              <a:t>Circumference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0314988-7D1E-4546-BD2C-E6BCBAC6F584}"/>
              </a:ext>
            </a:extLst>
          </p:cNvPr>
          <p:cNvSpPr txBox="1">
            <a:spLocks/>
          </p:cNvSpPr>
          <p:nvPr/>
        </p:nvSpPr>
        <p:spPr>
          <a:xfrm>
            <a:off x="2195737" y="3895113"/>
            <a:ext cx="2430911" cy="569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b="0" dirty="0">
                <a:solidFill>
                  <a:schemeClr val="accent6">
                    <a:lumMod val="50000"/>
                  </a:schemeClr>
                </a:solidFill>
              </a:rPr>
              <a:t>Diameter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A9BB77E-6020-457F-9029-D91D78F51303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Parts of a circle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7349F71-79B0-4EAE-B99F-09A0278774D2}"/>
              </a:ext>
            </a:extLst>
          </p:cNvPr>
          <p:cNvSpPr txBox="1">
            <a:spLocks/>
          </p:cNvSpPr>
          <p:nvPr/>
        </p:nvSpPr>
        <p:spPr>
          <a:xfrm>
            <a:off x="159468" y="2348880"/>
            <a:ext cx="3192316" cy="29771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b="0" dirty="0">
                <a:solidFill>
                  <a:srgbClr val="002060"/>
                </a:solidFill>
              </a:rPr>
              <a:t>Point A</a:t>
            </a:r>
          </a:p>
          <a:p>
            <a:endParaRPr lang="en-GB" sz="2800" b="0" dirty="0">
              <a:solidFill>
                <a:srgbClr val="002060"/>
              </a:solidFill>
            </a:endParaRPr>
          </a:p>
          <a:p>
            <a:r>
              <a:rPr lang="en-GB" sz="2800" b="0" dirty="0">
                <a:solidFill>
                  <a:srgbClr val="002060"/>
                </a:solidFill>
              </a:rPr>
              <a:t>The line AB</a:t>
            </a:r>
          </a:p>
          <a:p>
            <a:endParaRPr lang="en-GB" sz="2800" b="0" dirty="0">
              <a:solidFill>
                <a:srgbClr val="002060"/>
              </a:solidFill>
            </a:endParaRPr>
          </a:p>
          <a:p>
            <a:r>
              <a:rPr lang="en-GB" sz="2800" b="0" dirty="0">
                <a:solidFill>
                  <a:srgbClr val="002060"/>
                </a:solidFill>
              </a:rPr>
              <a:t>The line CD</a:t>
            </a:r>
          </a:p>
          <a:p>
            <a:endParaRPr lang="en-GB" sz="2800" b="0" dirty="0">
              <a:solidFill>
                <a:srgbClr val="002060"/>
              </a:solidFill>
            </a:endParaRPr>
          </a:p>
          <a:p>
            <a:r>
              <a:rPr lang="en-GB" sz="2800" b="0" dirty="0">
                <a:solidFill>
                  <a:srgbClr val="002060"/>
                </a:solidFill>
              </a:rPr>
              <a:t>The curved</a:t>
            </a:r>
          </a:p>
          <a:p>
            <a:r>
              <a:rPr lang="en-GB" sz="2800" b="0" dirty="0">
                <a:solidFill>
                  <a:srgbClr val="002060"/>
                </a:solidFill>
              </a:rPr>
              <a:t>line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FFBD299-3DB2-4A17-82E0-0D3CCB14030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5494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855"/>
    </mc:Choice>
    <mc:Fallback>
      <p:transition spd="slow" advTm="568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3" grpId="0"/>
      <p:bldP spid="7" grpId="0"/>
      <p:bldP spid="8" grpId="0"/>
      <p:bldP spid="8" grpId="1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FCEBED1-0BAB-49E1-98AD-B48446E3EC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74" t="3176" r="4963" b="2748"/>
          <a:stretch/>
        </p:blipFill>
        <p:spPr>
          <a:xfrm>
            <a:off x="2195736" y="899335"/>
            <a:ext cx="4950724" cy="4752527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3B01896F-65B0-4ED5-A420-5D3A382CCD9B}"/>
              </a:ext>
            </a:extLst>
          </p:cNvPr>
          <p:cNvSpPr txBox="1">
            <a:spLocks/>
          </p:cNvSpPr>
          <p:nvPr/>
        </p:nvSpPr>
        <p:spPr>
          <a:xfrm>
            <a:off x="260200" y="1836916"/>
            <a:ext cx="2430911" cy="569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sz="2800" b="0" dirty="0">
                <a:solidFill>
                  <a:srgbClr val="002060"/>
                </a:solidFill>
              </a:rPr>
              <a:t>Centre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Drawing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Title 1">
            <a:extLst>
              <a:ext uri="{FF2B5EF4-FFF2-40B4-BE49-F238E27FC236}">
                <a16:creationId xmlns:a16="http://schemas.microsoft.com/office/drawing/2014/main" id="{DF57D1EE-4F60-4B2F-A7E3-EE3D87CAAA72}"/>
              </a:ext>
            </a:extLst>
          </p:cNvPr>
          <p:cNvSpPr txBox="1">
            <a:spLocks/>
          </p:cNvSpPr>
          <p:nvPr/>
        </p:nvSpPr>
        <p:spPr>
          <a:xfrm>
            <a:off x="1115616" y="5826944"/>
            <a:ext cx="6912768" cy="84123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sz="2800" b="0" dirty="0">
                <a:solidFill>
                  <a:srgbClr val="002060"/>
                </a:solidFill>
              </a:rPr>
              <a:t>How would you use a pair of compasses to draw a circle?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2733DC6-E17B-46D7-BBB5-761F366081BB}"/>
              </a:ext>
            </a:extLst>
          </p:cNvPr>
          <p:cNvSpPr txBox="1">
            <a:spLocks/>
          </p:cNvSpPr>
          <p:nvPr/>
        </p:nvSpPr>
        <p:spPr>
          <a:xfrm>
            <a:off x="6452891" y="1816593"/>
            <a:ext cx="2430911" cy="569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sz="2800" b="0" dirty="0">
                <a:solidFill>
                  <a:srgbClr val="002060"/>
                </a:solidFill>
              </a:rPr>
              <a:t>Radius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3CDB2C2-1DD2-4E36-A955-0537A2FE9019}"/>
              </a:ext>
            </a:extLst>
          </p:cNvPr>
          <p:cNvSpPr txBox="1">
            <a:spLocks/>
          </p:cNvSpPr>
          <p:nvPr/>
        </p:nvSpPr>
        <p:spPr>
          <a:xfrm>
            <a:off x="304644" y="4909935"/>
            <a:ext cx="2531643" cy="569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sz="2800" b="0" dirty="0">
                <a:solidFill>
                  <a:srgbClr val="002060"/>
                </a:solidFill>
              </a:rPr>
              <a:t>Circumference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179CECC-58D0-41E1-AB9D-8F6E841A73D6}"/>
              </a:ext>
            </a:extLst>
          </p:cNvPr>
          <p:cNvSpPr txBox="1">
            <a:spLocks/>
          </p:cNvSpPr>
          <p:nvPr/>
        </p:nvSpPr>
        <p:spPr>
          <a:xfrm>
            <a:off x="6619646" y="4164881"/>
            <a:ext cx="2430911" cy="5697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sz="2800" b="0" dirty="0">
                <a:solidFill>
                  <a:srgbClr val="002060"/>
                </a:solidFill>
              </a:rPr>
              <a:t>Diameter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B5EBE80-DC93-4901-8512-DD8D01CA25D3}"/>
              </a:ext>
            </a:extLst>
          </p:cNvPr>
          <p:cNvCxnSpPr/>
          <p:nvPr/>
        </p:nvCxnSpPr>
        <p:spPr bwMode="auto">
          <a:xfrm>
            <a:off x="1381560" y="2240713"/>
            <a:ext cx="2915431" cy="9868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3C3FC6C-C1DA-4B00-B85D-ABEB09B35553}"/>
              </a:ext>
            </a:extLst>
          </p:cNvPr>
          <p:cNvCxnSpPr/>
          <p:nvPr/>
        </p:nvCxnSpPr>
        <p:spPr bwMode="auto">
          <a:xfrm flipH="1">
            <a:off x="5704677" y="2240713"/>
            <a:ext cx="1441783" cy="10348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4B47889-DCC6-432F-88F0-1FA5D4CA84A4}"/>
              </a:ext>
            </a:extLst>
          </p:cNvPr>
          <p:cNvCxnSpPr/>
          <p:nvPr/>
        </p:nvCxnSpPr>
        <p:spPr bwMode="auto">
          <a:xfrm flipH="1" flipV="1">
            <a:off x="4983786" y="4367938"/>
            <a:ext cx="1964478" cy="5745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DD3F6C6-C189-4C99-BAAE-88039DBDC44D}"/>
              </a:ext>
            </a:extLst>
          </p:cNvPr>
          <p:cNvCxnSpPr>
            <a:stCxn id="9" idx="0"/>
          </p:cNvCxnSpPr>
          <p:nvPr/>
        </p:nvCxnSpPr>
        <p:spPr bwMode="auto">
          <a:xfrm flipV="1">
            <a:off x="1570466" y="4312570"/>
            <a:ext cx="951389" cy="597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3EEFE37-46C8-4C8D-AE29-34DCF38961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11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260"/>
    </mc:Choice>
    <mc:Fallback>
      <p:transition spd="slow" advTm="772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Drawing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Title 1">
            <a:extLst>
              <a:ext uri="{FF2B5EF4-FFF2-40B4-BE49-F238E27FC236}">
                <a16:creationId xmlns:a16="http://schemas.microsoft.com/office/drawing/2014/main" id="{DF57D1EE-4F60-4B2F-A7E3-EE3D87CAAA72}"/>
              </a:ext>
            </a:extLst>
          </p:cNvPr>
          <p:cNvSpPr txBox="1">
            <a:spLocks/>
          </p:cNvSpPr>
          <p:nvPr/>
        </p:nvSpPr>
        <p:spPr>
          <a:xfrm>
            <a:off x="539552" y="1131826"/>
            <a:ext cx="6534753" cy="26572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b="0" dirty="0">
                <a:solidFill>
                  <a:srgbClr val="002060"/>
                </a:solidFill>
              </a:rPr>
              <a:t>Which part of the compasses relates to:</a:t>
            </a:r>
          </a:p>
          <a:p>
            <a:endParaRPr lang="en-GB" sz="2800" b="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The centre of the circle;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The radius;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The circumference;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The diameter?</a:t>
            </a:r>
          </a:p>
        </p:txBody>
      </p:sp>
      <p:pic>
        <p:nvPicPr>
          <p:cNvPr id="36" name="Picture 35" descr="A picture containing table, sitting, small, wooden&#10;&#10;Description automatically generated">
            <a:extLst>
              <a:ext uri="{FF2B5EF4-FFF2-40B4-BE49-F238E27FC236}">
                <a16:creationId xmlns:a16="http://schemas.microsoft.com/office/drawing/2014/main" id="{A3F28BAF-9C45-4E93-9F76-1C574304CA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523995" y="2396656"/>
            <a:ext cx="4416491" cy="3312368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6E32828-7548-484A-B37F-DC4B8231A3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453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754"/>
    </mc:Choice>
    <mc:Fallback>
      <p:transition spd="slow" advTm="237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Drawing a circle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Title 1">
            <a:extLst>
              <a:ext uri="{FF2B5EF4-FFF2-40B4-BE49-F238E27FC236}">
                <a16:creationId xmlns:a16="http://schemas.microsoft.com/office/drawing/2014/main" id="{DF57D1EE-4F60-4B2F-A7E3-EE3D87CAAA72}"/>
              </a:ext>
            </a:extLst>
          </p:cNvPr>
          <p:cNvSpPr txBox="1">
            <a:spLocks/>
          </p:cNvSpPr>
          <p:nvPr/>
        </p:nvSpPr>
        <p:spPr>
          <a:xfrm>
            <a:off x="403038" y="1360837"/>
            <a:ext cx="4572000" cy="108719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The centre of the circle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i="1" dirty="0">
                <a:solidFill>
                  <a:srgbClr val="002060"/>
                </a:solidFill>
              </a:rPr>
              <a:t>The point of the compass</a:t>
            </a:r>
          </a:p>
        </p:txBody>
      </p:sp>
      <p:pic>
        <p:nvPicPr>
          <p:cNvPr id="36" name="Picture 35" descr="A picture containing table, sitting, small, wooden&#10;&#10;Description automatically generated">
            <a:extLst>
              <a:ext uri="{FF2B5EF4-FFF2-40B4-BE49-F238E27FC236}">
                <a16:creationId xmlns:a16="http://schemas.microsoft.com/office/drawing/2014/main" id="{A3F28BAF-9C45-4E93-9F76-1C574304CA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045485" y="1595657"/>
            <a:ext cx="4416491" cy="331236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363113A-4A36-4403-9D31-2FA45C305D6E}"/>
              </a:ext>
            </a:extLst>
          </p:cNvPr>
          <p:cNvCxnSpPr/>
          <p:nvPr/>
        </p:nvCxnSpPr>
        <p:spPr bwMode="auto">
          <a:xfrm>
            <a:off x="3995936" y="4340327"/>
            <a:ext cx="2880320" cy="64007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56D51B08-39BD-4509-9771-87B97E2CD849}"/>
              </a:ext>
            </a:extLst>
          </p:cNvPr>
          <p:cNvSpPr/>
          <p:nvPr/>
        </p:nvSpPr>
        <p:spPr>
          <a:xfrm>
            <a:off x="403037" y="3151299"/>
            <a:ext cx="47140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radius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distance between the point and the pencil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4487005-E7EE-49F8-98F6-6FB876F454FC}"/>
              </a:ext>
            </a:extLst>
          </p:cNvPr>
          <p:cNvCxnSpPr/>
          <p:nvPr/>
        </p:nvCxnSpPr>
        <p:spPr bwMode="auto">
          <a:xfrm>
            <a:off x="5153300" y="1995590"/>
            <a:ext cx="1002876" cy="257610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2C15EF5E-24DB-4839-9F35-96B951B16A1E}"/>
              </a:ext>
            </a:extLst>
          </p:cNvPr>
          <p:cNvSpPr/>
          <p:nvPr/>
        </p:nvSpPr>
        <p:spPr>
          <a:xfrm>
            <a:off x="403037" y="462007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circumference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line that the pencil draws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B07F67-0C8F-4CDF-A986-0E15BFE9004E}"/>
              </a:ext>
            </a:extLst>
          </p:cNvPr>
          <p:cNvSpPr/>
          <p:nvPr/>
        </p:nvSpPr>
        <p:spPr>
          <a:xfrm>
            <a:off x="3546455" y="5517301"/>
            <a:ext cx="56889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diameter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Double the distance between the point and the pencil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BA50981-878D-44C1-95EA-4E1B787247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855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835"/>
    </mc:Choice>
    <mc:Fallback>
      <p:transition spd="slow" advTm="638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Tips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A picture containing table, sitting, small, wooden&#10;&#10;Description automatically generated">
            <a:extLst>
              <a:ext uri="{FF2B5EF4-FFF2-40B4-BE49-F238E27FC236}">
                <a16:creationId xmlns:a16="http://schemas.microsoft.com/office/drawing/2014/main" id="{6C98FD70-5A70-4CE8-9FA1-22F77FAF17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192754" y="1772815"/>
            <a:ext cx="4416491" cy="331236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18B48554-8554-442C-81C4-B83B033462A6}"/>
              </a:ext>
            </a:extLst>
          </p:cNvPr>
          <p:cNvSpPr txBox="1">
            <a:spLocks/>
          </p:cNvSpPr>
          <p:nvPr/>
        </p:nvSpPr>
        <p:spPr>
          <a:xfrm>
            <a:off x="146165" y="2052732"/>
            <a:ext cx="5598650" cy="27525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Keep the compass is upright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Make sure the pencil is securely fitted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Keep the distance between the point and the pencil the same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Move the compasses and not the paper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720FF39F-30F9-43FA-BB3F-F60A9F3D90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68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683"/>
    </mc:Choice>
    <mc:Fallback>
      <p:transition spd="slow" advTm="636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Feeding the cat!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itle 1">
                <a:extLst>
                  <a:ext uri="{FF2B5EF4-FFF2-40B4-BE49-F238E27FC236}">
                    <a16:creationId xmlns:a16="http://schemas.microsoft.com/office/drawing/2014/main" id="{18B48554-8554-442C-81C4-B83B033462A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2980" y="980728"/>
                <a:ext cx="8659500" cy="4994699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r>
                  <a:rPr lang="en-GB" sz="2800" b="0" dirty="0">
                    <a:solidFill>
                      <a:srgbClr val="002060"/>
                    </a:solidFill>
                  </a:rPr>
                  <a:t>The cat is hungry and thirsty</a:t>
                </a:r>
              </a:p>
              <a:p>
                <a:r>
                  <a:rPr lang="en-GB" sz="2800" b="0" dirty="0">
                    <a:solidFill>
                      <a:srgbClr val="002060"/>
                    </a:solidFill>
                  </a:rPr>
                  <a:t>Draw some bowls for the cat</a:t>
                </a:r>
              </a:p>
              <a:p>
                <a:endParaRPr lang="en-GB" sz="2800" b="0" dirty="0">
                  <a:solidFill>
                    <a:srgbClr val="002060"/>
                  </a:solidFill>
                </a:endParaRPr>
              </a:p>
              <a:p>
                <a:r>
                  <a:rPr lang="en-GB" sz="2800" b="0" dirty="0">
                    <a:solidFill>
                      <a:srgbClr val="002060"/>
                    </a:solidFill>
                  </a:rPr>
                  <a:t>Draw bowls with a radius of: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800" b="0" dirty="0">
                  <a:solidFill>
                    <a:srgbClr val="00206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4.5</m:t>
                    </m:r>
                    <m:r>
                      <a:rPr lang="en-GB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800" b="0" dirty="0">
                  <a:solidFill>
                    <a:srgbClr val="00206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800" b="0" dirty="0">
                  <a:solidFill>
                    <a:srgbClr val="00206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800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.4</m:t>
                    </m:r>
                    <m:r>
                      <a:rPr lang="en-GB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800" b="0" dirty="0">
                  <a:solidFill>
                    <a:srgbClr val="002060"/>
                  </a:solidFill>
                </a:endParaRPr>
              </a:p>
              <a:p>
                <a:endParaRPr lang="en-GB" sz="2800" b="0" dirty="0">
                  <a:solidFill>
                    <a:srgbClr val="002060"/>
                  </a:solidFill>
                </a:endParaRPr>
              </a:p>
              <a:p>
                <a:r>
                  <a:rPr lang="en-GB" sz="2800" b="0" dirty="0">
                    <a:solidFill>
                      <a:srgbClr val="002060"/>
                    </a:solidFill>
                  </a:rPr>
                  <a:t>Which bowl was the hardest to draw? Why?</a:t>
                </a:r>
              </a:p>
              <a:p>
                <a:endParaRPr lang="en-GB" sz="2800" b="0" dirty="0">
                  <a:solidFill>
                    <a:srgbClr val="002060"/>
                  </a:solidFill>
                </a:endParaRPr>
              </a:p>
              <a:p>
                <a:r>
                  <a:rPr lang="en-GB" sz="2800" b="0" dirty="0">
                    <a:solidFill>
                      <a:srgbClr val="002060"/>
                    </a:solidFill>
                  </a:rPr>
                  <a:t>What is the radius of the biggest circle that you can fit on your paper?</a:t>
                </a:r>
              </a:p>
            </p:txBody>
          </p:sp>
        </mc:Choice>
        <mc:Fallback xmlns="">
          <p:sp>
            <p:nvSpPr>
              <p:cNvPr id="13" name="Title 1">
                <a:extLst>
                  <a:ext uri="{FF2B5EF4-FFF2-40B4-BE49-F238E27FC236}">
                    <a16:creationId xmlns:a16="http://schemas.microsoft.com/office/drawing/2014/main" id="{18B48554-8554-442C-81C4-B83B033462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980" y="980728"/>
                <a:ext cx="8659500" cy="4994699"/>
              </a:xfrm>
              <a:prstGeom prst="rect">
                <a:avLst/>
              </a:prstGeom>
              <a:blipFill>
                <a:blip r:embed="rId6"/>
                <a:stretch>
                  <a:fillRect l="-1407" t="-2198" r="-2041" b="-5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34458035-D16D-4BAC-A894-316CCEF85DF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3874"/>
          <a:stretch/>
        </p:blipFill>
        <p:spPr>
          <a:xfrm>
            <a:off x="5364088" y="1412776"/>
            <a:ext cx="3312370" cy="2302416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7E3F735-7577-4BC6-956E-80C4AA371D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33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0009"/>
    </mc:Choice>
    <mc:Fallback>
      <p:transition spd="slow" advTm="1300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Tips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A picture containing table, sitting, small, wooden&#10;&#10;Description automatically generated">
            <a:extLst>
              <a:ext uri="{FF2B5EF4-FFF2-40B4-BE49-F238E27FC236}">
                <a16:creationId xmlns:a16="http://schemas.microsoft.com/office/drawing/2014/main" id="{6C98FD70-5A70-4CE8-9FA1-22F77FAF17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192754" y="1772815"/>
            <a:ext cx="4416491" cy="331236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18B48554-8554-442C-81C4-B83B033462A6}"/>
              </a:ext>
            </a:extLst>
          </p:cNvPr>
          <p:cNvSpPr txBox="1">
            <a:spLocks/>
          </p:cNvSpPr>
          <p:nvPr/>
        </p:nvSpPr>
        <p:spPr>
          <a:xfrm>
            <a:off x="146165" y="1618740"/>
            <a:ext cx="5598650" cy="36205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>
                <a:solidFill>
                  <a:srgbClr val="002060"/>
                </a:solidFill>
              </a:rPr>
              <a:t>Is there anything to add?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b="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Keep the compass is upright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Make sure the pencil is securely fitted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Keep the distance between the point and the pencil the same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rgbClr val="002060"/>
                </a:solidFill>
              </a:rPr>
              <a:t>Move the compasses and not the paper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3202A6F-376A-41E8-BD69-D3D4304D22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98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292"/>
    </mc:Choice>
    <mc:Fallback>
      <p:transition spd="slow" advTm="222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624733-EC31-476D-8415-D976AD1A4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8446" y="946079"/>
            <a:ext cx="5647503" cy="5533604"/>
          </a:xfrm>
          <a:prstGeom prst="rect">
            <a:avLst/>
          </a:prstGeom>
        </p:spPr>
      </p:pic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A9BB77E-6020-457F-9029-D91D78F51303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Parts of a circle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A829DF-0F6F-4EB4-BADD-A5BDEF8AFA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164" y="1011570"/>
            <a:ext cx="5725324" cy="546811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4866DFEF-55B9-4BE5-8CA1-0E60E16EDA51}"/>
              </a:ext>
            </a:extLst>
          </p:cNvPr>
          <p:cNvSpPr txBox="1">
            <a:spLocks/>
          </p:cNvSpPr>
          <p:nvPr/>
        </p:nvSpPr>
        <p:spPr>
          <a:xfrm>
            <a:off x="342827" y="5426059"/>
            <a:ext cx="4196508" cy="5232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b="0" dirty="0">
                <a:solidFill>
                  <a:srgbClr val="002060"/>
                </a:solidFill>
              </a:rPr>
              <a:t>What if point F moves?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7349F71-79B0-4EAE-B99F-09A0278774D2}"/>
              </a:ext>
            </a:extLst>
          </p:cNvPr>
          <p:cNvSpPr txBox="1">
            <a:spLocks/>
          </p:cNvSpPr>
          <p:nvPr/>
        </p:nvSpPr>
        <p:spPr>
          <a:xfrm>
            <a:off x="159468" y="1160934"/>
            <a:ext cx="4196508" cy="14759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b="0" dirty="0">
                <a:solidFill>
                  <a:srgbClr val="002060"/>
                </a:solidFill>
              </a:rPr>
              <a:t>What can you say about the distance between points E and F?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085CAFA-FEDF-4CE2-BFE4-BAB2D480B3A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1856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740"/>
    </mc:Choice>
    <mc:Fallback>
      <p:transition spd="slow" advTm="47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A9BB77E-6020-457F-9029-D91D78F51303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Parts of a circle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A829DF-0F6F-4EB4-BADD-A5BDEF8AFA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9423" y="2301006"/>
            <a:ext cx="4425153" cy="4226352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7349F71-79B0-4EAE-B99F-09A0278774D2}"/>
              </a:ext>
            </a:extLst>
          </p:cNvPr>
          <p:cNvSpPr txBox="1">
            <a:spLocks/>
          </p:cNvSpPr>
          <p:nvPr/>
        </p:nvSpPr>
        <p:spPr>
          <a:xfrm>
            <a:off x="159468" y="1160934"/>
            <a:ext cx="8516988" cy="14759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b="0" dirty="0">
                <a:solidFill>
                  <a:srgbClr val="002060"/>
                </a:solidFill>
              </a:rPr>
              <a:t>The circumference of the circle is the trace (locus) of a point a constant distance away from the centre.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18CAF2A-2B58-40F9-927A-10CA37DB75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416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732"/>
    </mc:Choice>
    <mc:Fallback>
      <p:transition spd="slow" advTm="667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altLang="en-US" kern="1200" dirty="0">
                <a:solidFill>
                  <a:srgbClr val="00B0F0"/>
                </a:solidFill>
                <a:cs typeface="Arial" panose="020B0604020202020204" pitchFamily="34" charset="0"/>
              </a:rPr>
              <a:t>About MEI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/>
              <a:t>Registered charity committed to improving mathematics education</a:t>
            </a:r>
          </a:p>
          <a:p>
            <a:pPr eaLnBrk="1" hangingPunct="1"/>
            <a:r>
              <a:rPr lang="en-GB" altLang="en-US" dirty="0"/>
              <a:t>Independent UK curriculum development body</a:t>
            </a:r>
          </a:p>
          <a:p>
            <a:pPr eaLnBrk="1" hangingPunct="1"/>
            <a:r>
              <a:rPr lang="en-GB" altLang="en-US" dirty="0"/>
              <a:t>We offer continuing professional development courses, provide specialist tuition for students and work </a:t>
            </a:r>
            <a:r>
              <a:rPr lang="en-GB" altLang="en-US"/>
              <a:t>with employers </a:t>
            </a:r>
            <a:r>
              <a:rPr lang="en-GB" altLang="en-US" dirty="0"/>
              <a:t>to enhance mathematical skills in the workplace</a:t>
            </a:r>
          </a:p>
          <a:p>
            <a:pPr eaLnBrk="1" hangingPunct="1"/>
            <a:r>
              <a:rPr lang="en-GB" altLang="en-US" dirty="0"/>
              <a:t>We also pioneer the development of innovative teaching and learning resources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83"/>
          <a:stretch/>
        </p:blipFill>
        <p:spPr>
          <a:xfrm>
            <a:off x="6732240" y="77147"/>
            <a:ext cx="2123728" cy="615549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6.4|8.2|11.3|1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7"/>
</p:tagLst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ysClr val="window" lastClr="FFFFFF"/>
      </a:lt1>
      <a:dk2>
        <a:srgbClr val="002147"/>
      </a:dk2>
      <a:lt2>
        <a:srgbClr val="009FDA"/>
      </a:lt2>
      <a:accent1>
        <a:srgbClr val="DD2B6B"/>
      </a:accent1>
      <a:accent2>
        <a:srgbClr val="8884D5"/>
      </a:accent2>
      <a:accent3>
        <a:srgbClr val="2399A2"/>
      </a:accent3>
      <a:accent4>
        <a:srgbClr val="FCAF17"/>
      </a:accent4>
      <a:accent5>
        <a:srgbClr val="FF5800"/>
      </a:accent5>
      <a:accent6>
        <a:srgbClr val="50B848"/>
      </a:accent6>
      <a:hlink>
        <a:srgbClr val="009FDA"/>
      </a:hlink>
      <a:folHlink>
        <a:srgbClr val="002147"/>
      </a:folHlink>
    </a:clrScheme>
    <a:fontScheme name="Blank Presentation">
      <a:majorFont>
        <a:latin typeface="Times"/>
        <a:ea typeface="ヒラギノ角ゴ Pro W3"/>
        <a:cs typeface=""/>
      </a:majorFont>
      <a:minorFont>
        <a:latin typeface="Rockwel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2F57CF0B0D4B45BB0E7D9377853AD7" ma:contentTypeVersion="8" ma:contentTypeDescription="Create a new document." ma:contentTypeScope="" ma:versionID="075806c16bc9e960134e8755938cf5a8">
  <xsd:schema xmlns:xsd="http://www.w3.org/2001/XMLSchema" xmlns:xs="http://www.w3.org/2001/XMLSchema" xmlns:p="http://schemas.microsoft.com/office/2006/metadata/properties" xmlns:ns2="a09cf9b5-eddf-445b-9443-49e2cf59e84c" targetNamespace="http://schemas.microsoft.com/office/2006/metadata/properties" ma:root="true" ma:fieldsID="a2926d20f4c1cd9f249163f077a0777a" ns2:_="">
    <xsd:import namespace="a09cf9b5-eddf-445b-9443-49e2cf59e8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cf9b5-eddf-445b-9443-49e2cf59e8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0C2BD04-75E2-4136-BC9E-E5F182DA27A2}"/>
</file>

<file path=customXml/itemProps2.xml><?xml version="1.0" encoding="utf-8"?>
<ds:datastoreItem xmlns:ds="http://schemas.openxmlformats.org/officeDocument/2006/customXml" ds:itemID="{CECEDDA0-AD74-4A31-8277-3FD47489BD2F}"/>
</file>

<file path=customXml/itemProps3.xml><?xml version="1.0" encoding="utf-8"?>
<ds:datastoreItem xmlns:ds="http://schemas.openxmlformats.org/officeDocument/2006/customXml" ds:itemID="{812FF1BD-1BCB-4C8D-9883-8C0C5C50852C}"/>
</file>

<file path=docProps/app.xml><?xml version="1.0" encoding="utf-8"?>
<Properties xmlns="http://schemas.openxmlformats.org/officeDocument/2006/extended-properties" xmlns:vt="http://schemas.openxmlformats.org/officeDocument/2006/docPropsVTypes">
  <TotalTime>32891</TotalTime>
  <Words>489</Words>
  <Application>Microsoft Office PowerPoint</Application>
  <PresentationFormat>On-screen Show (4:3)</PresentationFormat>
  <Paragraphs>116</Paragraphs>
  <Slides>16</Slides>
  <Notes>14</Notes>
  <HiddenSlides>0</HiddenSlides>
  <MMClips>14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Cambria Math</vt:lpstr>
      <vt:lpstr>Times</vt:lpstr>
      <vt:lpstr>Wingdings</vt:lpstr>
      <vt:lpstr>Blank Presentation</vt:lpstr>
      <vt:lpstr>PowerPoint Presentation</vt:lpstr>
      <vt:lpstr>Year 6 Get Calculating Construction Site Part 2 </vt:lpstr>
      <vt:lpstr>Getting to know them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About MEI</vt:lpstr>
    </vt:vector>
  </TitlesOfParts>
  <Company>Rumba Graphic Design Ltd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Alison Hopper</cp:lastModifiedBy>
  <cp:revision>115</cp:revision>
  <cp:lastPrinted>2019-05-16T13:34:48Z</cp:lastPrinted>
  <dcterms:created xsi:type="dcterms:W3CDTF">2012-04-23T14:18:00Z</dcterms:created>
  <dcterms:modified xsi:type="dcterms:W3CDTF">2020-06-05T16:09:28Z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0x010100FD2F57CF0B0D4B45BB0E7D9377853AD7</vt:lpwstr>
  </property>
</Properties>
</file>