
<file path=[Content_Types].xml><?xml version="1.0" encoding="utf-8"?>
<Types xmlns="http://schemas.openxmlformats.org/package/2006/content-types">
  <Default Extension="png" ContentType="image/png"/>
  <Default Extension="m4a" ContentType="audio/mp4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67" r:id="rId3"/>
    <p:sldId id="286" r:id="rId4"/>
    <p:sldId id="338" r:id="rId5"/>
    <p:sldId id="340" r:id="rId6"/>
    <p:sldId id="299" r:id="rId7"/>
    <p:sldId id="342" r:id="rId8"/>
    <p:sldId id="333" r:id="rId9"/>
    <p:sldId id="343" r:id="rId10"/>
    <p:sldId id="344" r:id="rId11"/>
    <p:sldId id="345" r:id="rId12"/>
    <p:sldId id="347" r:id="rId13"/>
    <p:sldId id="348" r:id="rId14"/>
    <p:sldId id="349" r:id="rId15"/>
    <p:sldId id="350" r:id="rId16"/>
    <p:sldId id="351" r:id="rId17"/>
    <p:sldId id="265" r:id="rId18"/>
  </p:sldIdLst>
  <p:sldSz cx="9144000" cy="6858000" type="screen4x3"/>
  <p:notesSz cx="6875463" cy="100028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3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B35719-155D-4733-BA9E-47638547DE88}" v="69" dt="2020-06-05T15:46:07.4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43" autoAdjust="0"/>
    <p:restoredTop sz="94340" autoAdjust="0"/>
  </p:normalViewPr>
  <p:slideViewPr>
    <p:cSldViewPr>
      <p:cViewPr varScale="1">
        <p:scale>
          <a:sx n="103" d="100"/>
          <a:sy n="103" d="100"/>
        </p:scale>
        <p:origin x="31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324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29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28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Relationship Id="rId27" Type="http://schemas.openxmlformats.org/officeDocument/2006/relationships/customXml" Target="../customXml/item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ison Hopper" userId="ca5996aa-ea7f-4b9b-84ac-8568eb6eb8f4" providerId="ADAL" clId="{14003CC6-16CE-49D0-8EE5-30E2F6C6A19A}"/>
    <pc:docChg chg="undo custSel addSld delSld modSld sldOrd">
      <pc:chgData name="Alison Hopper" userId="ca5996aa-ea7f-4b9b-84ac-8568eb6eb8f4" providerId="ADAL" clId="{14003CC6-16CE-49D0-8EE5-30E2F6C6A19A}" dt="2020-06-01T11:10:26.449" v="1727" actId="164"/>
      <pc:docMkLst>
        <pc:docMk/>
      </pc:docMkLst>
      <pc:sldChg chg="addSp delSp modSp mod">
        <pc:chgData name="Alison Hopper" userId="ca5996aa-ea7f-4b9b-84ac-8568eb6eb8f4" providerId="ADAL" clId="{14003CC6-16CE-49D0-8EE5-30E2F6C6A19A}" dt="2020-06-01T11:01:40.090" v="1682" actId="167"/>
        <pc:sldMkLst>
          <pc:docMk/>
          <pc:sldMk cId="4147385702" sldId="299"/>
        </pc:sldMkLst>
        <pc:grpChg chg="add mod ord">
          <ac:chgData name="Alison Hopper" userId="ca5996aa-ea7f-4b9b-84ac-8568eb6eb8f4" providerId="ADAL" clId="{14003CC6-16CE-49D0-8EE5-30E2F6C6A19A}" dt="2020-06-01T11:01:40.090" v="1682" actId="167"/>
          <ac:grpSpMkLst>
            <pc:docMk/>
            <pc:sldMk cId="4147385702" sldId="299"/>
            <ac:grpSpMk id="3" creationId="{01438704-BFD5-4835-8A5B-9E195CDC00E0}"/>
          </ac:grpSpMkLst>
        </pc:grpChg>
        <pc:grpChg chg="ord">
          <ac:chgData name="Alison Hopper" userId="ca5996aa-ea7f-4b9b-84ac-8568eb6eb8f4" providerId="ADAL" clId="{14003CC6-16CE-49D0-8EE5-30E2F6C6A19A}" dt="2020-06-01T11:01:33.101" v="1680" actId="167"/>
          <ac:grpSpMkLst>
            <pc:docMk/>
            <pc:sldMk cId="4147385702" sldId="299"/>
            <ac:grpSpMk id="31" creationId="{EF83DEBE-5E57-43F7-915E-6E7900C2B1DA}"/>
          </ac:grpSpMkLst>
        </pc:grpChg>
        <pc:grpChg chg="ord">
          <ac:chgData name="Alison Hopper" userId="ca5996aa-ea7f-4b9b-84ac-8568eb6eb8f4" providerId="ADAL" clId="{14003CC6-16CE-49D0-8EE5-30E2F6C6A19A}" dt="2020-06-01T11:01:37.122" v="1681" actId="167"/>
          <ac:grpSpMkLst>
            <pc:docMk/>
            <pc:sldMk cId="4147385702" sldId="299"/>
            <ac:grpSpMk id="36" creationId="{B78FF170-5E09-4907-B543-B5ACDEB30702}"/>
          </ac:grpSpMkLst>
        </pc:grpChg>
        <pc:grpChg chg="del">
          <ac:chgData name="Alison Hopper" userId="ca5996aa-ea7f-4b9b-84ac-8568eb6eb8f4" providerId="ADAL" clId="{14003CC6-16CE-49D0-8EE5-30E2F6C6A19A}" dt="2020-06-01T10:59:19.751" v="1666" actId="165"/>
          <ac:grpSpMkLst>
            <pc:docMk/>
            <pc:sldMk cId="4147385702" sldId="299"/>
            <ac:grpSpMk id="37" creationId="{3FB1B55F-C3B1-4006-AC6C-65C86175BA83}"/>
          </ac:grpSpMkLst>
        </pc:grpChg>
        <pc:picChg chg="mod">
          <ac:chgData name="Alison Hopper" userId="ca5996aa-ea7f-4b9b-84ac-8568eb6eb8f4" providerId="ADAL" clId="{14003CC6-16CE-49D0-8EE5-30E2F6C6A19A}" dt="2020-06-01T11:00:02.088" v="1671" actId="1076"/>
          <ac:picMkLst>
            <pc:docMk/>
            <pc:sldMk cId="4147385702" sldId="299"/>
            <ac:picMk id="10" creationId="{49452190-8E39-4440-91BF-02CF2BB72388}"/>
          </ac:picMkLst>
        </pc:picChg>
        <pc:cxnChg chg="mod topLvl">
          <ac:chgData name="Alison Hopper" userId="ca5996aa-ea7f-4b9b-84ac-8568eb6eb8f4" providerId="ADAL" clId="{14003CC6-16CE-49D0-8EE5-30E2F6C6A19A}" dt="2020-06-01T11:00:08.305" v="1672" actId="164"/>
          <ac:cxnSpMkLst>
            <pc:docMk/>
            <pc:sldMk cId="4147385702" sldId="299"/>
            <ac:cxnSpMk id="38" creationId="{504D3709-995F-4872-BDBD-50EB0E1CD461}"/>
          </ac:cxnSpMkLst>
        </pc:cxnChg>
        <pc:cxnChg chg="mod topLvl">
          <ac:chgData name="Alison Hopper" userId="ca5996aa-ea7f-4b9b-84ac-8568eb6eb8f4" providerId="ADAL" clId="{14003CC6-16CE-49D0-8EE5-30E2F6C6A19A}" dt="2020-06-01T11:00:08.305" v="1672" actId="164"/>
          <ac:cxnSpMkLst>
            <pc:docMk/>
            <pc:sldMk cId="4147385702" sldId="299"/>
            <ac:cxnSpMk id="39" creationId="{9DA7686E-5943-441C-B980-3C6688138E57}"/>
          </ac:cxnSpMkLst>
        </pc:cxnChg>
      </pc:sldChg>
      <pc:sldChg chg="del">
        <pc:chgData name="Alison Hopper" userId="ca5996aa-ea7f-4b9b-84ac-8568eb6eb8f4" providerId="ADAL" clId="{14003CC6-16CE-49D0-8EE5-30E2F6C6A19A}" dt="2020-05-28T18:50:17.122" v="386" actId="47"/>
        <pc:sldMkLst>
          <pc:docMk/>
          <pc:sldMk cId="1015898729" sldId="334"/>
        </pc:sldMkLst>
      </pc:sldChg>
      <pc:sldChg chg="del">
        <pc:chgData name="Alison Hopper" userId="ca5996aa-ea7f-4b9b-84ac-8568eb6eb8f4" providerId="ADAL" clId="{14003CC6-16CE-49D0-8EE5-30E2F6C6A19A}" dt="2020-05-28T18:50:18.645" v="387" actId="47"/>
        <pc:sldMkLst>
          <pc:docMk/>
          <pc:sldMk cId="911856221" sldId="336"/>
        </pc:sldMkLst>
      </pc:sldChg>
      <pc:sldChg chg="del">
        <pc:chgData name="Alison Hopper" userId="ca5996aa-ea7f-4b9b-84ac-8568eb6eb8f4" providerId="ADAL" clId="{14003CC6-16CE-49D0-8EE5-30E2F6C6A19A}" dt="2020-05-28T18:50:20.054" v="388" actId="47"/>
        <pc:sldMkLst>
          <pc:docMk/>
          <pc:sldMk cId="538416665" sldId="337"/>
        </pc:sldMkLst>
      </pc:sldChg>
      <pc:sldChg chg="addSp delSp modSp mod modAnim">
        <pc:chgData name="Alison Hopper" userId="ca5996aa-ea7f-4b9b-84ac-8568eb6eb8f4" providerId="ADAL" clId="{14003CC6-16CE-49D0-8EE5-30E2F6C6A19A}" dt="2020-06-01T11:08:05.033" v="1724" actId="20577"/>
        <pc:sldMkLst>
          <pc:docMk/>
          <pc:sldMk cId="437130507" sldId="338"/>
        </pc:sldMkLst>
        <pc:spChg chg="mod">
          <ac:chgData name="Alison Hopper" userId="ca5996aa-ea7f-4b9b-84ac-8568eb6eb8f4" providerId="ADAL" clId="{14003CC6-16CE-49D0-8EE5-30E2F6C6A19A}" dt="2020-06-01T11:08:05.033" v="1724" actId="20577"/>
          <ac:spMkLst>
            <pc:docMk/>
            <pc:sldMk cId="437130507" sldId="338"/>
            <ac:spMk id="9" creationId="{896D8A03-9172-4E3C-9C0C-391FD696BE6E}"/>
          </ac:spMkLst>
        </pc:spChg>
        <pc:spChg chg="add mod">
          <ac:chgData name="Alison Hopper" userId="ca5996aa-ea7f-4b9b-84ac-8568eb6eb8f4" providerId="ADAL" clId="{14003CC6-16CE-49D0-8EE5-30E2F6C6A19A}" dt="2020-06-01T10:51:22.253" v="1642" actId="1076"/>
          <ac:spMkLst>
            <pc:docMk/>
            <pc:sldMk cId="437130507" sldId="338"/>
            <ac:spMk id="15" creationId="{592EC989-D3A4-4F2E-99DD-2D40B5AA18A2}"/>
          </ac:spMkLst>
        </pc:spChg>
        <pc:spChg chg="mod">
          <ac:chgData name="Alison Hopper" userId="ca5996aa-ea7f-4b9b-84ac-8568eb6eb8f4" providerId="ADAL" clId="{14003CC6-16CE-49D0-8EE5-30E2F6C6A19A}" dt="2020-06-01T11:07:55.788" v="1697" actId="1076"/>
          <ac:spMkLst>
            <pc:docMk/>
            <pc:sldMk cId="437130507" sldId="338"/>
            <ac:spMk id="25" creationId="{C5D69EE0-CFB3-4517-A1AB-95B28F03B8C0}"/>
          </ac:spMkLst>
        </pc:spChg>
        <pc:grpChg chg="mod">
          <ac:chgData name="Alison Hopper" userId="ca5996aa-ea7f-4b9b-84ac-8568eb6eb8f4" providerId="ADAL" clId="{14003CC6-16CE-49D0-8EE5-30E2F6C6A19A}" dt="2020-06-01T11:06:39.233" v="1687" actId="1037"/>
          <ac:grpSpMkLst>
            <pc:docMk/>
            <pc:sldMk cId="437130507" sldId="338"/>
            <ac:grpSpMk id="39" creationId="{4060BC0B-6635-48E6-847D-B1B30E25B921}"/>
          </ac:grpSpMkLst>
        </pc:grpChg>
        <pc:picChg chg="add del mod">
          <ac:chgData name="Alison Hopper" userId="ca5996aa-ea7f-4b9b-84ac-8568eb6eb8f4" providerId="ADAL" clId="{14003CC6-16CE-49D0-8EE5-30E2F6C6A19A}" dt="2020-06-01T11:06:02.867" v="1685" actId="478"/>
          <ac:picMkLst>
            <pc:docMk/>
            <pc:sldMk cId="437130507" sldId="338"/>
            <ac:picMk id="16" creationId="{09C7628E-CE22-4082-821F-0D6BBAE18061}"/>
          </ac:picMkLst>
        </pc:picChg>
        <pc:cxnChg chg="add mod">
          <ac:chgData name="Alison Hopper" userId="ca5996aa-ea7f-4b9b-84ac-8568eb6eb8f4" providerId="ADAL" clId="{14003CC6-16CE-49D0-8EE5-30E2F6C6A19A}" dt="2020-06-01T10:51:03.501" v="1633" actId="1076"/>
          <ac:cxnSpMkLst>
            <pc:docMk/>
            <pc:sldMk cId="437130507" sldId="338"/>
            <ac:cxnSpMk id="14" creationId="{534AC9B1-A702-45B0-A5C6-1C44CD06683E}"/>
          </ac:cxnSpMkLst>
        </pc:cxnChg>
      </pc:sldChg>
      <pc:sldChg chg="addSp delSp modSp mod">
        <pc:chgData name="Alison Hopper" userId="ca5996aa-ea7f-4b9b-84ac-8568eb6eb8f4" providerId="ADAL" clId="{14003CC6-16CE-49D0-8EE5-30E2F6C6A19A}" dt="2020-06-01T11:10:26.449" v="1727" actId="164"/>
        <pc:sldMkLst>
          <pc:docMk/>
          <pc:sldMk cId="1861636824" sldId="340"/>
        </pc:sldMkLst>
        <pc:grpChg chg="add del mod">
          <ac:chgData name="Alison Hopper" userId="ca5996aa-ea7f-4b9b-84ac-8568eb6eb8f4" providerId="ADAL" clId="{14003CC6-16CE-49D0-8EE5-30E2F6C6A19A}" dt="2020-06-01T11:10:10.717" v="1725" actId="165"/>
          <ac:grpSpMkLst>
            <pc:docMk/>
            <pc:sldMk cId="1861636824" sldId="340"/>
            <ac:grpSpMk id="4" creationId="{4B7A2D4E-7F45-4623-8AA1-97F6019736EA}"/>
          </ac:grpSpMkLst>
        </pc:grpChg>
        <pc:grpChg chg="del mod">
          <ac:chgData name="Alison Hopper" userId="ca5996aa-ea7f-4b9b-84ac-8568eb6eb8f4" providerId="ADAL" clId="{14003CC6-16CE-49D0-8EE5-30E2F6C6A19A}" dt="2020-06-01T10:52:22.487" v="1648" actId="165"/>
          <ac:grpSpMkLst>
            <pc:docMk/>
            <pc:sldMk cId="1861636824" sldId="340"/>
            <ac:grpSpMk id="6" creationId="{65117583-7026-4C79-A505-0A10AD924564}"/>
          </ac:grpSpMkLst>
        </pc:grpChg>
        <pc:grpChg chg="add mod">
          <ac:chgData name="Alison Hopper" userId="ca5996aa-ea7f-4b9b-84ac-8568eb6eb8f4" providerId="ADAL" clId="{14003CC6-16CE-49D0-8EE5-30E2F6C6A19A}" dt="2020-06-01T11:10:26.449" v="1727" actId="164"/>
          <ac:grpSpMkLst>
            <pc:docMk/>
            <pc:sldMk cId="1861636824" sldId="340"/>
            <ac:grpSpMk id="7" creationId="{6CC1D042-E679-4AC4-A4D4-A934BF70F93F}"/>
          </ac:grpSpMkLst>
        </pc:grpChg>
        <pc:picChg chg="mod">
          <ac:chgData name="Alison Hopper" userId="ca5996aa-ea7f-4b9b-84ac-8568eb6eb8f4" providerId="ADAL" clId="{14003CC6-16CE-49D0-8EE5-30E2F6C6A19A}" dt="2020-06-01T10:53:23.961" v="1663" actId="1037"/>
          <ac:picMkLst>
            <pc:docMk/>
            <pc:sldMk cId="1861636824" sldId="340"/>
            <ac:picMk id="38" creationId="{549CEDDF-9712-4FD2-9648-0F41CFFA278C}"/>
          </ac:picMkLst>
        </pc:picChg>
        <pc:cxnChg chg="mod topLvl">
          <ac:chgData name="Alison Hopper" userId="ca5996aa-ea7f-4b9b-84ac-8568eb6eb8f4" providerId="ADAL" clId="{14003CC6-16CE-49D0-8EE5-30E2F6C6A19A}" dt="2020-06-01T11:10:26.449" v="1727" actId="164"/>
          <ac:cxnSpMkLst>
            <pc:docMk/>
            <pc:sldMk cId="1861636824" sldId="340"/>
            <ac:cxnSpMk id="12" creationId="{7D5DA33D-932C-4BA5-9C3B-34E4A25C6C67}"/>
          </ac:cxnSpMkLst>
        </pc:cxnChg>
        <pc:cxnChg chg="mod topLvl">
          <ac:chgData name="Alison Hopper" userId="ca5996aa-ea7f-4b9b-84ac-8568eb6eb8f4" providerId="ADAL" clId="{14003CC6-16CE-49D0-8EE5-30E2F6C6A19A}" dt="2020-06-01T11:10:26.449" v="1727" actId="164"/>
          <ac:cxnSpMkLst>
            <pc:docMk/>
            <pc:sldMk cId="1861636824" sldId="340"/>
            <ac:cxnSpMk id="13" creationId="{03D30F2F-96AF-4F6D-8220-611F690E95B2}"/>
          </ac:cxnSpMkLst>
        </pc:cxnChg>
      </pc:sldChg>
      <pc:sldChg chg="addSp modSp mod modAnim">
        <pc:chgData name="Alison Hopper" userId="ca5996aa-ea7f-4b9b-84ac-8568eb6eb8f4" providerId="ADAL" clId="{14003CC6-16CE-49D0-8EE5-30E2F6C6A19A}" dt="2020-05-28T18:47:18.774" v="260" actId="20577"/>
        <pc:sldMkLst>
          <pc:docMk/>
          <pc:sldMk cId="4056608348" sldId="343"/>
        </pc:sldMkLst>
        <pc:spChg chg="add mod">
          <ac:chgData name="Alison Hopper" userId="ca5996aa-ea7f-4b9b-84ac-8568eb6eb8f4" providerId="ADAL" clId="{14003CC6-16CE-49D0-8EE5-30E2F6C6A19A}" dt="2020-05-28T18:47:18.774" v="260" actId="20577"/>
          <ac:spMkLst>
            <pc:docMk/>
            <pc:sldMk cId="4056608348" sldId="343"/>
            <ac:spMk id="7" creationId="{6B8B25CD-7B5A-4A65-8452-B5E6467DDFCE}"/>
          </ac:spMkLst>
        </pc:spChg>
        <pc:spChg chg="mod ord">
          <ac:chgData name="Alison Hopper" userId="ca5996aa-ea7f-4b9b-84ac-8568eb6eb8f4" providerId="ADAL" clId="{14003CC6-16CE-49D0-8EE5-30E2F6C6A19A}" dt="2020-05-28T18:46:10.302" v="192" actId="20577"/>
          <ac:spMkLst>
            <pc:docMk/>
            <pc:sldMk cId="4056608348" sldId="343"/>
            <ac:spMk id="13" creationId="{18B48554-8554-442C-81C4-B83B033462A6}"/>
          </ac:spMkLst>
        </pc:spChg>
        <pc:picChg chg="mod ord">
          <ac:chgData name="Alison Hopper" userId="ca5996aa-ea7f-4b9b-84ac-8568eb6eb8f4" providerId="ADAL" clId="{14003CC6-16CE-49D0-8EE5-30E2F6C6A19A}" dt="2020-05-28T18:46:03.337" v="191" actId="167"/>
          <ac:picMkLst>
            <pc:docMk/>
            <pc:sldMk cId="4056608348" sldId="343"/>
            <ac:picMk id="6" creationId="{34458035-D16D-4BAC-A894-316CCEF85DF1}"/>
          </ac:picMkLst>
        </pc:picChg>
      </pc:sldChg>
      <pc:sldChg chg="modSp add mod ord">
        <pc:chgData name="Alison Hopper" userId="ca5996aa-ea7f-4b9b-84ac-8568eb6eb8f4" providerId="ADAL" clId="{14003CC6-16CE-49D0-8EE5-30E2F6C6A19A}" dt="2020-05-28T18:48:58.968" v="335" actId="1076"/>
        <pc:sldMkLst>
          <pc:docMk/>
          <pc:sldMk cId="3339848495" sldId="344"/>
        </pc:sldMkLst>
        <pc:spChg chg="mod">
          <ac:chgData name="Alison Hopper" userId="ca5996aa-ea7f-4b9b-84ac-8568eb6eb8f4" providerId="ADAL" clId="{14003CC6-16CE-49D0-8EE5-30E2F6C6A19A}" dt="2020-05-28T18:48:34.749" v="282" actId="20577"/>
          <ac:spMkLst>
            <pc:docMk/>
            <pc:sldMk cId="3339848495" sldId="344"/>
            <ac:spMk id="2" creationId="{00000000-0000-0000-0000-000000000000}"/>
          </ac:spMkLst>
        </pc:spChg>
        <pc:spChg chg="mod">
          <ac:chgData name="Alison Hopper" userId="ca5996aa-ea7f-4b9b-84ac-8568eb6eb8f4" providerId="ADAL" clId="{14003CC6-16CE-49D0-8EE5-30E2F6C6A19A}" dt="2020-05-28T18:48:56.165" v="334" actId="20577"/>
          <ac:spMkLst>
            <pc:docMk/>
            <pc:sldMk cId="3339848495" sldId="344"/>
            <ac:spMk id="3" creationId="{00000000-0000-0000-0000-000000000000}"/>
          </ac:spMkLst>
        </pc:spChg>
        <pc:picChg chg="mod">
          <ac:chgData name="Alison Hopper" userId="ca5996aa-ea7f-4b9b-84ac-8568eb6eb8f4" providerId="ADAL" clId="{14003CC6-16CE-49D0-8EE5-30E2F6C6A19A}" dt="2020-05-28T18:48:58.968" v="335" actId="1076"/>
          <ac:picMkLst>
            <pc:docMk/>
            <pc:sldMk cId="3339848495" sldId="344"/>
            <ac:picMk id="8" creationId="{16D1C7CF-45F9-4436-B426-B4E1988FFE24}"/>
          </ac:picMkLst>
        </pc:picChg>
      </pc:sldChg>
      <pc:sldChg chg="addSp delSp modSp add mod">
        <pc:chgData name="Alison Hopper" userId="ca5996aa-ea7f-4b9b-84ac-8568eb6eb8f4" providerId="ADAL" clId="{14003CC6-16CE-49D0-8EE5-30E2F6C6A19A}" dt="2020-05-28T19:51:01.563" v="1613" actId="1036"/>
        <pc:sldMkLst>
          <pc:docMk/>
          <pc:sldMk cId="2830727141" sldId="345"/>
        </pc:sldMkLst>
        <pc:spChg chg="mod">
          <ac:chgData name="Alison Hopper" userId="ca5996aa-ea7f-4b9b-84ac-8568eb6eb8f4" providerId="ADAL" clId="{14003CC6-16CE-49D0-8EE5-30E2F6C6A19A}" dt="2020-05-28T19:50:51.672" v="1607" actId="404"/>
          <ac:spMkLst>
            <pc:docMk/>
            <pc:sldMk cId="2830727141" sldId="345"/>
            <ac:spMk id="3" creationId="{00000000-0000-0000-0000-000000000000}"/>
          </ac:spMkLst>
        </pc:spChg>
        <pc:spChg chg="add del mod">
          <ac:chgData name="Alison Hopper" userId="ca5996aa-ea7f-4b9b-84ac-8568eb6eb8f4" providerId="ADAL" clId="{14003CC6-16CE-49D0-8EE5-30E2F6C6A19A}" dt="2020-05-28T19:48:49.637" v="1473" actId="478"/>
          <ac:spMkLst>
            <pc:docMk/>
            <pc:sldMk cId="2830727141" sldId="345"/>
            <ac:spMk id="7" creationId="{FA12E3E1-7BFE-4699-82DC-B2BC2275E2C3}"/>
          </ac:spMkLst>
        </pc:spChg>
        <pc:spChg chg="add mod">
          <ac:chgData name="Alison Hopper" userId="ca5996aa-ea7f-4b9b-84ac-8568eb6eb8f4" providerId="ADAL" clId="{14003CC6-16CE-49D0-8EE5-30E2F6C6A19A}" dt="2020-05-28T19:51:01.563" v="1613" actId="1036"/>
          <ac:spMkLst>
            <pc:docMk/>
            <pc:sldMk cId="2830727141" sldId="345"/>
            <ac:spMk id="9" creationId="{234276E1-647A-4A15-BAC5-299A6AE6B204}"/>
          </ac:spMkLst>
        </pc:spChg>
        <pc:picChg chg="mod">
          <ac:chgData name="Alison Hopper" userId="ca5996aa-ea7f-4b9b-84ac-8568eb6eb8f4" providerId="ADAL" clId="{14003CC6-16CE-49D0-8EE5-30E2F6C6A19A}" dt="2020-05-28T19:45:14.682" v="1383" actId="14100"/>
          <ac:picMkLst>
            <pc:docMk/>
            <pc:sldMk cId="2830727141" sldId="345"/>
            <ac:picMk id="8" creationId="{16D1C7CF-45F9-4436-B426-B4E1988FFE24}"/>
          </ac:picMkLst>
        </pc:picChg>
        <pc:cxnChg chg="add mod">
          <ac:chgData name="Alison Hopper" userId="ca5996aa-ea7f-4b9b-84ac-8568eb6eb8f4" providerId="ADAL" clId="{14003CC6-16CE-49D0-8EE5-30E2F6C6A19A}" dt="2020-05-28T19:51:01.563" v="1613" actId="1036"/>
          <ac:cxnSpMkLst>
            <pc:docMk/>
            <pc:sldMk cId="2830727141" sldId="345"/>
            <ac:cxnSpMk id="6" creationId="{DB60E465-65A9-451A-A336-808BD384AC5F}"/>
          </ac:cxnSpMkLst>
        </pc:cxnChg>
      </pc:sldChg>
      <pc:sldChg chg="add del">
        <pc:chgData name="Alison Hopper" userId="ca5996aa-ea7f-4b9b-84ac-8568eb6eb8f4" providerId="ADAL" clId="{14003CC6-16CE-49D0-8EE5-30E2F6C6A19A}" dt="2020-05-28T18:50:01.456" v="384" actId="47"/>
        <pc:sldMkLst>
          <pc:docMk/>
          <pc:sldMk cId="1001004317" sldId="346"/>
        </pc:sldMkLst>
      </pc:sldChg>
      <pc:sldChg chg="add del ord">
        <pc:chgData name="Alison Hopper" userId="ca5996aa-ea7f-4b9b-84ac-8568eb6eb8f4" providerId="ADAL" clId="{14003CC6-16CE-49D0-8EE5-30E2F6C6A19A}" dt="2020-05-28T19:51:54.665" v="1614" actId="47"/>
        <pc:sldMkLst>
          <pc:docMk/>
          <pc:sldMk cId="1677975811" sldId="346"/>
        </pc:sldMkLst>
      </pc:sldChg>
      <pc:sldChg chg="addSp delSp modSp add mod ord">
        <pc:chgData name="Alison Hopper" userId="ca5996aa-ea7f-4b9b-84ac-8568eb6eb8f4" providerId="ADAL" clId="{14003CC6-16CE-49D0-8EE5-30E2F6C6A19A}" dt="2020-06-01T11:01:23.492" v="1679" actId="167"/>
        <pc:sldMkLst>
          <pc:docMk/>
          <pc:sldMk cId="2991207078" sldId="347"/>
        </pc:sldMkLst>
        <pc:spChg chg="add mod">
          <ac:chgData name="Alison Hopper" userId="ca5996aa-ea7f-4b9b-84ac-8568eb6eb8f4" providerId="ADAL" clId="{14003CC6-16CE-49D0-8EE5-30E2F6C6A19A}" dt="2020-05-28T18:56:39.201" v="572" actId="14100"/>
          <ac:spMkLst>
            <pc:docMk/>
            <pc:sldMk cId="2991207078" sldId="347"/>
            <ac:spMk id="19" creationId="{8C77B062-CF0C-48E8-BE44-3E982BCA4616}"/>
          </ac:spMkLst>
        </pc:spChg>
        <pc:spChg chg="mod">
          <ac:chgData name="Alison Hopper" userId="ca5996aa-ea7f-4b9b-84ac-8568eb6eb8f4" providerId="ADAL" clId="{14003CC6-16CE-49D0-8EE5-30E2F6C6A19A}" dt="2020-05-28T18:56:14.070" v="570" actId="14100"/>
          <ac:spMkLst>
            <pc:docMk/>
            <pc:sldMk cId="2991207078" sldId="347"/>
            <ac:spMk id="20" creationId="{6E478067-0225-48BF-9C46-476F49073251}"/>
          </ac:spMkLst>
        </pc:spChg>
        <pc:spChg chg="add mod">
          <ac:chgData name="Alison Hopper" userId="ca5996aa-ea7f-4b9b-84ac-8568eb6eb8f4" providerId="ADAL" clId="{14003CC6-16CE-49D0-8EE5-30E2F6C6A19A}" dt="2020-05-28T18:56:45.271" v="573" actId="1036"/>
          <ac:spMkLst>
            <pc:docMk/>
            <pc:sldMk cId="2991207078" sldId="347"/>
            <ac:spMk id="35" creationId="{3CA9E278-776F-4FD3-B97C-691851527CD2}"/>
          </ac:spMkLst>
        </pc:spChg>
        <pc:spChg chg="mod">
          <ac:chgData name="Alison Hopper" userId="ca5996aa-ea7f-4b9b-84ac-8568eb6eb8f4" providerId="ADAL" clId="{14003CC6-16CE-49D0-8EE5-30E2F6C6A19A}" dt="2020-05-28T18:56:39.201" v="572" actId="14100"/>
          <ac:spMkLst>
            <pc:docMk/>
            <pc:sldMk cId="2991207078" sldId="347"/>
            <ac:spMk id="40" creationId="{333F67AD-A01A-4998-857B-D1F798E775BD}"/>
          </ac:spMkLst>
        </pc:spChg>
        <pc:spChg chg="mod">
          <ac:chgData name="Alison Hopper" userId="ca5996aa-ea7f-4b9b-84ac-8568eb6eb8f4" providerId="ADAL" clId="{14003CC6-16CE-49D0-8EE5-30E2F6C6A19A}" dt="2020-05-28T18:56:39.201" v="572" actId="14100"/>
          <ac:spMkLst>
            <pc:docMk/>
            <pc:sldMk cId="2991207078" sldId="347"/>
            <ac:spMk id="41" creationId="{AA57B017-3524-411D-9381-9AD531E3FACE}"/>
          </ac:spMkLst>
        </pc:spChg>
        <pc:spChg chg="mod">
          <ac:chgData name="Alison Hopper" userId="ca5996aa-ea7f-4b9b-84ac-8568eb6eb8f4" providerId="ADAL" clId="{14003CC6-16CE-49D0-8EE5-30E2F6C6A19A}" dt="2020-05-28T18:56:39.201" v="572" actId="14100"/>
          <ac:spMkLst>
            <pc:docMk/>
            <pc:sldMk cId="2991207078" sldId="347"/>
            <ac:spMk id="42" creationId="{C173DE01-122F-4707-8D41-8E06EEB5873B}"/>
          </ac:spMkLst>
        </pc:spChg>
        <pc:spChg chg="add mod">
          <ac:chgData name="Alison Hopper" userId="ca5996aa-ea7f-4b9b-84ac-8568eb6eb8f4" providerId="ADAL" clId="{14003CC6-16CE-49D0-8EE5-30E2F6C6A19A}" dt="2020-05-28T18:56:39.201" v="572" actId="14100"/>
          <ac:spMkLst>
            <pc:docMk/>
            <pc:sldMk cId="2991207078" sldId="347"/>
            <ac:spMk id="43" creationId="{90C8B7E7-D41E-4CC8-8D44-49D2AA171512}"/>
          </ac:spMkLst>
        </pc:spChg>
        <pc:spChg chg="add mod">
          <ac:chgData name="Alison Hopper" userId="ca5996aa-ea7f-4b9b-84ac-8568eb6eb8f4" providerId="ADAL" clId="{14003CC6-16CE-49D0-8EE5-30E2F6C6A19A}" dt="2020-05-28T18:56:39.201" v="572" actId="14100"/>
          <ac:spMkLst>
            <pc:docMk/>
            <pc:sldMk cId="2991207078" sldId="347"/>
            <ac:spMk id="44" creationId="{E95A0355-D93B-4F7E-B288-94C954B6B0B6}"/>
          </ac:spMkLst>
        </pc:spChg>
        <pc:spChg chg="mod">
          <ac:chgData name="Alison Hopper" userId="ca5996aa-ea7f-4b9b-84ac-8568eb6eb8f4" providerId="ADAL" clId="{14003CC6-16CE-49D0-8EE5-30E2F6C6A19A}" dt="2020-05-28T18:51:06.621" v="412" actId="20577"/>
          <ac:spMkLst>
            <pc:docMk/>
            <pc:sldMk cId="2991207078" sldId="347"/>
            <ac:spMk id="45" creationId="{F2FF44CE-C34A-4F93-BF2B-2E3BB27C71E8}"/>
          </ac:spMkLst>
        </pc:spChg>
        <pc:spChg chg="add mod">
          <ac:chgData name="Alison Hopper" userId="ca5996aa-ea7f-4b9b-84ac-8568eb6eb8f4" providerId="ADAL" clId="{14003CC6-16CE-49D0-8EE5-30E2F6C6A19A}" dt="2020-05-28T18:56:39.201" v="572" actId="14100"/>
          <ac:spMkLst>
            <pc:docMk/>
            <pc:sldMk cId="2991207078" sldId="347"/>
            <ac:spMk id="46" creationId="{2E2A3057-A4E6-4AED-B24D-1781FC16BF00}"/>
          </ac:spMkLst>
        </pc:spChg>
        <pc:spChg chg="add mod">
          <ac:chgData name="Alison Hopper" userId="ca5996aa-ea7f-4b9b-84ac-8568eb6eb8f4" providerId="ADAL" clId="{14003CC6-16CE-49D0-8EE5-30E2F6C6A19A}" dt="2020-05-28T18:55:24.536" v="463" actId="571"/>
          <ac:spMkLst>
            <pc:docMk/>
            <pc:sldMk cId="2991207078" sldId="347"/>
            <ac:spMk id="47" creationId="{8455549D-6C5D-4AA2-A342-3A2E6C0CA34C}"/>
          </ac:spMkLst>
        </pc:spChg>
        <pc:spChg chg="add mod">
          <ac:chgData name="Alison Hopper" userId="ca5996aa-ea7f-4b9b-84ac-8568eb6eb8f4" providerId="ADAL" clId="{14003CC6-16CE-49D0-8EE5-30E2F6C6A19A}" dt="2020-05-28T18:55:24.536" v="463" actId="571"/>
          <ac:spMkLst>
            <pc:docMk/>
            <pc:sldMk cId="2991207078" sldId="347"/>
            <ac:spMk id="48" creationId="{47521A33-680A-4FCC-B133-E71B453763E3}"/>
          </ac:spMkLst>
        </pc:spChg>
        <pc:spChg chg="add mod">
          <ac:chgData name="Alison Hopper" userId="ca5996aa-ea7f-4b9b-84ac-8568eb6eb8f4" providerId="ADAL" clId="{14003CC6-16CE-49D0-8EE5-30E2F6C6A19A}" dt="2020-05-28T18:56:39.201" v="572" actId="14100"/>
          <ac:spMkLst>
            <pc:docMk/>
            <pc:sldMk cId="2991207078" sldId="347"/>
            <ac:spMk id="49" creationId="{0A18D598-1DBC-4B08-BC47-506863ADBF0F}"/>
          </ac:spMkLst>
        </pc:spChg>
        <pc:grpChg chg="del">
          <ac:chgData name="Alison Hopper" userId="ca5996aa-ea7f-4b9b-84ac-8568eb6eb8f4" providerId="ADAL" clId="{14003CC6-16CE-49D0-8EE5-30E2F6C6A19A}" dt="2020-05-28T18:51:19.231" v="416" actId="478"/>
          <ac:grpSpMkLst>
            <pc:docMk/>
            <pc:sldMk cId="2991207078" sldId="347"/>
            <ac:grpSpMk id="31" creationId="{EF83DEBE-5E57-43F7-915E-6E7900C2B1DA}"/>
          </ac:grpSpMkLst>
        </pc:grpChg>
        <pc:grpChg chg="del">
          <ac:chgData name="Alison Hopper" userId="ca5996aa-ea7f-4b9b-84ac-8568eb6eb8f4" providerId="ADAL" clId="{14003CC6-16CE-49D0-8EE5-30E2F6C6A19A}" dt="2020-05-28T18:51:25.965" v="420" actId="478"/>
          <ac:grpSpMkLst>
            <pc:docMk/>
            <pc:sldMk cId="2991207078" sldId="347"/>
            <ac:grpSpMk id="36" creationId="{B78FF170-5E09-4907-B543-B5ACDEB30702}"/>
          </ac:grpSpMkLst>
        </pc:grpChg>
        <pc:grpChg chg="del">
          <ac:chgData name="Alison Hopper" userId="ca5996aa-ea7f-4b9b-84ac-8568eb6eb8f4" providerId="ADAL" clId="{14003CC6-16CE-49D0-8EE5-30E2F6C6A19A}" dt="2020-05-28T18:51:20.454" v="417" actId="478"/>
          <ac:grpSpMkLst>
            <pc:docMk/>
            <pc:sldMk cId="2991207078" sldId="347"/>
            <ac:grpSpMk id="37" creationId="{3FB1B55F-C3B1-4006-AC6C-65C86175BA83}"/>
          </ac:grpSpMkLst>
        </pc:grpChg>
        <pc:picChg chg="mod">
          <ac:chgData name="Alison Hopper" userId="ca5996aa-ea7f-4b9b-84ac-8568eb6eb8f4" providerId="ADAL" clId="{14003CC6-16CE-49D0-8EE5-30E2F6C6A19A}" dt="2020-06-01T11:01:06.396" v="1675" actId="1076"/>
          <ac:picMkLst>
            <pc:docMk/>
            <pc:sldMk cId="2991207078" sldId="347"/>
            <ac:picMk id="5" creationId="{D57035DA-6C05-431D-8620-8424704503C6}"/>
          </ac:picMkLst>
        </pc:picChg>
        <pc:picChg chg="del mod">
          <ac:chgData name="Alison Hopper" userId="ca5996aa-ea7f-4b9b-84ac-8568eb6eb8f4" providerId="ADAL" clId="{14003CC6-16CE-49D0-8EE5-30E2F6C6A19A}" dt="2020-05-28T18:51:33.876" v="423" actId="478"/>
          <ac:picMkLst>
            <pc:docMk/>
            <pc:sldMk cId="2991207078" sldId="347"/>
            <ac:picMk id="10" creationId="{49452190-8E39-4440-91BF-02CF2BB72388}"/>
          </ac:picMkLst>
        </pc:picChg>
        <pc:picChg chg="add del mod">
          <ac:chgData name="Alison Hopper" userId="ca5996aa-ea7f-4b9b-84ac-8568eb6eb8f4" providerId="ADAL" clId="{14003CC6-16CE-49D0-8EE5-30E2F6C6A19A}" dt="2020-05-28T18:51:34.533" v="424" actId="478"/>
          <ac:picMkLst>
            <pc:docMk/>
            <pc:sldMk cId="2991207078" sldId="347"/>
            <ac:picMk id="18" creationId="{A877B432-1119-4CA0-94F2-60B6F86AE8D6}"/>
          </ac:picMkLst>
        </pc:picChg>
        <pc:picChg chg="add mod">
          <ac:chgData name="Alison Hopper" userId="ca5996aa-ea7f-4b9b-84ac-8568eb6eb8f4" providerId="ADAL" clId="{14003CC6-16CE-49D0-8EE5-30E2F6C6A19A}" dt="2020-05-28T18:56:39.201" v="572" actId="14100"/>
          <ac:picMkLst>
            <pc:docMk/>
            <pc:sldMk cId="2991207078" sldId="347"/>
            <ac:picMk id="21" creationId="{B6162018-F1D2-4286-B4F0-0226BA1B917A}"/>
          </ac:picMkLst>
        </pc:picChg>
        <pc:picChg chg="add mod">
          <ac:chgData name="Alison Hopper" userId="ca5996aa-ea7f-4b9b-84ac-8568eb6eb8f4" providerId="ADAL" clId="{14003CC6-16CE-49D0-8EE5-30E2F6C6A19A}" dt="2020-05-28T18:56:39.201" v="572" actId="14100"/>
          <ac:picMkLst>
            <pc:docMk/>
            <pc:sldMk cId="2991207078" sldId="347"/>
            <ac:picMk id="22" creationId="{62C56543-1240-4248-A04A-CAA0D996E5CC}"/>
          </ac:picMkLst>
        </pc:picChg>
        <pc:picChg chg="add mod">
          <ac:chgData name="Alison Hopper" userId="ca5996aa-ea7f-4b9b-84ac-8568eb6eb8f4" providerId="ADAL" clId="{14003CC6-16CE-49D0-8EE5-30E2F6C6A19A}" dt="2020-05-28T18:56:39.201" v="572" actId="14100"/>
          <ac:picMkLst>
            <pc:docMk/>
            <pc:sldMk cId="2991207078" sldId="347"/>
            <ac:picMk id="23" creationId="{B0DAEAED-EA5C-4F76-BDF1-6EF8153AB925}"/>
          </ac:picMkLst>
        </pc:picChg>
        <pc:cxnChg chg="add mod">
          <ac:chgData name="Alison Hopper" userId="ca5996aa-ea7f-4b9b-84ac-8568eb6eb8f4" providerId="ADAL" clId="{14003CC6-16CE-49D0-8EE5-30E2F6C6A19A}" dt="2020-06-01T11:01:10.368" v="1676" actId="167"/>
          <ac:cxnSpMkLst>
            <pc:docMk/>
            <pc:sldMk cId="2991207078" sldId="347"/>
            <ac:cxnSpMk id="3" creationId="{F7CDAB9B-8231-402D-B089-D48AC4C9EB28}"/>
          </ac:cxnSpMkLst>
        </pc:cxnChg>
        <pc:cxnChg chg="add mod">
          <ac:chgData name="Alison Hopper" userId="ca5996aa-ea7f-4b9b-84ac-8568eb6eb8f4" providerId="ADAL" clId="{14003CC6-16CE-49D0-8EE5-30E2F6C6A19A}" dt="2020-06-01T11:01:23.492" v="1679" actId="167"/>
          <ac:cxnSpMkLst>
            <pc:docMk/>
            <pc:sldMk cId="2991207078" sldId="347"/>
            <ac:cxnSpMk id="28" creationId="{61D1E6A1-D66A-4B18-91D7-ED57317E3A88}"/>
          </ac:cxnSpMkLst>
        </pc:cxnChg>
        <pc:cxnChg chg="add mod">
          <ac:chgData name="Alison Hopper" userId="ca5996aa-ea7f-4b9b-84ac-8568eb6eb8f4" providerId="ADAL" clId="{14003CC6-16CE-49D0-8EE5-30E2F6C6A19A}" dt="2020-06-01T11:01:19.967" v="1678" actId="167"/>
          <ac:cxnSpMkLst>
            <pc:docMk/>
            <pc:sldMk cId="2991207078" sldId="347"/>
            <ac:cxnSpMk id="29" creationId="{35F80FF6-3CCC-490C-AA81-0CF5C8A3E541}"/>
          </ac:cxnSpMkLst>
        </pc:cxnChg>
        <pc:cxnChg chg="add mod">
          <ac:chgData name="Alison Hopper" userId="ca5996aa-ea7f-4b9b-84ac-8568eb6eb8f4" providerId="ADAL" clId="{14003CC6-16CE-49D0-8EE5-30E2F6C6A19A}" dt="2020-06-01T11:01:16.757" v="1677" actId="167"/>
          <ac:cxnSpMkLst>
            <pc:docMk/>
            <pc:sldMk cId="2991207078" sldId="347"/>
            <ac:cxnSpMk id="30" creationId="{ABB4772D-E3E9-404D-91D2-C746DD07647A}"/>
          </ac:cxnSpMkLst>
        </pc:cxnChg>
      </pc:sldChg>
      <pc:sldChg chg="addSp modSp add mod ord">
        <pc:chgData name="Alison Hopper" userId="ca5996aa-ea7f-4b9b-84ac-8568eb6eb8f4" providerId="ADAL" clId="{14003CC6-16CE-49D0-8EE5-30E2F6C6A19A}" dt="2020-05-28T19:03:17.394" v="681" actId="1076"/>
        <pc:sldMkLst>
          <pc:docMk/>
          <pc:sldMk cId="2909600453" sldId="348"/>
        </pc:sldMkLst>
        <pc:spChg chg="mod">
          <ac:chgData name="Alison Hopper" userId="ca5996aa-ea7f-4b9b-84ac-8568eb6eb8f4" providerId="ADAL" clId="{14003CC6-16CE-49D0-8EE5-30E2F6C6A19A}" dt="2020-05-28T19:03:07.522" v="679" actId="404"/>
          <ac:spMkLst>
            <pc:docMk/>
            <pc:sldMk cId="2909600453" sldId="348"/>
            <ac:spMk id="3" creationId="{00000000-0000-0000-0000-000000000000}"/>
          </ac:spMkLst>
        </pc:spChg>
        <pc:spChg chg="add mod">
          <ac:chgData name="Alison Hopper" userId="ca5996aa-ea7f-4b9b-84ac-8568eb6eb8f4" providerId="ADAL" clId="{14003CC6-16CE-49D0-8EE5-30E2F6C6A19A}" dt="2020-05-28T19:01:04.428" v="619" actId="1076"/>
          <ac:spMkLst>
            <pc:docMk/>
            <pc:sldMk cId="2909600453" sldId="348"/>
            <ac:spMk id="7" creationId="{043DC796-2692-46D4-9477-99CD0C803065}"/>
          </ac:spMkLst>
        </pc:spChg>
        <pc:spChg chg="add mod">
          <ac:chgData name="Alison Hopper" userId="ca5996aa-ea7f-4b9b-84ac-8568eb6eb8f4" providerId="ADAL" clId="{14003CC6-16CE-49D0-8EE5-30E2F6C6A19A}" dt="2020-05-28T19:02:23.367" v="634" actId="1076"/>
          <ac:spMkLst>
            <pc:docMk/>
            <pc:sldMk cId="2909600453" sldId="348"/>
            <ac:spMk id="16" creationId="{9EA3CC11-3462-487C-AF87-B522EF25E5B0}"/>
          </ac:spMkLst>
        </pc:spChg>
        <pc:spChg chg="add mod">
          <ac:chgData name="Alison Hopper" userId="ca5996aa-ea7f-4b9b-84ac-8568eb6eb8f4" providerId="ADAL" clId="{14003CC6-16CE-49D0-8EE5-30E2F6C6A19A}" dt="2020-05-28T19:02:27.258" v="635" actId="1076"/>
          <ac:spMkLst>
            <pc:docMk/>
            <pc:sldMk cId="2909600453" sldId="348"/>
            <ac:spMk id="17" creationId="{DFE9246E-6564-4231-974C-F7534BC3CA00}"/>
          </ac:spMkLst>
        </pc:spChg>
        <pc:spChg chg="add mod">
          <ac:chgData name="Alison Hopper" userId="ca5996aa-ea7f-4b9b-84ac-8568eb6eb8f4" providerId="ADAL" clId="{14003CC6-16CE-49D0-8EE5-30E2F6C6A19A}" dt="2020-05-28T19:03:17.394" v="681" actId="1076"/>
          <ac:spMkLst>
            <pc:docMk/>
            <pc:sldMk cId="2909600453" sldId="348"/>
            <ac:spMk id="18" creationId="{5072164E-896E-4F64-AD51-3C0C992AB850}"/>
          </ac:spMkLst>
        </pc:spChg>
        <pc:picChg chg="mod">
          <ac:chgData name="Alison Hopper" userId="ca5996aa-ea7f-4b9b-84ac-8568eb6eb8f4" providerId="ADAL" clId="{14003CC6-16CE-49D0-8EE5-30E2F6C6A19A}" dt="2020-05-28T19:01:07.611" v="620" actId="1076"/>
          <ac:picMkLst>
            <pc:docMk/>
            <pc:sldMk cId="2909600453" sldId="348"/>
            <ac:picMk id="8" creationId="{16D1C7CF-45F9-4436-B426-B4E1988FFE24}"/>
          </ac:picMkLst>
        </pc:picChg>
        <pc:cxnChg chg="add mod">
          <ac:chgData name="Alison Hopper" userId="ca5996aa-ea7f-4b9b-84ac-8568eb6eb8f4" providerId="ADAL" clId="{14003CC6-16CE-49D0-8EE5-30E2F6C6A19A}" dt="2020-05-28T19:01:13.669" v="621" actId="14100"/>
          <ac:cxnSpMkLst>
            <pc:docMk/>
            <pc:sldMk cId="2909600453" sldId="348"/>
            <ac:cxnSpMk id="6" creationId="{F236FC68-1E8A-4CC0-9B50-6AC57C97A909}"/>
          </ac:cxnSpMkLst>
        </pc:cxnChg>
        <pc:cxnChg chg="add mod">
          <ac:chgData name="Alison Hopper" userId="ca5996aa-ea7f-4b9b-84ac-8568eb6eb8f4" providerId="ADAL" clId="{14003CC6-16CE-49D0-8EE5-30E2F6C6A19A}" dt="2020-05-28T19:02:05.229" v="632" actId="1038"/>
          <ac:cxnSpMkLst>
            <pc:docMk/>
            <pc:sldMk cId="2909600453" sldId="348"/>
            <ac:cxnSpMk id="9" creationId="{5D8BF8C2-DE8F-4092-96A9-F222FB0DABC0}"/>
          </ac:cxnSpMkLst>
        </pc:cxnChg>
        <pc:cxnChg chg="add mod">
          <ac:chgData name="Alison Hopper" userId="ca5996aa-ea7f-4b9b-84ac-8568eb6eb8f4" providerId="ADAL" clId="{14003CC6-16CE-49D0-8EE5-30E2F6C6A19A}" dt="2020-05-28T19:01:58.304" v="629" actId="1076"/>
          <ac:cxnSpMkLst>
            <pc:docMk/>
            <pc:sldMk cId="2909600453" sldId="348"/>
            <ac:cxnSpMk id="12" creationId="{B2530A76-7290-46C0-80CF-D950E4BEBCCE}"/>
          </ac:cxnSpMkLst>
        </pc:cxnChg>
      </pc:sldChg>
      <pc:sldChg chg="modSp add mod ord">
        <pc:chgData name="Alison Hopper" userId="ca5996aa-ea7f-4b9b-84ac-8568eb6eb8f4" providerId="ADAL" clId="{14003CC6-16CE-49D0-8EE5-30E2F6C6A19A}" dt="2020-05-28T19:06:18.830" v="756" actId="20577"/>
        <pc:sldMkLst>
          <pc:docMk/>
          <pc:sldMk cId="1364877646" sldId="349"/>
        </pc:sldMkLst>
        <pc:spChg chg="mod">
          <ac:chgData name="Alison Hopper" userId="ca5996aa-ea7f-4b9b-84ac-8568eb6eb8f4" providerId="ADAL" clId="{14003CC6-16CE-49D0-8EE5-30E2F6C6A19A}" dt="2020-05-28T19:06:18.830" v="756" actId="20577"/>
          <ac:spMkLst>
            <pc:docMk/>
            <pc:sldMk cId="1364877646" sldId="349"/>
            <ac:spMk id="2" creationId="{00000000-0000-0000-0000-000000000000}"/>
          </ac:spMkLst>
        </pc:spChg>
        <pc:spChg chg="mod">
          <ac:chgData name="Alison Hopper" userId="ca5996aa-ea7f-4b9b-84ac-8568eb6eb8f4" providerId="ADAL" clId="{14003CC6-16CE-49D0-8EE5-30E2F6C6A19A}" dt="2020-05-28T19:06:11.270" v="737" actId="20577"/>
          <ac:spMkLst>
            <pc:docMk/>
            <pc:sldMk cId="1364877646" sldId="349"/>
            <ac:spMk id="3" creationId="{00000000-0000-0000-0000-000000000000}"/>
          </ac:spMkLst>
        </pc:spChg>
      </pc:sldChg>
      <pc:sldChg chg="delSp modSp add mod ord delAnim">
        <pc:chgData name="Alison Hopper" userId="ca5996aa-ea7f-4b9b-84ac-8568eb6eb8f4" providerId="ADAL" clId="{14003CC6-16CE-49D0-8EE5-30E2F6C6A19A}" dt="2020-06-01T11:02:55.295" v="1683" actId="20577"/>
        <pc:sldMkLst>
          <pc:docMk/>
          <pc:sldMk cId="9797812" sldId="350"/>
        </pc:sldMkLst>
        <pc:spChg chg="del">
          <ac:chgData name="Alison Hopper" userId="ca5996aa-ea7f-4b9b-84ac-8568eb6eb8f4" providerId="ADAL" clId="{14003CC6-16CE-49D0-8EE5-30E2F6C6A19A}" dt="2020-05-28T19:10:56.127" v="1017" actId="478"/>
          <ac:spMkLst>
            <pc:docMk/>
            <pc:sldMk cId="9797812" sldId="350"/>
            <ac:spMk id="7" creationId="{6B8B25CD-7B5A-4A65-8452-B5E6467DDFCE}"/>
          </ac:spMkLst>
        </pc:spChg>
        <pc:spChg chg="mod">
          <ac:chgData name="Alison Hopper" userId="ca5996aa-ea7f-4b9b-84ac-8568eb6eb8f4" providerId="ADAL" clId="{14003CC6-16CE-49D0-8EE5-30E2F6C6A19A}" dt="2020-06-01T11:02:55.295" v="1683" actId="20577"/>
          <ac:spMkLst>
            <pc:docMk/>
            <pc:sldMk cId="9797812" sldId="350"/>
            <ac:spMk id="13" creationId="{18B48554-8554-442C-81C4-B83B033462A6}"/>
          </ac:spMkLst>
        </pc:spChg>
        <pc:spChg chg="mod">
          <ac:chgData name="Alison Hopper" userId="ca5996aa-ea7f-4b9b-84ac-8568eb6eb8f4" providerId="ADAL" clId="{14003CC6-16CE-49D0-8EE5-30E2F6C6A19A}" dt="2020-05-28T19:14:54.909" v="1339" actId="20577"/>
          <ac:spMkLst>
            <pc:docMk/>
            <pc:sldMk cId="9797812" sldId="350"/>
            <ac:spMk id="19" creationId="{A27EE2A2-E60F-4A46-8F98-DDEE0608DFFB}"/>
          </ac:spMkLst>
        </pc:spChg>
      </pc:sldChg>
      <pc:sldChg chg="delSp modSp add mod">
        <pc:chgData name="Alison Hopper" userId="ca5996aa-ea7f-4b9b-84ac-8568eb6eb8f4" providerId="ADAL" clId="{14003CC6-16CE-49D0-8EE5-30E2F6C6A19A}" dt="2020-05-28T19:14:43.588" v="1337" actId="20577"/>
        <pc:sldMkLst>
          <pc:docMk/>
          <pc:sldMk cId="2844124749" sldId="351"/>
        </pc:sldMkLst>
        <pc:spChg chg="mod">
          <ac:chgData name="Alison Hopper" userId="ca5996aa-ea7f-4b9b-84ac-8568eb6eb8f4" providerId="ADAL" clId="{14003CC6-16CE-49D0-8EE5-30E2F6C6A19A}" dt="2020-05-28T19:13:40.455" v="1322" actId="1076"/>
          <ac:spMkLst>
            <pc:docMk/>
            <pc:sldMk cId="2844124749" sldId="351"/>
            <ac:spMk id="13" creationId="{18B48554-8554-442C-81C4-B83B033462A6}"/>
          </ac:spMkLst>
        </pc:spChg>
        <pc:spChg chg="mod">
          <ac:chgData name="Alison Hopper" userId="ca5996aa-ea7f-4b9b-84ac-8568eb6eb8f4" providerId="ADAL" clId="{14003CC6-16CE-49D0-8EE5-30E2F6C6A19A}" dt="2020-05-28T19:14:43.588" v="1337" actId="20577"/>
          <ac:spMkLst>
            <pc:docMk/>
            <pc:sldMk cId="2844124749" sldId="351"/>
            <ac:spMk id="19" creationId="{A27EE2A2-E60F-4A46-8F98-DDEE0608DFFB}"/>
          </ac:spMkLst>
        </pc:spChg>
        <pc:picChg chg="del">
          <ac:chgData name="Alison Hopper" userId="ca5996aa-ea7f-4b9b-84ac-8568eb6eb8f4" providerId="ADAL" clId="{14003CC6-16CE-49D0-8EE5-30E2F6C6A19A}" dt="2020-05-28T19:11:42.501" v="1066" actId="478"/>
          <ac:picMkLst>
            <pc:docMk/>
            <pc:sldMk cId="2844124749" sldId="351"/>
            <ac:picMk id="6" creationId="{34458035-D16D-4BAC-A894-316CCEF85DF1}"/>
          </ac:picMkLst>
        </pc:picChg>
      </pc:sldChg>
    </pc:docChg>
  </pc:docChgLst>
  <pc:docChgLst>
    <pc:chgData name="Alison Hopper" userId="ca5996aa-ea7f-4b9b-84ac-8568eb6eb8f4" providerId="ADAL" clId="{6BB35719-155D-4733-BA9E-47638547DE88}"/>
    <pc:docChg chg="modSld">
      <pc:chgData name="Alison Hopper" userId="ca5996aa-ea7f-4b9b-84ac-8568eb6eb8f4" providerId="ADAL" clId="{6BB35719-155D-4733-BA9E-47638547DE88}" dt="2020-06-05T15:46:07.416" v="68"/>
      <pc:docMkLst>
        <pc:docMk/>
      </pc:docMkLst>
      <pc:sldChg chg="addSp modSp">
        <pc:chgData name="Alison Hopper" userId="ca5996aa-ea7f-4b9b-84ac-8568eb6eb8f4" providerId="ADAL" clId="{6BB35719-155D-4733-BA9E-47638547DE88}" dt="2020-06-05T15:12:33.864" v="0"/>
        <pc:sldMkLst>
          <pc:docMk/>
          <pc:sldMk cId="0" sldId="267"/>
        </pc:sldMkLst>
        <pc:picChg chg="add mod">
          <ac:chgData name="Alison Hopper" userId="ca5996aa-ea7f-4b9b-84ac-8568eb6eb8f4" providerId="ADAL" clId="{6BB35719-155D-4733-BA9E-47638547DE88}" dt="2020-06-05T15:12:33.864" v="0"/>
          <ac:picMkLst>
            <pc:docMk/>
            <pc:sldMk cId="0" sldId="267"/>
            <ac:picMk id="2" creationId="{DE893992-ADD4-4107-8E4A-54B998A69853}"/>
          </ac:picMkLst>
        </pc:picChg>
      </pc:sldChg>
      <pc:sldChg chg="addSp delSp modSp modTransition modAnim">
        <pc:chgData name="Alison Hopper" userId="ca5996aa-ea7f-4b9b-84ac-8568eb6eb8f4" providerId="ADAL" clId="{6BB35719-155D-4733-BA9E-47638547DE88}" dt="2020-06-05T15:25:59.144" v="12"/>
        <pc:sldMkLst>
          <pc:docMk/>
          <pc:sldMk cId="325700435" sldId="286"/>
        </pc:sldMkLst>
        <pc:picChg chg="add del mod">
          <ac:chgData name="Alison Hopper" userId="ca5996aa-ea7f-4b9b-84ac-8568eb6eb8f4" providerId="ADAL" clId="{6BB35719-155D-4733-BA9E-47638547DE88}" dt="2020-06-05T15:22:05.842" v="8"/>
          <ac:picMkLst>
            <pc:docMk/>
            <pc:sldMk cId="325700435" sldId="286"/>
            <ac:picMk id="4" creationId="{7C35D993-1CD7-4F31-8F0D-2FF55CBE1E19}"/>
          </ac:picMkLst>
        </pc:picChg>
        <pc:picChg chg="add del mod">
          <ac:chgData name="Alison Hopper" userId="ca5996aa-ea7f-4b9b-84ac-8568eb6eb8f4" providerId="ADAL" clId="{6BB35719-155D-4733-BA9E-47638547DE88}" dt="2020-06-05T15:22:19.418" v="9"/>
          <ac:picMkLst>
            <pc:docMk/>
            <pc:sldMk cId="325700435" sldId="286"/>
            <ac:picMk id="5" creationId="{67AB2D25-C783-4CC8-8FAA-74C10F886B53}"/>
          </ac:picMkLst>
        </pc:picChg>
        <pc:picChg chg="add del mod">
          <ac:chgData name="Alison Hopper" userId="ca5996aa-ea7f-4b9b-84ac-8568eb6eb8f4" providerId="ADAL" clId="{6BB35719-155D-4733-BA9E-47638547DE88}" dt="2020-06-05T15:23:02.233" v="11"/>
          <ac:picMkLst>
            <pc:docMk/>
            <pc:sldMk cId="325700435" sldId="286"/>
            <ac:picMk id="6" creationId="{69059FC9-2AE3-48AA-9C3C-609C33D95674}"/>
          </ac:picMkLst>
        </pc:picChg>
        <pc:picChg chg="add mod">
          <ac:chgData name="Alison Hopper" userId="ca5996aa-ea7f-4b9b-84ac-8568eb6eb8f4" providerId="ADAL" clId="{6BB35719-155D-4733-BA9E-47638547DE88}" dt="2020-06-05T15:25:59.144" v="12"/>
          <ac:picMkLst>
            <pc:docMk/>
            <pc:sldMk cId="325700435" sldId="286"/>
            <ac:picMk id="7" creationId="{D2FCBB93-98A2-4DAF-970B-835BABB43569}"/>
          </ac:picMkLst>
        </pc:picChg>
      </pc:sldChg>
      <pc:sldChg chg="addSp modSp">
        <pc:chgData name="Alison Hopper" userId="ca5996aa-ea7f-4b9b-84ac-8568eb6eb8f4" providerId="ADAL" clId="{6BB35719-155D-4733-BA9E-47638547DE88}" dt="2020-06-05T15:20:42.558" v="6"/>
        <pc:sldMkLst>
          <pc:docMk/>
          <pc:sldMk cId="4147385702" sldId="299"/>
        </pc:sldMkLst>
        <pc:picChg chg="add mod">
          <ac:chgData name="Alison Hopper" userId="ca5996aa-ea7f-4b9b-84ac-8568eb6eb8f4" providerId="ADAL" clId="{6BB35719-155D-4733-BA9E-47638547DE88}" dt="2020-06-05T15:20:42.558" v="6"/>
          <ac:picMkLst>
            <pc:docMk/>
            <pc:sldMk cId="4147385702" sldId="299"/>
            <ac:picMk id="2" creationId="{152DB9BD-0C73-4EDD-A552-857F2F73A316}"/>
          </ac:picMkLst>
        </pc:picChg>
      </pc:sldChg>
      <pc:sldChg chg="addSp delSp modSp modTransition modAnim">
        <pc:chgData name="Alison Hopper" userId="ca5996aa-ea7f-4b9b-84ac-8568eb6eb8f4" providerId="ADAL" clId="{6BB35719-155D-4733-BA9E-47638547DE88}" dt="2020-06-05T15:30:15.029" v="22"/>
        <pc:sldMkLst>
          <pc:docMk/>
          <pc:sldMk cId="1329333919" sldId="333"/>
        </pc:sldMkLst>
        <pc:picChg chg="add del mod">
          <ac:chgData name="Alison Hopper" userId="ca5996aa-ea7f-4b9b-84ac-8568eb6eb8f4" providerId="ADAL" clId="{6BB35719-155D-4733-BA9E-47638547DE88}" dt="2020-06-05T15:26:31.816" v="14"/>
          <ac:picMkLst>
            <pc:docMk/>
            <pc:sldMk cId="1329333919" sldId="333"/>
            <ac:picMk id="3" creationId="{B1C96F18-C53F-41A4-8577-31A2A8405F9E}"/>
          </ac:picMkLst>
        </pc:picChg>
        <pc:picChg chg="add del mod">
          <ac:chgData name="Alison Hopper" userId="ca5996aa-ea7f-4b9b-84ac-8568eb6eb8f4" providerId="ADAL" clId="{6BB35719-155D-4733-BA9E-47638547DE88}" dt="2020-06-05T15:26:49.427" v="16"/>
          <ac:picMkLst>
            <pc:docMk/>
            <pc:sldMk cId="1329333919" sldId="333"/>
            <ac:picMk id="4" creationId="{4A34BC04-CFB0-478F-9372-9AE4C3E77F16}"/>
          </ac:picMkLst>
        </pc:picChg>
        <pc:picChg chg="add del mod">
          <ac:chgData name="Alison Hopper" userId="ca5996aa-ea7f-4b9b-84ac-8568eb6eb8f4" providerId="ADAL" clId="{6BB35719-155D-4733-BA9E-47638547DE88}" dt="2020-06-05T15:27:50.323" v="19"/>
          <ac:picMkLst>
            <pc:docMk/>
            <pc:sldMk cId="1329333919" sldId="333"/>
            <ac:picMk id="5" creationId="{44D059D2-E2B8-4EDC-BFA8-B97559F6B139}"/>
          </ac:picMkLst>
        </pc:picChg>
        <pc:picChg chg="add del mod">
          <ac:chgData name="Alison Hopper" userId="ca5996aa-ea7f-4b9b-84ac-8568eb6eb8f4" providerId="ADAL" clId="{6BB35719-155D-4733-BA9E-47638547DE88}" dt="2020-06-05T15:29:14.928" v="21"/>
          <ac:picMkLst>
            <pc:docMk/>
            <pc:sldMk cId="1329333919" sldId="333"/>
            <ac:picMk id="6" creationId="{A4C12257-EC50-4085-867E-21CFD875BC9F}"/>
          </ac:picMkLst>
        </pc:picChg>
        <pc:picChg chg="add mod">
          <ac:chgData name="Alison Hopper" userId="ca5996aa-ea7f-4b9b-84ac-8568eb6eb8f4" providerId="ADAL" clId="{6BB35719-155D-4733-BA9E-47638547DE88}" dt="2020-06-05T15:30:15.029" v="22"/>
          <ac:picMkLst>
            <pc:docMk/>
            <pc:sldMk cId="1329333919" sldId="333"/>
            <ac:picMk id="7" creationId="{DE2F1D43-D3D2-465E-9028-C300FCE9BF3F}"/>
          </ac:picMkLst>
        </pc:picChg>
      </pc:sldChg>
      <pc:sldChg chg="addSp modSp">
        <pc:chgData name="Alison Hopper" userId="ca5996aa-ea7f-4b9b-84ac-8568eb6eb8f4" providerId="ADAL" clId="{6BB35719-155D-4733-BA9E-47638547DE88}" dt="2020-06-05T15:15:29.683" v="2"/>
        <pc:sldMkLst>
          <pc:docMk/>
          <pc:sldMk cId="437130507" sldId="338"/>
        </pc:sldMkLst>
        <pc:picChg chg="add mod">
          <ac:chgData name="Alison Hopper" userId="ca5996aa-ea7f-4b9b-84ac-8568eb6eb8f4" providerId="ADAL" clId="{6BB35719-155D-4733-BA9E-47638547DE88}" dt="2020-06-05T15:15:29.683" v="2"/>
          <ac:picMkLst>
            <pc:docMk/>
            <pc:sldMk cId="437130507" sldId="338"/>
            <ac:picMk id="3" creationId="{861F260C-2BEB-456D-AAA9-259AE6E1460A}"/>
          </ac:picMkLst>
        </pc:picChg>
      </pc:sldChg>
      <pc:sldChg chg="addSp delSp modSp modTransition modAnim">
        <pc:chgData name="Alison Hopper" userId="ca5996aa-ea7f-4b9b-84ac-8568eb6eb8f4" providerId="ADAL" clId="{6BB35719-155D-4733-BA9E-47638547DE88}" dt="2020-06-05T15:18:13.337" v="5"/>
        <pc:sldMkLst>
          <pc:docMk/>
          <pc:sldMk cId="1861636824" sldId="340"/>
        </pc:sldMkLst>
        <pc:picChg chg="add del mod">
          <ac:chgData name="Alison Hopper" userId="ca5996aa-ea7f-4b9b-84ac-8568eb6eb8f4" providerId="ADAL" clId="{6BB35719-155D-4733-BA9E-47638547DE88}" dt="2020-06-05T15:16:42.559" v="4"/>
          <ac:picMkLst>
            <pc:docMk/>
            <pc:sldMk cId="1861636824" sldId="340"/>
            <ac:picMk id="3" creationId="{2E0CB9C6-B552-418F-B89B-4732A11359EB}"/>
          </ac:picMkLst>
        </pc:picChg>
        <pc:picChg chg="add mod">
          <ac:chgData name="Alison Hopper" userId="ca5996aa-ea7f-4b9b-84ac-8568eb6eb8f4" providerId="ADAL" clId="{6BB35719-155D-4733-BA9E-47638547DE88}" dt="2020-06-05T15:18:13.337" v="5"/>
          <ac:picMkLst>
            <pc:docMk/>
            <pc:sldMk cId="1861636824" sldId="340"/>
            <ac:picMk id="4" creationId="{08122BA2-7A15-410D-9AB4-6136C8D25D31}"/>
          </ac:picMkLst>
        </pc:picChg>
      </pc:sldChg>
      <pc:sldChg chg="addSp modSp">
        <pc:chgData name="Alison Hopper" userId="ca5996aa-ea7f-4b9b-84ac-8568eb6eb8f4" providerId="ADAL" clId="{6BB35719-155D-4733-BA9E-47638547DE88}" dt="2020-06-05T15:21:12.743" v="7"/>
        <pc:sldMkLst>
          <pc:docMk/>
          <pc:sldMk cId="2750555413" sldId="342"/>
        </pc:sldMkLst>
        <pc:picChg chg="add mod">
          <ac:chgData name="Alison Hopper" userId="ca5996aa-ea7f-4b9b-84ac-8568eb6eb8f4" providerId="ADAL" clId="{6BB35719-155D-4733-BA9E-47638547DE88}" dt="2020-06-05T15:21:12.743" v="7"/>
          <ac:picMkLst>
            <pc:docMk/>
            <pc:sldMk cId="2750555413" sldId="342"/>
            <ac:picMk id="4" creationId="{FA8A8A67-619D-4EFB-BEFC-37D48728B265}"/>
          </ac:picMkLst>
        </pc:picChg>
      </pc:sldChg>
      <pc:sldChg chg="addSp delSp modSp modTransition modAnim">
        <pc:chgData name="Alison Hopper" userId="ca5996aa-ea7f-4b9b-84ac-8568eb6eb8f4" providerId="ADAL" clId="{6BB35719-155D-4733-BA9E-47638547DE88}" dt="2020-06-05T15:33:04.667" v="27"/>
        <pc:sldMkLst>
          <pc:docMk/>
          <pc:sldMk cId="4056608348" sldId="343"/>
        </pc:sldMkLst>
        <pc:picChg chg="add del mod">
          <ac:chgData name="Alison Hopper" userId="ca5996aa-ea7f-4b9b-84ac-8568eb6eb8f4" providerId="ADAL" clId="{6BB35719-155D-4733-BA9E-47638547DE88}" dt="2020-06-05T15:26:43.501" v="15"/>
          <ac:picMkLst>
            <pc:docMk/>
            <pc:sldMk cId="4056608348" sldId="343"/>
            <ac:picMk id="2" creationId="{D2CFB21E-F255-4A9D-AC50-2321A99A9EE9}"/>
          </ac:picMkLst>
        </pc:picChg>
        <pc:picChg chg="add del mod">
          <ac:chgData name="Alison Hopper" userId="ca5996aa-ea7f-4b9b-84ac-8568eb6eb8f4" providerId="ADAL" clId="{6BB35719-155D-4733-BA9E-47638547DE88}" dt="2020-06-05T15:30:22.257" v="23"/>
          <ac:picMkLst>
            <pc:docMk/>
            <pc:sldMk cId="4056608348" sldId="343"/>
            <ac:picMk id="3" creationId="{60391C19-16B8-48E4-8A69-14AF72CD2E33}"/>
          </ac:picMkLst>
        </pc:picChg>
        <pc:picChg chg="add del mod">
          <ac:chgData name="Alison Hopper" userId="ca5996aa-ea7f-4b9b-84ac-8568eb6eb8f4" providerId="ADAL" clId="{6BB35719-155D-4733-BA9E-47638547DE88}" dt="2020-06-05T15:31:34.017" v="26"/>
          <ac:picMkLst>
            <pc:docMk/>
            <pc:sldMk cId="4056608348" sldId="343"/>
            <ac:picMk id="4" creationId="{1663A44B-AC44-4C2B-9049-55B5414A23F6}"/>
          </ac:picMkLst>
        </pc:picChg>
        <pc:picChg chg="add mod">
          <ac:chgData name="Alison Hopper" userId="ca5996aa-ea7f-4b9b-84ac-8568eb6eb8f4" providerId="ADAL" clId="{6BB35719-155D-4733-BA9E-47638547DE88}" dt="2020-06-05T15:33:04.667" v="27"/>
          <ac:picMkLst>
            <pc:docMk/>
            <pc:sldMk cId="4056608348" sldId="343"/>
            <ac:picMk id="5" creationId="{47BD36E6-4523-49AA-BC56-914220A20A6B}"/>
          </ac:picMkLst>
        </pc:picChg>
      </pc:sldChg>
      <pc:sldChg chg="addSp delSp modSp modTransition modAnim">
        <pc:chgData name="Alison Hopper" userId="ca5996aa-ea7f-4b9b-84ac-8568eb6eb8f4" providerId="ADAL" clId="{6BB35719-155D-4733-BA9E-47638547DE88}" dt="2020-06-05T15:34:08.945" v="29"/>
        <pc:sldMkLst>
          <pc:docMk/>
          <pc:sldMk cId="3339848495" sldId="344"/>
        </pc:sldMkLst>
        <pc:picChg chg="add del mod">
          <ac:chgData name="Alison Hopper" userId="ca5996aa-ea7f-4b9b-84ac-8568eb6eb8f4" providerId="ADAL" clId="{6BB35719-155D-4733-BA9E-47638547DE88}" dt="2020-06-05T15:33:13.350" v="28"/>
          <ac:picMkLst>
            <pc:docMk/>
            <pc:sldMk cId="3339848495" sldId="344"/>
            <ac:picMk id="4" creationId="{D61B0F99-C74F-4F5F-8DBD-DF83512343DA}"/>
          </ac:picMkLst>
        </pc:picChg>
        <pc:picChg chg="add mod">
          <ac:chgData name="Alison Hopper" userId="ca5996aa-ea7f-4b9b-84ac-8568eb6eb8f4" providerId="ADAL" clId="{6BB35719-155D-4733-BA9E-47638547DE88}" dt="2020-06-05T15:34:08.945" v="29"/>
          <ac:picMkLst>
            <pc:docMk/>
            <pc:sldMk cId="3339848495" sldId="344"/>
            <ac:picMk id="5" creationId="{34D85879-A2C6-4158-B794-C7DED20BE45E}"/>
          </ac:picMkLst>
        </pc:picChg>
      </pc:sldChg>
      <pc:sldChg chg="addSp delSp modSp modTransition modAnim">
        <pc:chgData name="Alison Hopper" userId="ca5996aa-ea7f-4b9b-84ac-8568eb6eb8f4" providerId="ADAL" clId="{6BB35719-155D-4733-BA9E-47638547DE88}" dt="2020-06-05T15:35:29.651" v="32"/>
        <pc:sldMkLst>
          <pc:docMk/>
          <pc:sldMk cId="2830727141" sldId="345"/>
        </pc:sldMkLst>
        <pc:picChg chg="add del mod">
          <ac:chgData name="Alison Hopper" userId="ca5996aa-ea7f-4b9b-84ac-8568eb6eb8f4" providerId="ADAL" clId="{6BB35719-155D-4733-BA9E-47638547DE88}" dt="2020-06-05T15:34:47.388" v="31"/>
          <ac:picMkLst>
            <pc:docMk/>
            <pc:sldMk cId="2830727141" sldId="345"/>
            <ac:picMk id="4" creationId="{95212AC9-1663-4E7B-98F6-7D2D5AEFF40A}"/>
          </ac:picMkLst>
        </pc:picChg>
        <pc:picChg chg="add mod">
          <ac:chgData name="Alison Hopper" userId="ca5996aa-ea7f-4b9b-84ac-8568eb6eb8f4" providerId="ADAL" clId="{6BB35719-155D-4733-BA9E-47638547DE88}" dt="2020-06-05T15:35:29.651" v="32"/>
          <ac:picMkLst>
            <pc:docMk/>
            <pc:sldMk cId="2830727141" sldId="345"/>
            <ac:picMk id="5" creationId="{CDE7A64C-76BD-4FC7-AF60-F62F72F4CF29}"/>
          </ac:picMkLst>
        </pc:picChg>
      </pc:sldChg>
      <pc:sldChg chg="addSp modSp">
        <pc:chgData name="Alison Hopper" userId="ca5996aa-ea7f-4b9b-84ac-8568eb6eb8f4" providerId="ADAL" clId="{6BB35719-155D-4733-BA9E-47638547DE88}" dt="2020-06-05T15:38:05.885" v="33"/>
        <pc:sldMkLst>
          <pc:docMk/>
          <pc:sldMk cId="2991207078" sldId="347"/>
        </pc:sldMkLst>
        <pc:picChg chg="add mod">
          <ac:chgData name="Alison Hopper" userId="ca5996aa-ea7f-4b9b-84ac-8568eb6eb8f4" providerId="ADAL" clId="{6BB35719-155D-4733-BA9E-47638547DE88}" dt="2020-06-05T15:38:05.885" v="33"/>
          <ac:picMkLst>
            <pc:docMk/>
            <pc:sldMk cId="2991207078" sldId="347"/>
            <ac:picMk id="2" creationId="{E25BCE75-12FE-4027-8006-43DB7D43D485}"/>
          </ac:picMkLst>
        </pc:picChg>
      </pc:sldChg>
      <pc:sldChg chg="addSp delSp modSp modTransition modAnim">
        <pc:chgData name="Alison Hopper" userId="ca5996aa-ea7f-4b9b-84ac-8568eb6eb8f4" providerId="ADAL" clId="{6BB35719-155D-4733-BA9E-47638547DE88}" dt="2020-06-05T15:41:31.806" v="38"/>
        <pc:sldMkLst>
          <pc:docMk/>
          <pc:sldMk cId="2909600453" sldId="348"/>
        </pc:sldMkLst>
        <pc:picChg chg="add del mod">
          <ac:chgData name="Alison Hopper" userId="ca5996aa-ea7f-4b9b-84ac-8568eb6eb8f4" providerId="ADAL" clId="{6BB35719-155D-4733-BA9E-47638547DE88}" dt="2020-06-05T15:39:48.937" v="35"/>
          <ac:picMkLst>
            <pc:docMk/>
            <pc:sldMk cId="2909600453" sldId="348"/>
            <ac:picMk id="4" creationId="{4A8D4693-6EDA-4D7F-A945-83FA29B66224}"/>
          </ac:picMkLst>
        </pc:picChg>
        <pc:picChg chg="add del mod">
          <ac:chgData name="Alison Hopper" userId="ca5996aa-ea7f-4b9b-84ac-8568eb6eb8f4" providerId="ADAL" clId="{6BB35719-155D-4733-BA9E-47638547DE88}" dt="2020-06-05T15:40:04.764" v="37"/>
          <ac:picMkLst>
            <pc:docMk/>
            <pc:sldMk cId="2909600453" sldId="348"/>
            <ac:picMk id="5" creationId="{D4B4E504-D714-4CDC-8CA6-35C559A96FAA}"/>
          </ac:picMkLst>
        </pc:picChg>
        <pc:picChg chg="add mod">
          <ac:chgData name="Alison Hopper" userId="ca5996aa-ea7f-4b9b-84ac-8568eb6eb8f4" providerId="ADAL" clId="{6BB35719-155D-4733-BA9E-47638547DE88}" dt="2020-06-05T15:41:31.806" v="38"/>
          <ac:picMkLst>
            <pc:docMk/>
            <pc:sldMk cId="2909600453" sldId="348"/>
            <ac:picMk id="11" creationId="{DE5A21B5-5B7D-429B-A100-058724BE8614}"/>
          </ac:picMkLst>
        </pc:picChg>
      </pc:sldChg>
      <pc:sldChg chg="addSp modSp">
        <pc:chgData name="Alison Hopper" userId="ca5996aa-ea7f-4b9b-84ac-8568eb6eb8f4" providerId="ADAL" clId="{6BB35719-155D-4733-BA9E-47638547DE88}" dt="2020-06-05T15:41:56.608" v="39"/>
        <pc:sldMkLst>
          <pc:docMk/>
          <pc:sldMk cId="1364877646" sldId="349"/>
        </pc:sldMkLst>
        <pc:picChg chg="add mod">
          <ac:chgData name="Alison Hopper" userId="ca5996aa-ea7f-4b9b-84ac-8568eb6eb8f4" providerId="ADAL" clId="{6BB35719-155D-4733-BA9E-47638547DE88}" dt="2020-06-05T15:41:56.608" v="39"/>
          <ac:picMkLst>
            <pc:docMk/>
            <pc:sldMk cId="1364877646" sldId="349"/>
            <ac:picMk id="4" creationId="{946917B2-6EFE-4ECE-8CBB-0425BE32EB22}"/>
          </ac:picMkLst>
        </pc:picChg>
      </pc:sldChg>
      <pc:sldChg chg="addSp modSp">
        <pc:chgData name="Alison Hopper" userId="ca5996aa-ea7f-4b9b-84ac-8568eb6eb8f4" providerId="ADAL" clId="{6BB35719-155D-4733-BA9E-47638547DE88}" dt="2020-06-05T15:43:28.240" v="40"/>
        <pc:sldMkLst>
          <pc:docMk/>
          <pc:sldMk cId="9797812" sldId="350"/>
        </pc:sldMkLst>
        <pc:picChg chg="add mod">
          <ac:chgData name="Alison Hopper" userId="ca5996aa-ea7f-4b9b-84ac-8568eb6eb8f4" providerId="ADAL" clId="{6BB35719-155D-4733-BA9E-47638547DE88}" dt="2020-06-05T15:43:28.240" v="40"/>
          <ac:picMkLst>
            <pc:docMk/>
            <pc:sldMk cId="9797812" sldId="350"/>
            <ac:picMk id="2" creationId="{2598A23E-2A65-4F27-B256-D34487EF9B38}"/>
          </ac:picMkLst>
        </pc:picChg>
      </pc:sldChg>
      <pc:sldChg chg="addSp delSp modSp modTransition modAnim">
        <pc:chgData name="Alison Hopper" userId="ca5996aa-ea7f-4b9b-84ac-8568eb6eb8f4" providerId="ADAL" clId="{6BB35719-155D-4733-BA9E-47638547DE88}" dt="2020-06-05T15:46:07.416" v="68"/>
        <pc:sldMkLst>
          <pc:docMk/>
          <pc:sldMk cId="2844124749" sldId="351"/>
        </pc:sldMkLst>
        <pc:spChg chg="mod">
          <ac:chgData name="Alison Hopper" userId="ca5996aa-ea7f-4b9b-84ac-8568eb6eb8f4" providerId="ADAL" clId="{6BB35719-155D-4733-BA9E-47638547DE88}" dt="2020-06-05T15:45:07.365" v="66" actId="20577"/>
          <ac:spMkLst>
            <pc:docMk/>
            <pc:sldMk cId="2844124749" sldId="351"/>
            <ac:spMk id="13" creationId="{18B48554-8554-442C-81C4-B83B033462A6}"/>
          </ac:spMkLst>
        </pc:spChg>
        <pc:picChg chg="add del mod">
          <ac:chgData name="Alison Hopper" userId="ca5996aa-ea7f-4b9b-84ac-8568eb6eb8f4" providerId="ADAL" clId="{6BB35719-155D-4733-BA9E-47638547DE88}" dt="2020-06-05T15:45:18.763" v="67"/>
          <ac:picMkLst>
            <pc:docMk/>
            <pc:sldMk cId="2844124749" sldId="351"/>
            <ac:picMk id="2" creationId="{D7A6DE24-A107-44E8-ADDA-249627005443}"/>
          </ac:picMkLst>
        </pc:picChg>
        <pc:picChg chg="add mod">
          <ac:chgData name="Alison Hopper" userId="ca5996aa-ea7f-4b9b-84ac-8568eb6eb8f4" providerId="ADAL" clId="{6BB35719-155D-4733-BA9E-47638547DE88}" dt="2020-06-05T15:46:07.416" v="68"/>
          <ac:picMkLst>
            <pc:docMk/>
            <pc:sldMk cId="2844124749" sldId="351"/>
            <ac:picMk id="3" creationId="{FAF0DB90-2AC7-48AD-9D83-BDCF6F506D92}"/>
          </ac:picMkLst>
        </pc:picChg>
      </pc:sldChg>
    </pc:docChg>
  </pc:docChgLst>
  <pc:docChgLst>
    <pc:chgData name="Alison Hopper" userId="ca5996aa-ea7f-4b9b-84ac-8568eb6eb8f4" providerId="ADAL" clId="{2EA054C1-369E-4364-ACE8-3717E07CD270}"/>
    <pc:docChg chg="undo custSel addSld delSld modSld sldOrd">
      <pc:chgData name="Alison Hopper" userId="ca5996aa-ea7f-4b9b-84ac-8568eb6eb8f4" providerId="ADAL" clId="{2EA054C1-369E-4364-ACE8-3717E07CD270}" dt="2020-05-28T18:39:03.100" v="612" actId="1076"/>
      <pc:docMkLst>
        <pc:docMk/>
      </pc:docMkLst>
      <pc:sldChg chg="modSp mod">
        <pc:chgData name="Alison Hopper" userId="ca5996aa-ea7f-4b9b-84ac-8568eb6eb8f4" providerId="ADAL" clId="{2EA054C1-369E-4364-ACE8-3717E07CD270}" dt="2020-05-28T17:43:32.292" v="1" actId="20577"/>
        <pc:sldMkLst>
          <pc:docMk/>
          <pc:sldMk cId="0" sldId="267"/>
        </pc:sldMkLst>
        <pc:spChg chg="mod">
          <ac:chgData name="Alison Hopper" userId="ca5996aa-ea7f-4b9b-84ac-8568eb6eb8f4" providerId="ADAL" clId="{2EA054C1-369E-4364-ACE8-3717E07CD270}" dt="2020-05-28T17:43:32.292" v="1" actId="20577"/>
          <ac:spMkLst>
            <pc:docMk/>
            <pc:sldMk cId="0" sldId="267"/>
            <ac:spMk id="8" creationId="{00000000-0000-0000-0000-000000000000}"/>
          </ac:spMkLst>
        </pc:spChg>
      </pc:sldChg>
      <pc:sldChg chg="addSp delSp modSp mod">
        <pc:chgData name="Alison Hopper" userId="ca5996aa-ea7f-4b9b-84ac-8568eb6eb8f4" providerId="ADAL" clId="{2EA054C1-369E-4364-ACE8-3717E07CD270}" dt="2020-05-28T18:32:39.643" v="439" actId="1076"/>
        <pc:sldMkLst>
          <pc:docMk/>
          <pc:sldMk cId="325700435" sldId="286"/>
        </pc:sldMkLst>
        <pc:spChg chg="mod">
          <ac:chgData name="Alison Hopper" userId="ca5996aa-ea7f-4b9b-84ac-8568eb6eb8f4" providerId="ADAL" clId="{2EA054C1-369E-4364-ACE8-3717E07CD270}" dt="2020-05-28T17:43:57.406" v="20" actId="20577"/>
          <ac:spMkLst>
            <pc:docMk/>
            <pc:sldMk cId="325700435" sldId="286"/>
            <ac:spMk id="2" creationId="{00000000-0000-0000-0000-000000000000}"/>
          </ac:spMkLst>
        </pc:spChg>
        <pc:spChg chg="mod">
          <ac:chgData name="Alison Hopper" userId="ca5996aa-ea7f-4b9b-84ac-8568eb6eb8f4" providerId="ADAL" clId="{2EA054C1-369E-4364-ACE8-3717E07CD270}" dt="2020-05-28T17:44:27.281" v="75" actId="6549"/>
          <ac:spMkLst>
            <pc:docMk/>
            <pc:sldMk cId="325700435" sldId="286"/>
            <ac:spMk id="3" creationId="{00000000-0000-0000-0000-000000000000}"/>
          </ac:spMkLst>
        </pc:spChg>
        <pc:picChg chg="add del mod">
          <ac:chgData name="Alison Hopper" userId="ca5996aa-ea7f-4b9b-84ac-8568eb6eb8f4" providerId="ADAL" clId="{2EA054C1-369E-4364-ACE8-3717E07CD270}" dt="2020-05-28T18:32:19.958" v="435" actId="478"/>
          <ac:picMkLst>
            <pc:docMk/>
            <pc:sldMk cId="325700435" sldId="286"/>
            <ac:picMk id="7" creationId="{1737DB0F-78E5-4683-998C-E2CBF3D9DC78}"/>
          </ac:picMkLst>
        </pc:picChg>
        <pc:picChg chg="add mod">
          <ac:chgData name="Alison Hopper" userId="ca5996aa-ea7f-4b9b-84ac-8568eb6eb8f4" providerId="ADAL" clId="{2EA054C1-369E-4364-ACE8-3717E07CD270}" dt="2020-05-28T18:32:39.643" v="439" actId="1076"/>
          <ac:picMkLst>
            <pc:docMk/>
            <pc:sldMk cId="325700435" sldId="286"/>
            <ac:picMk id="8" creationId="{16D1C7CF-45F9-4436-B426-B4E1988FFE24}"/>
          </ac:picMkLst>
        </pc:picChg>
        <pc:picChg chg="del">
          <ac:chgData name="Alison Hopper" userId="ca5996aa-ea7f-4b9b-84ac-8568eb6eb8f4" providerId="ADAL" clId="{2EA054C1-369E-4364-ACE8-3717E07CD270}" dt="2020-05-28T17:44:57.107" v="76" actId="478"/>
          <ac:picMkLst>
            <pc:docMk/>
            <pc:sldMk cId="325700435" sldId="286"/>
            <ac:picMk id="13" creationId="{16EAA4CC-0790-46E7-B2A5-FE92E5EB3EF8}"/>
          </ac:picMkLst>
        </pc:picChg>
      </pc:sldChg>
      <pc:sldChg chg="addSp delSp modSp add mod">
        <pc:chgData name="Alison Hopper" userId="ca5996aa-ea7f-4b9b-84ac-8568eb6eb8f4" providerId="ADAL" clId="{2EA054C1-369E-4364-ACE8-3717E07CD270}" dt="2020-05-28T18:35:10.626" v="458" actId="207"/>
        <pc:sldMkLst>
          <pc:docMk/>
          <pc:sldMk cId="4147385702" sldId="299"/>
        </pc:sldMkLst>
        <pc:spChg chg="mod">
          <ac:chgData name="Alison Hopper" userId="ca5996aa-ea7f-4b9b-84ac-8568eb6eb8f4" providerId="ADAL" clId="{2EA054C1-369E-4364-ACE8-3717E07CD270}" dt="2020-05-28T18:11:14.285" v="433" actId="14100"/>
          <ac:spMkLst>
            <pc:docMk/>
            <pc:sldMk cId="4147385702" sldId="299"/>
            <ac:spMk id="20" creationId="{6E478067-0225-48BF-9C46-476F49073251}"/>
          </ac:spMkLst>
        </pc:spChg>
        <pc:spChg chg="del">
          <ac:chgData name="Alison Hopper" userId="ca5996aa-ea7f-4b9b-84ac-8568eb6eb8f4" providerId="ADAL" clId="{2EA054C1-369E-4364-ACE8-3717E07CD270}" dt="2020-05-28T18:09:29.252" v="361" actId="478"/>
          <ac:spMkLst>
            <pc:docMk/>
            <pc:sldMk cId="4147385702" sldId="299"/>
            <ac:spMk id="21" creationId="{5DA1BB77-C3F1-4001-BA9D-1EF01707C7D2}"/>
          </ac:spMkLst>
        </pc:spChg>
        <pc:spChg chg="del">
          <ac:chgData name="Alison Hopper" userId="ca5996aa-ea7f-4b9b-84ac-8568eb6eb8f4" providerId="ADAL" clId="{2EA054C1-369E-4364-ACE8-3717E07CD270}" dt="2020-05-28T18:09:27.645" v="360" actId="478"/>
          <ac:spMkLst>
            <pc:docMk/>
            <pc:sldMk cId="4147385702" sldId="299"/>
            <ac:spMk id="23" creationId="{3B01896F-65B0-4ED5-A420-5D3A382CCD9B}"/>
          </ac:spMkLst>
        </pc:spChg>
        <pc:spChg chg="add mod">
          <ac:chgData name="Alison Hopper" userId="ca5996aa-ea7f-4b9b-84ac-8568eb6eb8f4" providerId="ADAL" clId="{2EA054C1-369E-4364-ACE8-3717E07CD270}" dt="2020-05-28T18:10:28.684" v="425" actId="1076"/>
          <ac:spMkLst>
            <pc:docMk/>
            <pc:sldMk cId="4147385702" sldId="299"/>
            <ac:spMk id="40" creationId="{333F67AD-A01A-4998-857B-D1F798E775BD}"/>
          </ac:spMkLst>
        </pc:spChg>
        <pc:spChg chg="add mod">
          <ac:chgData name="Alison Hopper" userId="ca5996aa-ea7f-4b9b-84ac-8568eb6eb8f4" providerId="ADAL" clId="{2EA054C1-369E-4364-ACE8-3717E07CD270}" dt="2020-05-28T18:10:42.198" v="428" actId="20577"/>
          <ac:spMkLst>
            <pc:docMk/>
            <pc:sldMk cId="4147385702" sldId="299"/>
            <ac:spMk id="41" creationId="{AA57B017-3524-411D-9381-9AD531E3FACE}"/>
          </ac:spMkLst>
        </pc:spChg>
        <pc:spChg chg="add mod">
          <ac:chgData name="Alison Hopper" userId="ca5996aa-ea7f-4b9b-84ac-8568eb6eb8f4" providerId="ADAL" clId="{2EA054C1-369E-4364-ACE8-3717E07CD270}" dt="2020-05-28T18:10:56.654" v="431" actId="20577"/>
          <ac:spMkLst>
            <pc:docMk/>
            <pc:sldMk cId="4147385702" sldId="299"/>
            <ac:spMk id="42" creationId="{C173DE01-122F-4707-8D41-8E06EEB5873B}"/>
          </ac:spMkLst>
        </pc:spChg>
        <pc:spChg chg="add del mod">
          <ac:chgData name="Alison Hopper" userId="ca5996aa-ea7f-4b9b-84ac-8568eb6eb8f4" providerId="ADAL" clId="{2EA054C1-369E-4364-ACE8-3717E07CD270}" dt="2020-05-28T18:33:25.739" v="446"/>
          <ac:spMkLst>
            <pc:docMk/>
            <pc:sldMk cId="4147385702" sldId="299"/>
            <ac:spMk id="43" creationId="{52822213-0B45-4B6B-B4B4-3ED5BDE685C4}"/>
          </ac:spMkLst>
        </pc:spChg>
        <pc:spChg chg="add del mod">
          <ac:chgData name="Alison Hopper" userId="ca5996aa-ea7f-4b9b-84ac-8568eb6eb8f4" providerId="ADAL" clId="{2EA054C1-369E-4364-ACE8-3717E07CD270}" dt="2020-05-28T18:35:10.626" v="458" actId="207"/>
          <ac:spMkLst>
            <pc:docMk/>
            <pc:sldMk cId="4147385702" sldId="299"/>
            <ac:spMk id="45" creationId="{F2FF44CE-C34A-4F93-BF2B-2E3BB27C71E8}"/>
          </ac:spMkLst>
        </pc:spChg>
        <pc:grpChg chg="del">
          <ac:chgData name="Alison Hopper" userId="ca5996aa-ea7f-4b9b-84ac-8568eb6eb8f4" providerId="ADAL" clId="{2EA054C1-369E-4364-ACE8-3717E07CD270}" dt="2020-05-28T18:05:10.725" v="321" actId="165"/>
          <ac:grpSpMkLst>
            <pc:docMk/>
            <pc:sldMk cId="4147385702" sldId="299"/>
            <ac:grpSpMk id="6" creationId="{43B3AF7D-2986-4C48-8535-C3FD187798D2}"/>
          </ac:grpSpMkLst>
        </pc:grpChg>
        <pc:grpChg chg="del">
          <ac:chgData name="Alison Hopper" userId="ca5996aa-ea7f-4b9b-84ac-8568eb6eb8f4" providerId="ADAL" clId="{2EA054C1-369E-4364-ACE8-3717E07CD270}" dt="2020-05-28T18:04:50.984" v="319" actId="165"/>
          <ac:grpSpMkLst>
            <pc:docMk/>
            <pc:sldMk cId="4147385702" sldId="299"/>
            <ac:grpSpMk id="7" creationId="{16E5D088-41A9-4063-B7FC-6A0A59CDA0DB}"/>
          </ac:grpSpMkLst>
        </pc:grpChg>
        <pc:grpChg chg="del">
          <ac:chgData name="Alison Hopper" userId="ca5996aa-ea7f-4b9b-84ac-8568eb6eb8f4" providerId="ADAL" clId="{2EA054C1-369E-4364-ACE8-3717E07CD270}" dt="2020-05-28T18:04:35.908" v="317" actId="165"/>
          <ac:grpSpMkLst>
            <pc:docMk/>
            <pc:sldMk cId="4147385702" sldId="299"/>
            <ac:grpSpMk id="15" creationId="{1908AFB2-9D08-4C8B-879E-0D7D97D629F5}"/>
          </ac:grpSpMkLst>
        </pc:grpChg>
        <pc:grpChg chg="add del mod">
          <ac:chgData name="Alison Hopper" userId="ca5996aa-ea7f-4b9b-84ac-8568eb6eb8f4" providerId="ADAL" clId="{2EA054C1-369E-4364-ACE8-3717E07CD270}" dt="2020-05-28T18:07:02.150" v="337" actId="165"/>
          <ac:grpSpMkLst>
            <pc:docMk/>
            <pc:sldMk cId="4147385702" sldId="299"/>
            <ac:grpSpMk id="25" creationId="{048B14ED-3249-4FDF-9D2C-12CAC062BF20}"/>
          </ac:grpSpMkLst>
        </pc:grpChg>
        <pc:grpChg chg="add mod">
          <ac:chgData name="Alison Hopper" userId="ca5996aa-ea7f-4b9b-84ac-8568eb6eb8f4" providerId="ADAL" clId="{2EA054C1-369E-4364-ACE8-3717E07CD270}" dt="2020-05-28T18:07:27.388" v="341" actId="164"/>
          <ac:grpSpMkLst>
            <pc:docMk/>
            <pc:sldMk cId="4147385702" sldId="299"/>
            <ac:grpSpMk id="31" creationId="{EF83DEBE-5E57-43F7-915E-6E7900C2B1DA}"/>
          </ac:grpSpMkLst>
        </pc:grpChg>
        <pc:grpChg chg="add del mod">
          <ac:chgData name="Alison Hopper" userId="ca5996aa-ea7f-4b9b-84ac-8568eb6eb8f4" providerId="ADAL" clId="{2EA054C1-369E-4364-ACE8-3717E07CD270}" dt="2020-05-28T18:07:55.277" v="347" actId="165"/>
          <ac:grpSpMkLst>
            <pc:docMk/>
            <pc:sldMk cId="4147385702" sldId="299"/>
            <ac:grpSpMk id="32" creationId="{091E7F42-235F-4016-9EBF-E3B1CA71C0ED}"/>
          </ac:grpSpMkLst>
        </pc:grpChg>
        <pc:grpChg chg="add mod">
          <ac:chgData name="Alison Hopper" userId="ca5996aa-ea7f-4b9b-84ac-8568eb6eb8f4" providerId="ADAL" clId="{2EA054C1-369E-4364-ACE8-3717E07CD270}" dt="2020-05-28T18:10:10.423" v="420" actId="1076"/>
          <ac:grpSpMkLst>
            <pc:docMk/>
            <pc:sldMk cId="4147385702" sldId="299"/>
            <ac:grpSpMk id="36" creationId="{B78FF170-5E09-4907-B543-B5ACDEB30702}"/>
          </ac:grpSpMkLst>
        </pc:grpChg>
        <pc:grpChg chg="add mod">
          <ac:chgData name="Alison Hopper" userId="ca5996aa-ea7f-4b9b-84ac-8568eb6eb8f4" providerId="ADAL" clId="{2EA054C1-369E-4364-ACE8-3717E07CD270}" dt="2020-05-28T18:09:10.822" v="358" actId="1076"/>
          <ac:grpSpMkLst>
            <pc:docMk/>
            <pc:sldMk cId="4147385702" sldId="299"/>
            <ac:grpSpMk id="37" creationId="{3FB1B55F-C3B1-4006-AC6C-65C86175BA83}"/>
          </ac:grpSpMkLst>
        </pc:grpChg>
        <pc:picChg chg="mod">
          <ac:chgData name="Alison Hopper" userId="ca5996aa-ea7f-4b9b-84ac-8568eb6eb8f4" providerId="ADAL" clId="{2EA054C1-369E-4364-ACE8-3717E07CD270}" dt="2020-05-28T18:04:21.191" v="316" actId="1076"/>
          <ac:picMkLst>
            <pc:docMk/>
            <pc:sldMk cId="4147385702" sldId="299"/>
            <ac:picMk id="5" creationId="{D57035DA-6C05-431D-8620-8424704503C6}"/>
          </ac:picMkLst>
        </pc:picChg>
        <pc:picChg chg="mod">
          <ac:chgData name="Alison Hopper" userId="ca5996aa-ea7f-4b9b-84ac-8568eb6eb8f4" providerId="ADAL" clId="{2EA054C1-369E-4364-ACE8-3717E07CD270}" dt="2020-05-28T18:09:10.822" v="358" actId="1076"/>
          <ac:picMkLst>
            <pc:docMk/>
            <pc:sldMk cId="4147385702" sldId="299"/>
            <ac:picMk id="10" creationId="{49452190-8E39-4440-91BF-02CF2BB72388}"/>
          </ac:picMkLst>
        </pc:picChg>
        <pc:picChg chg="add del">
          <ac:chgData name="Alison Hopper" userId="ca5996aa-ea7f-4b9b-84ac-8568eb6eb8f4" providerId="ADAL" clId="{2EA054C1-369E-4364-ACE8-3717E07CD270}" dt="2020-05-28T18:33:31.492" v="448"/>
          <ac:picMkLst>
            <pc:docMk/>
            <pc:sldMk cId="4147385702" sldId="299"/>
            <ac:picMk id="44" creationId="{3D6D1E93-903F-4ACC-ABE4-107F631DA3B7}"/>
          </ac:picMkLst>
        </pc:picChg>
        <pc:cxnChg chg="del mod topLvl">
          <ac:chgData name="Alison Hopper" userId="ca5996aa-ea7f-4b9b-84ac-8568eb6eb8f4" providerId="ADAL" clId="{2EA054C1-369E-4364-ACE8-3717E07CD270}" dt="2020-05-28T18:06:24.446" v="332" actId="478"/>
          <ac:cxnSpMkLst>
            <pc:docMk/>
            <pc:sldMk cId="4147385702" sldId="299"/>
            <ac:cxnSpMk id="3" creationId="{ADDDD7F0-A326-4F88-9599-EAF2959E62AD}"/>
          </ac:cxnSpMkLst>
        </pc:cxnChg>
        <pc:cxnChg chg="del mod topLvl">
          <ac:chgData name="Alison Hopper" userId="ca5996aa-ea7f-4b9b-84ac-8568eb6eb8f4" providerId="ADAL" clId="{2EA054C1-369E-4364-ACE8-3717E07CD270}" dt="2020-05-28T18:06:21.592" v="331" actId="478"/>
          <ac:cxnSpMkLst>
            <pc:docMk/>
            <pc:sldMk cId="4147385702" sldId="299"/>
            <ac:cxnSpMk id="4" creationId="{3A52B5D7-E013-45D1-AB02-ACBF4EA931C2}"/>
          </ac:cxnSpMkLst>
        </pc:cxnChg>
        <pc:cxnChg chg="del mod topLvl">
          <ac:chgData name="Alison Hopper" userId="ca5996aa-ea7f-4b9b-84ac-8568eb6eb8f4" providerId="ADAL" clId="{2EA054C1-369E-4364-ACE8-3717E07CD270}" dt="2020-05-28T18:08:38.278" v="352" actId="478"/>
          <ac:cxnSpMkLst>
            <pc:docMk/>
            <pc:sldMk cId="4147385702" sldId="299"/>
            <ac:cxnSpMk id="8" creationId="{D43EDB01-190D-454E-9C75-43A5224F8429}"/>
          </ac:cxnSpMkLst>
        </pc:cxnChg>
        <pc:cxnChg chg="del mod topLvl">
          <ac:chgData name="Alison Hopper" userId="ca5996aa-ea7f-4b9b-84ac-8568eb6eb8f4" providerId="ADAL" clId="{2EA054C1-369E-4364-ACE8-3717E07CD270}" dt="2020-05-28T18:08:37.118" v="351" actId="478"/>
          <ac:cxnSpMkLst>
            <pc:docMk/>
            <pc:sldMk cId="4147385702" sldId="299"/>
            <ac:cxnSpMk id="9" creationId="{2FF9D775-6009-45A7-AC88-07938DC807CC}"/>
          </ac:cxnSpMkLst>
        </pc:cxnChg>
        <pc:cxnChg chg="del mod topLvl">
          <ac:chgData name="Alison Hopper" userId="ca5996aa-ea7f-4b9b-84ac-8568eb6eb8f4" providerId="ADAL" clId="{2EA054C1-369E-4364-ACE8-3717E07CD270}" dt="2020-05-28T18:07:38.398" v="343" actId="478"/>
          <ac:cxnSpMkLst>
            <pc:docMk/>
            <pc:sldMk cId="4147385702" sldId="299"/>
            <ac:cxnSpMk id="16" creationId="{9159AB13-EC2C-4F5B-BBA8-83A568A57DD1}"/>
          </ac:cxnSpMkLst>
        </pc:cxnChg>
        <pc:cxnChg chg="del mod topLvl">
          <ac:chgData name="Alison Hopper" userId="ca5996aa-ea7f-4b9b-84ac-8568eb6eb8f4" providerId="ADAL" clId="{2EA054C1-369E-4364-ACE8-3717E07CD270}" dt="2020-05-28T18:07:38.398" v="343" actId="478"/>
          <ac:cxnSpMkLst>
            <pc:docMk/>
            <pc:sldMk cId="4147385702" sldId="299"/>
            <ac:cxnSpMk id="17" creationId="{C63568BF-0B1B-4D77-BE22-6D7BE809EAC5}"/>
          </ac:cxnSpMkLst>
        </pc:cxnChg>
        <pc:cxnChg chg="mod topLvl">
          <ac:chgData name="Alison Hopper" userId="ca5996aa-ea7f-4b9b-84ac-8568eb6eb8f4" providerId="ADAL" clId="{2EA054C1-369E-4364-ACE8-3717E07CD270}" dt="2020-05-28T18:30:08.252" v="434" actId="208"/>
          <ac:cxnSpMkLst>
            <pc:docMk/>
            <pc:sldMk cId="4147385702" sldId="299"/>
            <ac:cxnSpMk id="26" creationId="{F46D93DD-CA6A-4352-900D-818CC6404B0C}"/>
          </ac:cxnSpMkLst>
        </pc:cxnChg>
        <pc:cxnChg chg="mod topLvl">
          <ac:chgData name="Alison Hopper" userId="ca5996aa-ea7f-4b9b-84ac-8568eb6eb8f4" providerId="ADAL" clId="{2EA054C1-369E-4364-ACE8-3717E07CD270}" dt="2020-05-28T18:30:08.252" v="434" actId="208"/>
          <ac:cxnSpMkLst>
            <pc:docMk/>
            <pc:sldMk cId="4147385702" sldId="299"/>
            <ac:cxnSpMk id="27" creationId="{A7DFEB93-828B-4943-ACE2-36215C79A22D}"/>
          </ac:cxnSpMkLst>
        </pc:cxnChg>
        <pc:cxnChg chg="mod topLvl">
          <ac:chgData name="Alison Hopper" userId="ca5996aa-ea7f-4b9b-84ac-8568eb6eb8f4" providerId="ADAL" clId="{2EA054C1-369E-4364-ACE8-3717E07CD270}" dt="2020-05-28T18:30:08.252" v="434" actId="208"/>
          <ac:cxnSpMkLst>
            <pc:docMk/>
            <pc:sldMk cId="4147385702" sldId="299"/>
            <ac:cxnSpMk id="33" creationId="{C5BEC91A-7E39-4395-8702-0E0D67F66489}"/>
          </ac:cxnSpMkLst>
        </pc:cxnChg>
        <pc:cxnChg chg="mod topLvl">
          <ac:chgData name="Alison Hopper" userId="ca5996aa-ea7f-4b9b-84ac-8568eb6eb8f4" providerId="ADAL" clId="{2EA054C1-369E-4364-ACE8-3717E07CD270}" dt="2020-05-28T18:30:08.252" v="434" actId="208"/>
          <ac:cxnSpMkLst>
            <pc:docMk/>
            <pc:sldMk cId="4147385702" sldId="299"/>
            <ac:cxnSpMk id="34" creationId="{0E438DB5-F52C-444F-A59C-69488EF2DA9D}"/>
          </ac:cxnSpMkLst>
        </pc:cxnChg>
        <pc:cxnChg chg="mod">
          <ac:chgData name="Alison Hopper" userId="ca5996aa-ea7f-4b9b-84ac-8568eb6eb8f4" providerId="ADAL" clId="{2EA054C1-369E-4364-ACE8-3717E07CD270}" dt="2020-05-28T18:30:08.252" v="434" actId="208"/>
          <ac:cxnSpMkLst>
            <pc:docMk/>
            <pc:sldMk cId="4147385702" sldId="299"/>
            <ac:cxnSpMk id="38" creationId="{504D3709-995F-4872-BDBD-50EB0E1CD461}"/>
          </ac:cxnSpMkLst>
        </pc:cxnChg>
        <pc:cxnChg chg="mod">
          <ac:chgData name="Alison Hopper" userId="ca5996aa-ea7f-4b9b-84ac-8568eb6eb8f4" providerId="ADAL" clId="{2EA054C1-369E-4364-ACE8-3717E07CD270}" dt="2020-05-28T18:30:08.252" v="434" actId="208"/>
          <ac:cxnSpMkLst>
            <pc:docMk/>
            <pc:sldMk cId="4147385702" sldId="299"/>
            <ac:cxnSpMk id="39" creationId="{9DA7686E-5943-441C-B980-3C6688138E57}"/>
          </ac:cxnSpMkLst>
        </pc:cxnChg>
      </pc:sldChg>
      <pc:sldChg chg="del">
        <pc:chgData name="Alison Hopper" userId="ca5996aa-ea7f-4b9b-84ac-8568eb6eb8f4" providerId="ADAL" clId="{2EA054C1-369E-4364-ACE8-3717E07CD270}" dt="2020-05-28T18:36:22.242" v="517" actId="47"/>
        <pc:sldMkLst>
          <pc:docMk/>
          <pc:sldMk cId="974453833" sldId="313"/>
        </pc:sldMkLst>
      </pc:sldChg>
      <pc:sldChg chg="del">
        <pc:chgData name="Alison Hopper" userId="ca5996aa-ea7f-4b9b-84ac-8568eb6eb8f4" providerId="ADAL" clId="{2EA054C1-369E-4364-ACE8-3717E07CD270}" dt="2020-05-28T18:36:24.427" v="519" actId="47"/>
        <pc:sldMkLst>
          <pc:docMk/>
          <pc:sldMk cId="3022568521" sldId="326"/>
        </pc:sldMkLst>
      </pc:sldChg>
      <pc:sldChg chg="del">
        <pc:chgData name="Alison Hopper" userId="ca5996aa-ea7f-4b9b-84ac-8568eb6eb8f4" providerId="ADAL" clId="{2EA054C1-369E-4364-ACE8-3717E07CD270}" dt="2020-05-28T18:36:16.252" v="512" actId="47"/>
        <pc:sldMkLst>
          <pc:docMk/>
          <pc:sldMk cId="4010228240" sldId="327"/>
        </pc:sldMkLst>
      </pc:sldChg>
      <pc:sldChg chg="del">
        <pc:chgData name="Alison Hopper" userId="ca5996aa-ea7f-4b9b-84ac-8568eb6eb8f4" providerId="ADAL" clId="{2EA054C1-369E-4364-ACE8-3717E07CD270}" dt="2020-05-28T18:36:20.564" v="516" actId="47"/>
        <pc:sldMkLst>
          <pc:docMk/>
          <pc:sldMk cId="1797811074" sldId="328"/>
        </pc:sldMkLst>
      </pc:sldChg>
      <pc:sldChg chg="del">
        <pc:chgData name="Alison Hopper" userId="ca5996aa-ea7f-4b9b-84ac-8568eb6eb8f4" providerId="ADAL" clId="{2EA054C1-369E-4364-ACE8-3717E07CD270}" dt="2020-05-28T18:36:19.363" v="515" actId="47"/>
        <pc:sldMkLst>
          <pc:docMk/>
          <pc:sldMk cId="585494081" sldId="329"/>
        </pc:sldMkLst>
      </pc:sldChg>
      <pc:sldChg chg="del">
        <pc:chgData name="Alison Hopper" userId="ca5996aa-ea7f-4b9b-84ac-8568eb6eb8f4" providerId="ADAL" clId="{2EA054C1-369E-4364-ACE8-3717E07CD270}" dt="2020-05-28T18:36:17.482" v="513" actId="47"/>
        <pc:sldMkLst>
          <pc:docMk/>
          <pc:sldMk cId="938007517" sldId="330"/>
        </pc:sldMkLst>
      </pc:sldChg>
      <pc:sldChg chg="del">
        <pc:chgData name="Alison Hopper" userId="ca5996aa-ea7f-4b9b-84ac-8568eb6eb8f4" providerId="ADAL" clId="{2EA054C1-369E-4364-ACE8-3717E07CD270}" dt="2020-05-28T18:36:18.442" v="514" actId="47"/>
        <pc:sldMkLst>
          <pc:docMk/>
          <pc:sldMk cId="3185355748" sldId="331"/>
        </pc:sldMkLst>
      </pc:sldChg>
      <pc:sldChg chg="del">
        <pc:chgData name="Alison Hopper" userId="ca5996aa-ea7f-4b9b-84ac-8568eb6eb8f4" providerId="ADAL" clId="{2EA054C1-369E-4364-ACE8-3717E07CD270}" dt="2020-05-28T18:36:23.195" v="518" actId="47"/>
        <pc:sldMkLst>
          <pc:docMk/>
          <pc:sldMk cId="3902855062" sldId="332"/>
        </pc:sldMkLst>
      </pc:sldChg>
      <pc:sldChg chg="addSp delSp modSp mod">
        <pc:chgData name="Alison Hopper" userId="ca5996aa-ea7f-4b9b-84ac-8568eb6eb8f4" providerId="ADAL" clId="{2EA054C1-369E-4364-ACE8-3717E07CD270}" dt="2020-05-28T18:39:03.100" v="612" actId="1076"/>
        <pc:sldMkLst>
          <pc:docMk/>
          <pc:sldMk cId="1329333919" sldId="333"/>
        </pc:sldMkLst>
        <pc:spChg chg="mod">
          <ac:chgData name="Alison Hopper" userId="ca5996aa-ea7f-4b9b-84ac-8568eb6eb8f4" providerId="ADAL" clId="{2EA054C1-369E-4364-ACE8-3717E07CD270}" dt="2020-05-28T18:39:03.100" v="612" actId="1076"/>
          <ac:spMkLst>
            <pc:docMk/>
            <pc:sldMk cId="1329333919" sldId="333"/>
            <ac:spMk id="13" creationId="{18B48554-8554-442C-81C4-B83B033462A6}"/>
          </ac:spMkLst>
        </pc:spChg>
        <pc:spChg chg="mod">
          <ac:chgData name="Alison Hopper" userId="ca5996aa-ea7f-4b9b-84ac-8568eb6eb8f4" providerId="ADAL" clId="{2EA054C1-369E-4364-ACE8-3717E07CD270}" dt="2020-05-28T18:37:21.374" v="540" actId="20577"/>
          <ac:spMkLst>
            <pc:docMk/>
            <pc:sldMk cId="1329333919" sldId="333"/>
            <ac:spMk id="19" creationId="{A27EE2A2-E60F-4A46-8F98-DDEE0608DFFB}"/>
          </ac:spMkLst>
        </pc:spChg>
        <pc:picChg chg="add mod">
          <ac:chgData name="Alison Hopper" userId="ca5996aa-ea7f-4b9b-84ac-8568eb6eb8f4" providerId="ADAL" clId="{2EA054C1-369E-4364-ACE8-3717E07CD270}" dt="2020-05-28T18:38:50.029" v="608" actId="1076"/>
          <ac:picMkLst>
            <pc:docMk/>
            <pc:sldMk cId="1329333919" sldId="333"/>
            <ac:picMk id="2" creationId="{E18AAA42-5DDE-4D61-92A5-3319C9649E14}"/>
          </ac:picMkLst>
        </pc:picChg>
        <pc:picChg chg="del">
          <ac:chgData name="Alison Hopper" userId="ca5996aa-ea7f-4b9b-84ac-8568eb6eb8f4" providerId="ADAL" clId="{2EA054C1-369E-4364-ACE8-3717E07CD270}" dt="2020-05-28T18:37:25.703" v="541" actId="478"/>
          <ac:picMkLst>
            <pc:docMk/>
            <pc:sldMk cId="1329333919" sldId="333"/>
            <ac:picMk id="6" creationId="{34458035-D16D-4BAC-A894-316CCEF85DF1}"/>
          </ac:picMkLst>
        </pc:picChg>
      </pc:sldChg>
      <pc:sldChg chg="addSp delSp modSp add mod">
        <pc:chgData name="Alison Hopper" userId="ca5996aa-ea7f-4b9b-84ac-8568eb6eb8f4" providerId="ADAL" clId="{2EA054C1-369E-4364-ACE8-3717E07CD270}" dt="2020-05-28T18:01:25.937" v="245" actId="1582"/>
        <pc:sldMkLst>
          <pc:docMk/>
          <pc:sldMk cId="437130507" sldId="338"/>
        </pc:sldMkLst>
        <pc:spChg chg="mod">
          <ac:chgData name="Alison Hopper" userId="ca5996aa-ea7f-4b9b-84ac-8568eb6eb8f4" providerId="ADAL" clId="{2EA054C1-369E-4364-ACE8-3717E07CD270}" dt="2020-05-28T17:45:38.247" v="95" actId="20577"/>
          <ac:spMkLst>
            <pc:docMk/>
            <pc:sldMk cId="437130507" sldId="338"/>
            <ac:spMk id="2" creationId="{00000000-0000-0000-0000-000000000000}"/>
          </ac:spMkLst>
        </pc:spChg>
        <pc:spChg chg="del">
          <ac:chgData name="Alison Hopper" userId="ca5996aa-ea7f-4b9b-84ac-8568eb6eb8f4" providerId="ADAL" clId="{2EA054C1-369E-4364-ACE8-3717E07CD270}" dt="2020-05-28T17:53:27.145" v="160" actId="478"/>
          <ac:spMkLst>
            <pc:docMk/>
            <pc:sldMk cId="437130507" sldId="338"/>
            <ac:spMk id="3" creationId="{00000000-0000-0000-0000-000000000000}"/>
          </ac:spMkLst>
        </pc:spChg>
        <pc:spChg chg="add del mod">
          <ac:chgData name="Alison Hopper" userId="ca5996aa-ea7f-4b9b-84ac-8568eb6eb8f4" providerId="ADAL" clId="{2EA054C1-369E-4364-ACE8-3717E07CD270}" dt="2020-05-28T17:53:29.237" v="161" actId="478"/>
          <ac:spMkLst>
            <pc:docMk/>
            <pc:sldMk cId="437130507" sldId="338"/>
            <ac:spMk id="5" creationId="{67F0FB36-F336-4D5C-9A12-16EB8FD06DF0}"/>
          </ac:spMkLst>
        </pc:spChg>
        <pc:spChg chg="mod">
          <ac:chgData name="Alison Hopper" userId="ca5996aa-ea7f-4b9b-84ac-8568eb6eb8f4" providerId="ADAL" clId="{2EA054C1-369E-4364-ACE8-3717E07CD270}" dt="2020-05-28T17:46:46.088" v="156" actId="1076"/>
          <ac:spMkLst>
            <pc:docMk/>
            <pc:sldMk cId="437130507" sldId="338"/>
            <ac:spMk id="9" creationId="{896D8A03-9172-4E3C-9C0C-391FD696BE6E}"/>
          </ac:spMkLst>
        </pc:spChg>
        <pc:spChg chg="add mod">
          <ac:chgData name="Alison Hopper" userId="ca5996aa-ea7f-4b9b-84ac-8568eb6eb8f4" providerId="ADAL" clId="{2EA054C1-369E-4364-ACE8-3717E07CD270}" dt="2020-05-28T18:00:40.594" v="239" actId="1076"/>
          <ac:spMkLst>
            <pc:docMk/>
            <pc:sldMk cId="437130507" sldId="338"/>
            <ac:spMk id="25" creationId="{C5D69EE0-CFB3-4517-A1AB-95B28F03B8C0}"/>
          </ac:spMkLst>
        </pc:spChg>
        <pc:grpChg chg="add del mod">
          <ac:chgData name="Alison Hopper" userId="ca5996aa-ea7f-4b9b-84ac-8568eb6eb8f4" providerId="ADAL" clId="{2EA054C1-369E-4364-ACE8-3717E07CD270}" dt="2020-05-28T17:53:35.630" v="163" actId="165"/>
          <ac:grpSpMkLst>
            <pc:docMk/>
            <pc:sldMk cId="437130507" sldId="338"/>
            <ac:grpSpMk id="11" creationId="{8A3CD378-B9D2-4A07-914A-77461DA0A17E}"/>
          </ac:grpSpMkLst>
        </pc:grpChg>
        <pc:grpChg chg="add del mod">
          <ac:chgData name="Alison Hopper" userId="ca5996aa-ea7f-4b9b-84ac-8568eb6eb8f4" providerId="ADAL" clId="{2EA054C1-369E-4364-ACE8-3717E07CD270}" dt="2020-05-28T17:54:17.137" v="170" actId="165"/>
          <ac:grpSpMkLst>
            <pc:docMk/>
            <pc:sldMk cId="437130507" sldId="338"/>
            <ac:grpSpMk id="16" creationId="{B6139C56-69E8-4BA2-B8A1-6D94FA3BD2B4}"/>
          </ac:grpSpMkLst>
        </pc:grpChg>
        <pc:grpChg chg="add mod">
          <ac:chgData name="Alison Hopper" userId="ca5996aa-ea7f-4b9b-84ac-8568eb6eb8f4" providerId="ADAL" clId="{2EA054C1-369E-4364-ACE8-3717E07CD270}" dt="2020-05-28T18:00:50.764" v="240" actId="1076"/>
          <ac:grpSpMkLst>
            <pc:docMk/>
            <pc:sldMk cId="437130507" sldId="338"/>
            <ac:grpSpMk id="39" creationId="{4060BC0B-6635-48E6-847D-B1B30E25B921}"/>
          </ac:grpSpMkLst>
        </pc:grpChg>
        <pc:picChg chg="del mod">
          <ac:chgData name="Alison Hopper" userId="ca5996aa-ea7f-4b9b-84ac-8568eb6eb8f4" providerId="ADAL" clId="{2EA054C1-369E-4364-ACE8-3717E07CD270}" dt="2020-05-28T17:58:53.639" v="217" actId="478"/>
          <ac:picMkLst>
            <pc:docMk/>
            <pc:sldMk cId="437130507" sldId="338"/>
            <ac:picMk id="7" creationId="{1737DB0F-78E5-4683-998C-E2CBF3D9DC78}"/>
          </ac:picMkLst>
        </pc:picChg>
        <pc:picChg chg="add del mod">
          <ac:chgData name="Alison Hopper" userId="ca5996aa-ea7f-4b9b-84ac-8568eb6eb8f4" providerId="ADAL" clId="{2EA054C1-369E-4364-ACE8-3717E07CD270}" dt="2020-05-28T17:58:21.422" v="209" actId="478"/>
          <ac:picMkLst>
            <pc:docMk/>
            <pc:sldMk cId="437130507" sldId="338"/>
            <ac:picMk id="34" creationId="{6A10E79A-6DF0-42B7-8B0A-D2453A9AD5B0}"/>
          </ac:picMkLst>
        </pc:picChg>
        <pc:picChg chg="add del mod">
          <ac:chgData name="Alison Hopper" userId="ca5996aa-ea7f-4b9b-84ac-8568eb6eb8f4" providerId="ADAL" clId="{2EA054C1-369E-4364-ACE8-3717E07CD270}" dt="2020-05-28T17:58:39.038" v="213" actId="478"/>
          <ac:picMkLst>
            <pc:docMk/>
            <pc:sldMk cId="437130507" sldId="338"/>
            <ac:picMk id="36" creationId="{CE1B0F0C-94A9-42E3-83A3-CD0426ED77AE}"/>
          </ac:picMkLst>
        </pc:picChg>
        <pc:picChg chg="add mod">
          <ac:chgData name="Alison Hopper" userId="ca5996aa-ea7f-4b9b-84ac-8568eb6eb8f4" providerId="ADAL" clId="{2EA054C1-369E-4364-ACE8-3717E07CD270}" dt="2020-05-28T18:00:24.107" v="238" actId="14100"/>
          <ac:picMkLst>
            <pc:docMk/>
            <pc:sldMk cId="437130507" sldId="338"/>
            <ac:picMk id="38" creationId="{549CEDDF-9712-4FD2-9648-0F41CFFA278C}"/>
          </ac:picMkLst>
        </pc:picChg>
        <pc:cxnChg chg="mod topLvl">
          <ac:chgData name="Alison Hopper" userId="ca5996aa-ea7f-4b9b-84ac-8568eb6eb8f4" providerId="ADAL" clId="{2EA054C1-369E-4364-ACE8-3717E07CD270}" dt="2020-05-28T18:01:25.937" v="245" actId="1582"/>
          <ac:cxnSpMkLst>
            <pc:docMk/>
            <pc:sldMk cId="437130507" sldId="338"/>
            <ac:cxnSpMk id="12" creationId="{7D5DA33D-932C-4BA5-9C3B-34E4A25C6C67}"/>
          </ac:cxnSpMkLst>
        </pc:cxnChg>
        <pc:cxnChg chg="mod topLvl">
          <ac:chgData name="Alison Hopper" userId="ca5996aa-ea7f-4b9b-84ac-8568eb6eb8f4" providerId="ADAL" clId="{2EA054C1-369E-4364-ACE8-3717E07CD270}" dt="2020-05-28T18:01:25.937" v="245" actId="1582"/>
          <ac:cxnSpMkLst>
            <pc:docMk/>
            <pc:sldMk cId="437130507" sldId="338"/>
            <ac:cxnSpMk id="13" creationId="{03D30F2F-96AF-4F6D-8220-611F690E95B2}"/>
          </ac:cxnSpMkLst>
        </pc:cxnChg>
        <pc:cxnChg chg="add mod">
          <ac:chgData name="Alison Hopper" userId="ca5996aa-ea7f-4b9b-84ac-8568eb6eb8f4" providerId="ADAL" clId="{2EA054C1-369E-4364-ACE8-3717E07CD270}" dt="2020-05-28T18:00:56.228" v="242" actId="14100"/>
          <ac:cxnSpMkLst>
            <pc:docMk/>
            <pc:sldMk cId="437130507" sldId="338"/>
            <ac:cxnSpMk id="27" creationId="{EBADD12B-F322-41CB-B2EF-C74DE2035226}"/>
          </ac:cxnSpMkLst>
        </pc:cxnChg>
        <pc:cxnChg chg="add mod">
          <ac:chgData name="Alison Hopper" userId="ca5996aa-ea7f-4b9b-84ac-8568eb6eb8f4" providerId="ADAL" clId="{2EA054C1-369E-4364-ACE8-3717E07CD270}" dt="2020-05-28T18:01:03.744" v="244" actId="14100"/>
          <ac:cxnSpMkLst>
            <pc:docMk/>
            <pc:sldMk cId="437130507" sldId="338"/>
            <ac:cxnSpMk id="30" creationId="{038D7C53-B3FD-4941-B989-207872BD5FA2}"/>
          </ac:cxnSpMkLst>
        </pc:cxnChg>
      </pc:sldChg>
      <pc:sldChg chg="add del">
        <pc:chgData name="Alison Hopper" userId="ca5996aa-ea7f-4b9b-84ac-8568eb6eb8f4" providerId="ADAL" clId="{2EA054C1-369E-4364-ACE8-3717E07CD270}" dt="2020-05-28T18:36:12.514" v="511" actId="47"/>
        <pc:sldMkLst>
          <pc:docMk/>
          <pc:sldMk cId="22791728" sldId="339"/>
        </pc:sldMkLst>
      </pc:sldChg>
      <pc:sldChg chg="addSp delSp modSp add mod">
        <pc:chgData name="Alison Hopper" userId="ca5996aa-ea7f-4b9b-84ac-8568eb6eb8f4" providerId="ADAL" clId="{2EA054C1-369E-4364-ACE8-3717E07CD270}" dt="2020-05-28T18:03:56.811" v="315" actId="1076"/>
        <pc:sldMkLst>
          <pc:docMk/>
          <pc:sldMk cId="1861636824" sldId="340"/>
        </pc:sldMkLst>
        <pc:spChg chg="mod">
          <ac:chgData name="Alison Hopper" userId="ca5996aa-ea7f-4b9b-84ac-8568eb6eb8f4" providerId="ADAL" clId="{2EA054C1-369E-4364-ACE8-3717E07CD270}" dt="2020-05-28T18:01:58.407" v="269" actId="20577"/>
          <ac:spMkLst>
            <pc:docMk/>
            <pc:sldMk cId="1861636824" sldId="340"/>
            <ac:spMk id="2" creationId="{00000000-0000-0000-0000-000000000000}"/>
          </ac:spMkLst>
        </pc:spChg>
        <pc:spChg chg="mod">
          <ac:chgData name="Alison Hopper" userId="ca5996aa-ea7f-4b9b-84ac-8568eb6eb8f4" providerId="ADAL" clId="{2EA054C1-369E-4364-ACE8-3717E07CD270}" dt="2020-05-28T18:03:56.811" v="315" actId="1076"/>
          <ac:spMkLst>
            <pc:docMk/>
            <pc:sldMk cId="1861636824" sldId="340"/>
            <ac:spMk id="9" creationId="{896D8A03-9172-4E3C-9C0C-391FD696BE6E}"/>
          </ac:spMkLst>
        </pc:spChg>
        <pc:spChg chg="del mod">
          <ac:chgData name="Alison Hopper" userId="ca5996aa-ea7f-4b9b-84ac-8568eb6eb8f4" providerId="ADAL" clId="{2EA054C1-369E-4364-ACE8-3717E07CD270}" dt="2020-05-28T18:02:14.911" v="273" actId="478"/>
          <ac:spMkLst>
            <pc:docMk/>
            <pc:sldMk cId="1861636824" sldId="340"/>
            <ac:spMk id="25" creationId="{C5D69EE0-CFB3-4517-A1AB-95B28F03B8C0}"/>
          </ac:spMkLst>
        </pc:spChg>
        <pc:grpChg chg="add mod">
          <ac:chgData name="Alison Hopper" userId="ca5996aa-ea7f-4b9b-84ac-8568eb6eb8f4" providerId="ADAL" clId="{2EA054C1-369E-4364-ACE8-3717E07CD270}" dt="2020-05-28T18:03:51.103" v="314" actId="164"/>
          <ac:grpSpMkLst>
            <pc:docMk/>
            <pc:sldMk cId="1861636824" sldId="340"/>
            <ac:grpSpMk id="6" creationId="{65117583-7026-4C79-A505-0A10AD924564}"/>
          </ac:grpSpMkLst>
        </pc:grpChg>
        <pc:grpChg chg="del mod">
          <ac:chgData name="Alison Hopper" userId="ca5996aa-ea7f-4b9b-84ac-8568eb6eb8f4" providerId="ADAL" clId="{2EA054C1-369E-4364-ACE8-3717E07CD270}" dt="2020-05-28T18:03:17.310" v="310" actId="165"/>
          <ac:grpSpMkLst>
            <pc:docMk/>
            <pc:sldMk cId="1861636824" sldId="340"/>
            <ac:grpSpMk id="39" creationId="{4060BC0B-6635-48E6-847D-B1B30E25B921}"/>
          </ac:grpSpMkLst>
        </pc:grpChg>
        <pc:picChg chg="mod">
          <ac:chgData name="Alison Hopper" userId="ca5996aa-ea7f-4b9b-84ac-8568eb6eb8f4" providerId="ADAL" clId="{2EA054C1-369E-4364-ACE8-3717E07CD270}" dt="2020-05-28T18:02:52.258" v="307" actId="1076"/>
          <ac:picMkLst>
            <pc:docMk/>
            <pc:sldMk cId="1861636824" sldId="340"/>
            <ac:picMk id="38" creationId="{549CEDDF-9712-4FD2-9648-0F41CFFA278C}"/>
          </ac:picMkLst>
        </pc:picChg>
        <pc:cxnChg chg="mod topLvl">
          <ac:chgData name="Alison Hopper" userId="ca5996aa-ea7f-4b9b-84ac-8568eb6eb8f4" providerId="ADAL" clId="{2EA054C1-369E-4364-ACE8-3717E07CD270}" dt="2020-05-28T18:03:51.103" v="314" actId="164"/>
          <ac:cxnSpMkLst>
            <pc:docMk/>
            <pc:sldMk cId="1861636824" sldId="340"/>
            <ac:cxnSpMk id="12" creationId="{7D5DA33D-932C-4BA5-9C3B-34E4A25C6C67}"/>
          </ac:cxnSpMkLst>
        </pc:cxnChg>
        <pc:cxnChg chg="mod topLvl">
          <ac:chgData name="Alison Hopper" userId="ca5996aa-ea7f-4b9b-84ac-8568eb6eb8f4" providerId="ADAL" clId="{2EA054C1-369E-4364-ACE8-3717E07CD270}" dt="2020-05-28T18:03:51.103" v="314" actId="164"/>
          <ac:cxnSpMkLst>
            <pc:docMk/>
            <pc:sldMk cId="1861636824" sldId="340"/>
            <ac:cxnSpMk id="13" creationId="{03D30F2F-96AF-4F6D-8220-611F690E95B2}"/>
          </ac:cxnSpMkLst>
        </pc:cxnChg>
        <pc:cxnChg chg="del">
          <ac:chgData name="Alison Hopper" userId="ca5996aa-ea7f-4b9b-84ac-8568eb6eb8f4" providerId="ADAL" clId="{2EA054C1-369E-4364-ACE8-3717E07CD270}" dt="2020-05-28T18:02:06.774" v="271" actId="478"/>
          <ac:cxnSpMkLst>
            <pc:docMk/>
            <pc:sldMk cId="1861636824" sldId="340"/>
            <ac:cxnSpMk id="27" creationId="{EBADD12B-F322-41CB-B2EF-C74DE2035226}"/>
          </ac:cxnSpMkLst>
        </pc:cxnChg>
        <pc:cxnChg chg="del">
          <ac:chgData name="Alison Hopper" userId="ca5996aa-ea7f-4b9b-84ac-8568eb6eb8f4" providerId="ADAL" clId="{2EA054C1-369E-4364-ACE8-3717E07CD270}" dt="2020-05-28T18:02:05.927" v="270" actId="478"/>
          <ac:cxnSpMkLst>
            <pc:docMk/>
            <pc:sldMk cId="1861636824" sldId="340"/>
            <ac:cxnSpMk id="30" creationId="{038D7C53-B3FD-4941-B989-207872BD5FA2}"/>
          </ac:cxnSpMkLst>
        </pc:cxnChg>
      </pc:sldChg>
      <pc:sldChg chg="add del ord">
        <pc:chgData name="Alison Hopper" userId="ca5996aa-ea7f-4b9b-84ac-8568eb6eb8f4" providerId="ADAL" clId="{2EA054C1-369E-4364-ACE8-3717E07CD270}" dt="2020-05-28T18:34:13.373" v="453" actId="47"/>
        <pc:sldMkLst>
          <pc:docMk/>
          <pc:sldMk cId="471910722" sldId="341"/>
        </pc:sldMkLst>
      </pc:sldChg>
      <pc:sldChg chg="delSp modSp add mod ord">
        <pc:chgData name="Alison Hopper" userId="ca5996aa-ea7f-4b9b-84ac-8568eb6eb8f4" providerId="ADAL" clId="{2EA054C1-369E-4364-ACE8-3717E07CD270}" dt="2020-05-28T18:35:54.303" v="510" actId="1076"/>
        <pc:sldMkLst>
          <pc:docMk/>
          <pc:sldMk cId="2750555413" sldId="342"/>
        </pc:sldMkLst>
        <pc:spChg chg="mod">
          <ac:chgData name="Alison Hopper" userId="ca5996aa-ea7f-4b9b-84ac-8568eb6eb8f4" providerId="ADAL" clId="{2EA054C1-369E-4364-ACE8-3717E07CD270}" dt="2020-05-28T18:35:45.829" v="508" actId="20577"/>
          <ac:spMkLst>
            <pc:docMk/>
            <pc:sldMk cId="2750555413" sldId="342"/>
            <ac:spMk id="3" creationId="{00000000-0000-0000-0000-000000000000}"/>
          </ac:spMkLst>
        </pc:spChg>
        <pc:spChg chg="del">
          <ac:chgData name="Alison Hopper" userId="ca5996aa-ea7f-4b9b-84ac-8568eb6eb8f4" providerId="ADAL" clId="{2EA054C1-369E-4364-ACE8-3717E07CD270}" dt="2020-05-28T18:35:49.189" v="509" actId="478"/>
          <ac:spMkLst>
            <pc:docMk/>
            <pc:sldMk cId="2750555413" sldId="342"/>
            <ac:spMk id="9" creationId="{896D8A03-9172-4E3C-9C0C-391FD696BE6E}"/>
          </ac:spMkLst>
        </pc:spChg>
        <pc:picChg chg="mod">
          <ac:chgData name="Alison Hopper" userId="ca5996aa-ea7f-4b9b-84ac-8568eb6eb8f4" providerId="ADAL" clId="{2EA054C1-369E-4364-ACE8-3717E07CD270}" dt="2020-05-28T18:35:54.303" v="510" actId="1076"/>
          <ac:picMkLst>
            <pc:docMk/>
            <pc:sldMk cId="2750555413" sldId="342"/>
            <ac:picMk id="8" creationId="{16D1C7CF-45F9-4436-B426-B4E1988FFE24}"/>
          </ac:picMkLst>
        </pc:picChg>
      </pc:sldChg>
      <pc:sldChg chg="add">
        <pc:chgData name="Alison Hopper" userId="ca5996aa-ea7f-4b9b-84ac-8568eb6eb8f4" providerId="ADAL" clId="{2EA054C1-369E-4364-ACE8-3717E07CD270}" dt="2020-05-28T18:37:17.531" v="538"/>
        <pc:sldMkLst>
          <pc:docMk/>
          <pc:sldMk cId="4056608348" sldId="34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9367" cy="501879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l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4505" y="0"/>
            <a:ext cx="2979367" cy="501879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r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E6D207C4-F1C5-46D6-B0F0-58965E34A68D}" type="datetimeFigureOut">
              <a:rPr lang="en-US"/>
              <a:pPr>
                <a:defRPr/>
              </a:pPr>
              <a:t>6/5/2020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00961"/>
            <a:ext cx="2979367" cy="501878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l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4505" y="9500961"/>
            <a:ext cx="2979367" cy="501878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r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D8435711-A4FE-4B0D-8EAC-05E1780A8E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4006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9367" cy="501879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l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4505" y="0"/>
            <a:ext cx="2979367" cy="501879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r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24CC7B08-0227-40A0-93E0-F1542D752734}" type="datetimeFigureOut">
              <a:rPr lang="en-US"/>
              <a:pPr>
                <a:defRPr/>
              </a:pPr>
              <a:t>6/5/2020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9038" y="1250950"/>
            <a:ext cx="4497387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442" tIns="48221" rIns="96442" bIns="48221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7547" y="4813866"/>
            <a:ext cx="5500370" cy="3938617"/>
          </a:xfrm>
          <a:prstGeom prst="rect">
            <a:avLst/>
          </a:prstGeom>
        </p:spPr>
        <p:txBody>
          <a:bodyPr vert="horz" lIns="96442" tIns="48221" rIns="96442" bIns="48221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00961"/>
            <a:ext cx="2979367" cy="501878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l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4505" y="9500961"/>
            <a:ext cx="2979367" cy="501878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r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86AAEC0A-556C-4808-8664-FAF36CE6DC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3715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Images from Casio – a</a:t>
            </a:r>
            <a:r>
              <a:rPr lang="en-GB" baseline="0" dirty="0"/>
              <a:t> non and a scientific calculator</a:t>
            </a:r>
          </a:p>
          <a:p>
            <a:r>
              <a:rPr lang="en-GB" baseline="0" dirty="0"/>
              <a:t>Images of calculator keys to use on different slides</a:t>
            </a:r>
          </a:p>
          <a:p>
            <a:endParaRPr lang="en-GB" baseline="0" dirty="0"/>
          </a:p>
          <a:p>
            <a:r>
              <a:rPr lang="en-GB" baseline="0" dirty="0"/>
              <a:t>I will add photographs of my own maths equipment to avoid copyright issues – just waiting for a new protractor to be delivered!!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8013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Appendix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8285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Appendix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6289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Appendix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5359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F17573-D9FD-4E26-8FBC-5B2B9A3C881B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00869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Appendix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0204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F17573-D9FD-4E26-8FBC-5B2B9A3C881B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0800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F17573-D9FD-4E26-8FBC-5B2B9A3C881B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98352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Appendix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0209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Appendix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1660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F17573-D9FD-4E26-8FBC-5B2B9A3C881B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44363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Appendix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1179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Appendix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1177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F17573-D9FD-4E26-8FBC-5B2B9A3C881B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7077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F17573-D9FD-4E26-8FBC-5B2B9A3C881B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0176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4874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95288" y="1196975"/>
            <a:ext cx="3744912" cy="3240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427984" y="1196975"/>
            <a:ext cx="4269160" cy="580926"/>
          </a:xfrm>
          <a:prstGeom prst="rect">
            <a:avLst/>
          </a:prstGeom>
        </p:spPr>
        <p:txBody>
          <a:bodyPr vert="horz"/>
          <a:lstStyle>
            <a:lvl1pPr algn="l"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196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8028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>
            <a:lvl1pPr marL="457200" indent="-4572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96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0" cap="all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06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 marL="342900" indent="-342900"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bg2"/>
              </a:buClr>
              <a:buFont typeface="Wingdings" panose="05000000000000000000" pitchFamily="2" charset="2"/>
              <a:buChar char="§"/>
              <a:defRPr sz="1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bg2"/>
              </a:buClr>
              <a:buFont typeface="Wingdings" panose="05000000000000000000" pitchFamily="2" charset="2"/>
              <a:buChar char="§"/>
              <a:defRPr sz="1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269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24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4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24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4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548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104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3008313" cy="598388"/>
          </a:xfrm>
          <a:prstGeom prst="rect">
            <a:avLst/>
          </a:prstGeom>
        </p:spPr>
        <p:txBody>
          <a:bodyPr vert="horz" anchor="t"/>
          <a:lstStyle>
            <a:lvl1pPr algn="l">
              <a:defRPr sz="24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836712"/>
            <a:ext cx="5111750" cy="5289451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9355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836711"/>
            <a:ext cx="5486400" cy="38908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6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 marL="3429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033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836712"/>
            <a:ext cx="2057400" cy="5289451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836712"/>
            <a:ext cx="6019800" cy="5289451"/>
          </a:xfrm>
          <a:prstGeom prst="rect">
            <a:avLst/>
          </a:prstGeom>
        </p:spPr>
        <p:txBody>
          <a:bodyPr vert="eaVert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7628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824FB8-EC11-4379-A8E7-A8C12E19FF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A360DEA-745D-4168-82E5-B15A1B9B5737}" type="datetimeFigureOut">
              <a:rPr lang="en-GB" smtClean="0"/>
              <a:t>05/06/2020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8C083C-5760-46DE-9640-C83092755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BE8B60-9B64-43CE-9C0A-383F40162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B3FD8D2-8301-4B02-A587-021AC82F3D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7039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26" r:id="rId2"/>
    <p:sldLayoutId id="2147483732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7" r:id="rId9"/>
    <p:sldLayoutId id="2147483728" r:id="rId10"/>
    <p:sldLayoutId id="2147483729" r:id="rId11"/>
    <p:sldLayoutId id="2147483730" r:id="rId12"/>
    <p:sldLayoutId id="214748373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00235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2350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2350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2350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9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media3.m4a"/><Relationship Id="rId7" Type="http://schemas.openxmlformats.org/officeDocument/2006/relationships/image" Target="../media/image10.png"/><Relationship Id="rId2" Type="http://schemas.microsoft.com/office/2007/relationships/media" Target="../media/media3.m4a"/><Relationship Id="rId1" Type="http://schemas.openxmlformats.org/officeDocument/2006/relationships/tags" Target="../tags/tag1.xml"/><Relationship Id="rId6" Type="http://schemas.openxmlformats.org/officeDocument/2006/relationships/image" Target="../media/image8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9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8.png"/><Relationship Id="rId5" Type="http://schemas.openxmlformats.org/officeDocument/2006/relationships/image" Target="../media/image100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9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9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1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9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9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0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8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9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14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0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8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9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8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16.pn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475655" y="1016732"/>
            <a:ext cx="6192690" cy="1656184"/>
          </a:xfrm>
        </p:spPr>
        <p:txBody>
          <a:bodyPr/>
          <a:lstStyle/>
          <a:p>
            <a:pPr algn="ctr"/>
            <a:r>
              <a:rPr lang="en-GB" dirty="0"/>
              <a:t>Year 6 Get Calculating Construction Site Part 1</a:t>
            </a:r>
            <a:br>
              <a:rPr lang="en-GB" dirty="0"/>
            </a:b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63" r="17538"/>
          <a:stretch/>
        </p:blipFill>
        <p:spPr>
          <a:xfrm rot="1049485">
            <a:off x="5449373" y="3140777"/>
            <a:ext cx="1296144" cy="220435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0" r="25481"/>
          <a:stretch/>
        </p:blipFill>
        <p:spPr>
          <a:xfrm rot="20122218">
            <a:off x="2623560" y="2708153"/>
            <a:ext cx="1742249" cy="35069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EEF417C-3068-439E-87E6-B8B1DA9BC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9394608">
            <a:off x="6543423" y="4240208"/>
            <a:ext cx="2425043" cy="13923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06BC8ED-6EAC-457E-ADBC-BF4B47DBC8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57008" y="6219736"/>
            <a:ext cx="4382112" cy="6382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6D21298-3F54-4533-8BF7-E0276FA7EE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6303" y="4477009"/>
            <a:ext cx="1400370" cy="1162212"/>
          </a:xfrm>
          <a:prstGeom prst="rect">
            <a:avLst/>
          </a:prstGeom>
        </p:spPr>
      </p:pic>
      <p:pic>
        <p:nvPicPr>
          <p:cNvPr id="11" name="Picture 10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E4DE6AEF-BF64-4A5D-9360-810B1987894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3841" y="116632"/>
            <a:ext cx="2144280" cy="622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DE893992-ADD4-4107-8E4A-54B998A698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243"/>
    </mc:Choice>
    <mc:Fallback>
      <p:transition spd="slow" advTm="262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143328"/>
            <a:ext cx="8229600" cy="580926"/>
          </a:xfrm>
        </p:spPr>
        <p:txBody>
          <a:bodyPr/>
          <a:lstStyle/>
          <a:p>
            <a:pPr algn="r"/>
            <a:r>
              <a:rPr lang="en-GB" sz="3600" dirty="0"/>
              <a:t>Getting to know your protractor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50607"/>
            <a:ext cx="8229600" cy="2136875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Look at your protractor</a:t>
            </a:r>
          </a:p>
          <a:p>
            <a:r>
              <a:rPr lang="en-GB" dirty="0"/>
              <a:t>What do you notice?</a:t>
            </a:r>
          </a:p>
          <a:p>
            <a:r>
              <a:rPr lang="en-GB" dirty="0"/>
              <a:t>What does a protractor do?</a:t>
            </a:r>
          </a:p>
          <a:p>
            <a:r>
              <a:rPr lang="en-GB" dirty="0"/>
              <a:t>How does it do it?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6D8A03-9172-4E3C-9C0C-391FD696BE6E}"/>
              </a:ext>
            </a:extLst>
          </p:cNvPr>
          <p:cNvSpPr/>
          <p:nvPr/>
        </p:nvSpPr>
        <p:spPr>
          <a:xfrm>
            <a:off x="3203848" y="5980746"/>
            <a:ext cx="28825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buClr>
                <a:srgbClr val="009FDA"/>
              </a:buClr>
            </a:pPr>
            <a:r>
              <a:rPr lang="en-GB" sz="2800" b="1" kern="0" dirty="0">
                <a:solidFill>
                  <a:srgbClr val="002147"/>
                </a:solidFill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Any questions?</a:t>
            </a:r>
          </a:p>
        </p:txBody>
      </p:sp>
      <p:pic>
        <p:nvPicPr>
          <p:cNvPr id="10" name="Picture 9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97C8293F-D2D3-4450-867D-C6088AD2B92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68" y="6191451"/>
            <a:ext cx="1802087" cy="523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A close up of a device&#10;&#10;Description automatically generated">
            <a:extLst>
              <a:ext uri="{FF2B5EF4-FFF2-40B4-BE49-F238E27FC236}">
                <a16:creationId xmlns:a16="http://schemas.microsoft.com/office/drawing/2014/main" id="{16D1C7CF-45F9-4436-B426-B4E1988FFE2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80000"/>
          </a:blip>
          <a:stretch>
            <a:fillRect/>
          </a:stretch>
        </p:blipFill>
        <p:spPr>
          <a:xfrm>
            <a:off x="2087724" y="3126881"/>
            <a:ext cx="4968552" cy="2590366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D2FCBB93-98A2-4DAF-970B-835BABB435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004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9829"/>
    </mc:Choice>
    <mc:Fallback>
      <p:transition spd="slow" advTm="1398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143328"/>
            <a:ext cx="8229600" cy="580926"/>
          </a:xfrm>
        </p:spPr>
        <p:txBody>
          <a:bodyPr/>
          <a:lstStyle/>
          <a:p>
            <a:pPr algn="r"/>
            <a:r>
              <a:rPr lang="en-GB" sz="3600" dirty="0"/>
              <a:t>Positioning your protractor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6D8A03-9172-4E3C-9C0C-391FD696BE6E}"/>
              </a:ext>
            </a:extLst>
          </p:cNvPr>
          <p:cNvSpPr/>
          <p:nvPr/>
        </p:nvSpPr>
        <p:spPr>
          <a:xfrm>
            <a:off x="1643421" y="5498954"/>
            <a:ext cx="58571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buClr>
                <a:srgbClr val="009FDA"/>
              </a:buClr>
            </a:pPr>
            <a:r>
              <a:rPr lang="en-GB" sz="2800" kern="0" dirty="0">
                <a:solidFill>
                  <a:srgbClr val="002147"/>
                </a:solidFill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Position the ‘T-shape’ accurately on the point of turn (vertex)</a:t>
            </a:r>
          </a:p>
        </p:txBody>
      </p:sp>
      <p:pic>
        <p:nvPicPr>
          <p:cNvPr id="10" name="Picture 9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97C8293F-D2D3-4450-867D-C6088AD2B92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68" y="6191451"/>
            <a:ext cx="1802087" cy="5232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4060BC0B-6635-48E6-847D-B1B30E25B921}"/>
              </a:ext>
            </a:extLst>
          </p:cNvPr>
          <p:cNvGrpSpPr/>
          <p:nvPr/>
        </p:nvGrpSpPr>
        <p:grpSpPr>
          <a:xfrm>
            <a:off x="827584" y="2028871"/>
            <a:ext cx="3060649" cy="2165466"/>
            <a:chOff x="395536" y="2375119"/>
            <a:chExt cx="3060649" cy="216546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D5DA33D-932C-4BA5-9C3B-34E4A25C6C6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66929" y="4540585"/>
              <a:ext cx="2989256" cy="0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3D30F2F-96AF-4F6D-8220-611F690E95B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95536" y="2375119"/>
              <a:ext cx="3060649" cy="2165466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C5D69EE0-CFB3-4517-A1AB-95B28F03B8C0}"/>
              </a:ext>
            </a:extLst>
          </p:cNvPr>
          <p:cNvSpPr/>
          <p:nvPr/>
        </p:nvSpPr>
        <p:spPr>
          <a:xfrm>
            <a:off x="5621165" y="4444460"/>
            <a:ext cx="27189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buClr>
                <a:srgbClr val="009FDA"/>
              </a:buClr>
            </a:pPr>
            <a:r>
              <a:rPr lang="en-GB" sz="2800" kern="0" dirty="0">
                <a:solidFill>
                  <a:srgbClr val="002147"/>
                </a:solidFill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Point of turn (vertex)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EBADD12B-F322-41CB-B2EF-C74DE2035226}"/>
              </a:ext>
            </a:extLst>
          </p:cNvPr>
          <p:cNvCxnSpPr/>
          <p:nvPr/>
        </p:nvCxnSpPr>
        <p:spPr bwMode="auto">
          <a:xfrm flipH="1" flipV="1">
            <a:off x="4053033" y="4228053"/>
            <a:ext cx="1841875" cy="56265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038D7C53-B3FD-4941-B989-207872BD5FA2}"/>
              </a:ext>
            </a:extLst>
          </p:cNvPr>
          <p:cNvCxnSpPr/>
          <p:nvPr/>
        </p:nvCxnSpPr>
        <p:spPr bwMode="auto">
          <a:xfrm flipH="1" flipV="1">
            <a:off x="4973970" y="3636031"/>
            <a:ext cx="920938" cy="115467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38" name="Picture 37" descr="A close up of a device&#10;&#10;Description automatically generated">
            <a:extLst>
              <a:ext uri="{FF2B5EF4-FFF2-40B4-BE49-F238E27FC236}">
                <a16:creationId xmlns:a16="http://schemas.microsoft.com/office/drawing/2014/main" id="{549CEDDF-9712-4FD2-9648-0F41CFFA278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80000"/>
          </a:blip>
          <a:stretch>
            <a:fillRect/>
          </a:stretch>
        </p:blipFill>
        <p:spPr>
          <a:xfrm>
            <a:off x="2161929" y="787977"/>
            <a:ext cx="5574855" cy="2906464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34AC9B1-A702-45B0-A5C6-1C44CD06683E}"/>
              </a:ext>
            </a:extLst>
          </p:cNvPr>
          <p:cNvCxnSpPr/>
          <p:nvPr/>
        </p:nvCxnSpPr>
        <p:spPr bwMode="auto">
          <a:xfrm flipH="1">
            <a:off x="5019473" y="1714965"/>
            <a:ext cx="2481106" cy="180484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592EC989-D3A4-4F2E-99DD-2D40B5AA18A2}"/>
              </a:ext>
            </a:extLst>
          </p:cNvPr>
          <p:cNvSpPr/>
          <p:nvPr/>
        </p:nvSpPr>
        <p:spPr>
          <a:xfrm>
            <a:off x="6804248" y="1278721"/>
            <a:ext cx="27189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buClr>
                <a:srgbClr val="009FDA"/>
              </a:buClr>
            </a:pPr>
            <a:r>
              <a:rPr lang="en-GB" sz="2800" kern="0" dirty="0">
                <a:solidFill>
                  <a:srgbClr val="002147"/>
                </a:solidFill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T-shape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861F260C-2BEB-456D-AAA9-259AE6E1460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371305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8022"/>
    </mc:Choice>
    <mc:Fallback>
      <p:transition spd="slow" advTm="780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3.7037E-7 L -0.12014 0.0946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07" y="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143328"/>
            <a:ext cx="8229600" cy="580926"/>
          </a:xfrm>
        </p:spPr>
        <p:txBody>
          <a:bodyPr/>
          <a:lstStyle/>
          <a:p>
            <a:pPr algn="r"/>
            <a:r>
              <a:rPr lang="en-GB" sz="3600" dirty="0"/>
              <a:t>Getting to know your protractor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896D8A03-9172-4E3C-9C0C-391FD696BE6E}"/>
                  </a:ext>
                </a:extLst>
              </p:cNvPr>
              <p:cNvSpPr/>
              <p:nvPr/>
            </p:nvSpPr>
            <p:spPr>
              <a:xfrm>
                <a:off x="1643420" y="5149913"/>
                <a:ext cx="5857158" cy="10402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>
                  <a:spcBef>
                    <a:spcPct val="20000"/>
                  </a:spcBef>
                  <a:buClr>
                    <a:srgbClr val="009FDA"/>
                  </a:buClr>
                </a:pPr>
                <a14:m>
                  <m:oMath xmlns:m="http://schemas.openxmlformats.org/officeDocument/2006/math">
                    <m:r>
                      <a:rPr lang="en-GB" sz="2800" b="0" i="1" kern="0" smtClean="0">
                        <a:solidFill>
                          <a:srgbClr val="002147"/>
                        </a:solidFill>
                        <a:latin typeface="Cambria Math" panose="02040503050406030204" pitchFamily="18" charset="0"/>
                        <a:ea typeface="ヒラギノ角ゴ Pro W3"/>
                        <a:cs typeface="Arial" panose="020B0604020202020204" pitchFamily="34" charset="0"/>
                      </a:rPr>
                      <m:t>35</m:t>
                    </m:r>
                    <m:r>
                      <a:rPr lang="en-GB" sz="2800" b="0" i="1" kern="0" smtClean="0">
                        <a:solidFill>
                          <a:srgbClr val="002147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°</m:t>
                    </m:r>
                  </m:oMath>
                </a14:m>
                <a:r>
                  <a:rPr lang="en-GB" sz="2800" kern="0" dirty="0">
                    <a:solidFill>
                      <a:srgbClr val="002147"/>
                    </a:solidFill>
                    <a:latin typeface="Arial" panose="020B0604020202020204" pitchFamily="34" charset="0"/>
                    <a:ea typeface="ヒラギノ角ゴ Pro W3"/>
                    <a:cs typeface="Arial" panose="020B0604020202020204" pitchFamily="34" charset="0"/>
                  </a:rPr>
                  <a:t> or </a:t>
                </a:r>
                <a14:m>
                  <m:oMath xmlns:m="http://schemas.openxmlformats.org/officeDocument/2006/math">
                    <m:r>
                      <a:rPr lang="en-GB" sz="2800" b="0" i="1" kern="0" smtClean="0">
                        <a:solidFill>
                          <a:srgbClr val="002147"/>
                        </a:solidFill>
                        <a:latin typeface="Cambria Math" panose="02040503050406030204" pitchFamily="18" charset="0"/>
                        <a:ea typeface="ヒラギノ角ゴ Pro W3"/>
                        <a:cs typeface="Arial" panose="020B0604020202020204" pitchFamily="34" charset="0"/>
                      </a:rPr>
                      <m:t>145</m:t>
                    </m:r>
                    <m:r>
                      <a:rPr lang="en-GB" sz="2800" b="0" i="1" kern="0" smtClean="0">
                        <a:solidFill>
                          <a:srgbClr val="002147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°</m:t>
                    </m:r>
                  </m:oMath>
                </a14:m>
                <a:r>
                  <a:rPr lang="en-GB" sz="2800" kern="0" dirty="0">
                    <a:solidFill>
                      <a:srgbClr val="002147"/>
                    </a:solidFill>
                    <a:latin typeface="Arial" panose="020B0604020202020204" pitchFamily="34" charset="0"/>
                    <a:ea typeface="ヒラギノ角ゴ Pro W3"/>
                    <a:cs typeface="Arial" panose="020B0604020202020204" pitchFamily="34" charset="0"/>
                  </a:rPr>
                  <a:t>?</a:t>
                </a:r>
              </a:p>
              <a:p>
                <a:pPr lvl="0" algn="ctr">
                  <a:spcBef>
                    <a:spcPct val="20000"/>
                  </a:spcBef>
                  <a:buClr>
                    <a:srgbClr val="009FDA"/>
                  </a:buClr>
                </a:pPr>
                <a:r>
                  <a:rPr lang="en-GB" sz="2800" kern="0" dirty="0">
                    <a:solidFill>
                      <a:srgbClr val="002147"/>
                    </a:solidFill>
                    <a:latin typeface="Arial" panose="020B0604020202020204" pitchFamily="34" charset="0"/>
                    <a:ea typeface="ヒラギノ角ゴ Pro W3"/>
                    <a:cs typeface="Arial" panose="020B0604020202020204" pitchFamily="34" charset="0"/>
                  </a:rPr>
                  <a:t>How do you know?</a:t>
                </a: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896D8A03-9172-4E3C-9C0C-391FD696BE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3420" y="5149913"/>
                <a:ext cx="5857158" cy="1040285"/>
              </a:xfrm>
              <a:prstGeom prst="rect">
                <a:avLst/>
              </a:prstGeom>
              <a:blipFill>
                <a:blip r:embed="rId5"/>
                <a:stretch>
                  <a:fillRect t="-6471" b="-1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97C8293F-D2D3-4450-867D-C6088AD2B92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68" y="6191451"/>
            <a:ext cx="1802087" cy="5232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6CC1D042-E679-4AC4-A4D4-A934BF70F93F}"/>
              </a:ext>
            </a:extLst>
          </p:cNvPr>
          <p:cNvGrpSpPr/>
          <p:nvPr/>
        </p:nvGrpSpPr>
        <p:grpSpPr>
          <a:xfrm>
            <a:off x="755576" y="1556792"/>
            <a:ext cx="3849233" cy="2665826"/>
            <a:chOff x="755576" y="1556792"/>
            <a:chExt cx="3849233" cy="26658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D5DA33D-932C-4BA5-9C3B-34E4A25C6C6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2705" y="4222617"/>
              <a:ext cx="3832102" cy="0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3D30F2F-96AF-4F6D-8220-611F690E95B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55576" y="1556792"/>
              <a:ext cx="3849233" cy="2665826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8" name="Picture 37" descr="A close up of a device&#10;&#10;Description automatically generated">
            <a:extLst>
              <a:ext uri="{FF2B5EF4-FFF2-40B4-BE49-F238E27FC236}">
                <a16:creationId xmlns:a16="http://schemas.microsoft.com/office/drawing/2014/main" id="{549CEDDF-9712-4FD2-9648-0F41CFFA27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80000"/>
          </a:blip>
          <a:stretch>
            <a:fillRect/>
          </a:stretch>
        </p:blipFill>
        <p:spPr>
          <a:xfrm>
            <a:off x="1763688" y="1483851"/>
            <a:ext cx="5574855" cy="2881252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08122BA2-7A15-410D-9AB4-6136C8D25D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6368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5867"/>
    </mc:Choice>
    <mc:Fallback>
      <p:transition spd="slow" advTm="858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01438704-BFD5-4835-8A5B-9E195CDC00E0}"/>
              </a:ext>
            </a:extLst>
          </p:cNvPr>
          <p:cNvGrpSpPr/>
          <p:nvPr/>
        </p:nvGrpSpPr>
        <p:grpSpPr>
          <a:xfrm>
            <a:off x="5521383" y="951098"/>
            <a:ext cx="1651086" cy="1806735"/>
            <a:chOff x="5521383" y="951098"/>
            <a:chExt cx="1651086" cy="1806735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504D3709-995F-4872-BDBD-50EB0E1CD46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521383" y="2288730"/>
              <a:ext cx="1651086" cy="469103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DA7686E-5943-441C-B980-3C6688138E5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720599" y="951098"/>
              <a:ext cx="1451870" cy="1806735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78FF170-5E09-4907-B543-B5ACDEB30702}"/>
              </a:ext>
            </a:extLst>
          </p:cNvPr>
          <p:cNvGrpSpPr/>
          <p:nvPr/>
        </p:nvGrpSpPr>
        <p:grpSpPr>
          <a:xfrm>
            <a:off x="2425800" y="3590390"/>
            <a:ext cx="1743428" cy="1806735"/>
            <a:chOff x="2424172" y="3593824"/>
            <a:chExt cx="1743428" cy="1806735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C5BEC91A-7E39-4395-8702-0E0D67F66489}"/>
                </a:ext>
              </a:extLst>
            </p:cNvPr>
            <p:cNvCxnSpPr>
              <a:cxnSpLocks/>
            </p:cNvCxnSpPr>
            <p:nvPr/>
          </p:nvCxnSpPr>
          <p:spPr>
            <a:xfrm rot="271782" flipH="1" flipV="1">
              <a:off x="2424172" y="4997550"/>
              <a:ext cx="1743428" cy="334685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0E438DB5-F52C-444F-A59C-69488EF2DA9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699792" y="3593824"/>
              <a:ext cx="1451870" cy="1806735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F83DEBE-5E57-43F7-915E-6E7900C2B1DA}"/>
              </a:ext>
            </a:extLst>
          </p:cNvPr>
          <p:cNvGrpSpPr/>
          <p:nvPr/>
        </p:nvGrpSpPr>
        <p:grpSpPr>
          <a:xfrm>
            <a:off x="755576" y="1441418"/>
            <a:ext cx="1743428" cy="1602188"/>
            <a:chOff x="755576" y="1441418"/>
            <a:chExt cx="1743428" cy="1602188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46D93DD-CA6A-4352-900D-818CC6404B0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55576" y="2708920"/>
              <a:ext cx="1743428" cy="334685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A7DFEB93-828B-4943-ACE2-36215C79A22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97153" y="1441418"/>
              <a:ext cx="1601851" cy="1602188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Picture 4" descr="A close up of a device&#10;&#10;Description automatically generated">
            <a:extLst>
              <a:ext uri="{FF2B5EF4-FFF2-40B4-BE49-F238E27FC236}">
                <a16:creationId xmlns:a16="http://schemas.microsoft.com/office/drawing/2014/main" id="{D57035DA-6C05-431D-8620-8424704503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53" y="1482376"/>
            <a:ext cx="3154087" cy="1644390"/>
          </a:xfrm>
          <a:prstGeom prst="rect">
            <a:avLst/>
          </a:prstGeom>
        </p:spPr>
      </p:pic>
      <p:pic>
        <p:nvPicPr>
          <p:cNvPr id="10" name="Picture 9" descr="A close up of a device&#10;&#10;Description automatically generated">
            <a:extLst>
              <a:ext uri="{FF2B5EF4-FFF2-40B4-BE49-F238E27FC236}">
                <a16:creationId xmlns:a16="http://schemas.microsoft.com/office/drawing/2014/main" id="{49452190-8E39-4440-91BF-02CF2BB723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882220">
            <a:off x="5014056" y="2408712"/>
            <a:ext cx="3154087" cy="1644390"/>
          </a:xfrm>
          <a:prstGeom prst="rect">
            <a:avLst/>
          </a:prstGeom>
        </p:spPr>
      </p:pic>
      <p:pic>
        <p:nvPicPr>
          <p:cNvPr id="18" name="Picture 17" descr="A close up of a device&#10;&#10;Description automatically generated">
            <a:extLst>
              <a:ext uri="{FF2B5EF4-FFF2-40B4-BE49-F238E27FC236}">
                <a16:creationId xmlns:a16="http://schemas.microsoft.com/office/drawing/2014/main" id="{A877B432-1119-4CA0-94F2-60B6F86AE8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1739">
            <a:off x="2747420" y="3851939"/>
            <a:ext cx="3154087" cy="1644390"/>
          </a:xfrm>
          <a:prstGeom prst="rect">
            <a:avLst/>
          </a:prstGeom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6E478067-0225-48BF-9C46-476F49073251}"/>
              </a:ext>
            </a:extLst>
          </p:cNvPr>
          <p:cNvSpPr txBox="1">
            <a:spLocks/>
          </p:cNvSpPr>
          <p:nvPr/>
        </p:nvSpPr>
        <p:spPr>
          <a:xfrm>
            <a:off x="1162325" y="6186076"/>
            <a:ext cx="7514131" cy="47133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400" b="0" dirty="0">
                <a:solidFill>
                  <a:srgbClr val="002060"/>
                </a:solidFill>
              </a:rPr>
              <a:t>Will all these give the same angle measurement?</a:t>
            </a:r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333F67AD-A01A-4998-857B-D1F798E775BD}"/>
              </a:ext>
            </a:extLst>
          </p:cNvPr>
          <p:cNvSpPr txBox="1">
            <a:spLocks/>
          </p:cNvSpPr>
          <p:nvPr/>
        </p:nvSpPr>
        <p:spPr>
          <a:xfrm>
            <a:off x="350545" y="1418808"/>
            <a:ext cx="347391" cy="4139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400" b="0" dirty="0">
                <a:solidFill>
                  <a:srgbClr val="002060"/>
                </a:solidFill>
              </a:rPr>
              <a:t>1</a:t>
            </a:r>
          </a:p>
        </p:txBody>
      </p:sp>
      <p:sp>
        <p:nvSpPr>
          <p:cNvPr id="41" name="Title 1">
            <a:extLst>
              <a:ext uri="{FF2B5EF4-FFF2-40B4-BE49-F238E27FC236}">
                <a16:creationId xmlns:a16="http://schemas.microsoft.com/office/drawing/2014/main" id="{AA57B017-3524-411D-9381-9AD531E3FACE}"/>
              </a:ext>
            </a:extLst>
          </p:cNvPr>
          <p:cNvSpPr txBox="1">
            <a:spLocks/>
          </p:cNvSpPr>
          <p:nvPr/>
        </p:nvSpPr>
        <p:spPr>
          <a:xfrm>
            <a:off x="2206154" y="3973123"/>
            <a:ext cx="347391" cy="4139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400" b="0" dirty="0">
                <a:solidFill>
                  <a:srgbClr val="002060"/>
                </a:solidFill>
              </a:rPr>
              <a:t>3</a:t>
            </a:r>
          </a:p>
        </p:txBody>
      </p:sp>
      <p:sp>
        <p:nvSpPr>
          <p:cNvPr id="42" name="Title 1">
            <a:extLst>
              <a:ext uri="{FF2B5EF4-FFF2-40B4-BE49-F238E27FC236}">
                <a16:creationId xmlns:a16="http://schemas.microsoft.com/office/drawing/2014/main" id="{C173DE01-122F-4707-8D41-8E06EEB5873B}"/>
              </a:ext>
            </a:extLst>
          </p:cNvPr>
          <p:cNvSpPr txBox="1">
            <a:spLocks/>
          </p:cNvSpPr>
          <p:nvPr/>
        </p:nvSpPr>
        <p:spPr>
          <a:xfrm>
            <a:off x="5173991" y="1261935"/>
            <a:ext cx="347391" cy="4139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400" b="0" dirty="0">
                <a:solidFill>
                  <a:srgbClr val="002060"/>
                </a:solidFill>
              </a:rPr>
              <a:t>2</a:t>
            </a:r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id="{F2FF44CE-C34A-4F93-BF2B-2E3BB27C71E8}"/>
              </a:ext>
            </a:extLst>
          </p:cNvPr>
          <p:cNvSpPr txBox="1">
            <a:spLocks/>
          </p:cNvSpPr>
          <p:nvPr/>
        </p:nvSpPr>
        <p:spPr>
          <a:xfrm>
            <a:off x="755576" y="143328"/>
            <a:ext cx="8229600" cy="580926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r"/>
            <a:r>
              <a:rPr lang="en-GB" sz="3600" kern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Getting to know your protractor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152DB9BD-0C73-4EDD-A552-857F2F73A3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385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9190"/>
    </mc:Choice>
    <mc:Fallback>
      <p:transition spd="slow" advTm="1391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143328"/>
            <a:ext cx="8229600" cy="580926"/>
          </a:xfrm>
        </p:spPr>
        <p:txBody>
          <a:bodyPr/>
          <a:lstStyle/>
          <a:p>
            <a:pPr algn="r"/>
            <a:r>
              <a:rPr lang="en-GB" sz="3600" dirty="0"/>
              <a:t>Getting to know your protractor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50607"/>
            <a:ext cx="8229600" cy="2136875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What are your top tips for using a protractor?</a:t>
            </a:r>
          </a:p>
        </p:txBody>
      </p:sp>
      <p:pic>
        <p:nvPicPr>
          <p:cNvPr id="10" name="Picture 9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97C8293F-D2D3-4450-867D-C6088AD2B92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68" y="6191451"/>
            <a:ext cx="1802087" cy="523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A close up of a device&#10;&#10;Description automatically generated">
            <a:extLst>
              <a:ext uri="{FF2B5EF4-FFF2-40B4-BE49-F238E27FC236}">
                <a16:creationId xmlns:a16="http://schemas.microsoft.com/office/drawing/2014/main" id="{16D1C7CF-45F9-4436-B426-B4E1988FFE2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80000"/>
          </a:blip>
          <a:stretch>
            <a:fillRect/>
          </a:stretch>
        </p:blipFill>
        <p:spPr>
          <a:xfrm>
            <a:off x="2087724" y="2133817"/>
            <a:ext cx="4968552" cy="2590366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FA8A8A67-619D-4EFB-BEFC-37D48728B2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555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164"/>
    </mc:Choice>
    <mc:Fallback>
      <p:transition spd="slow" advTm="211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A27EE2A2-E60F-4A46-8F98-DDEE0608DFFB}"/>
              </a:ext>
            </a:extLst>
          </p:cNvPr>
          <p:cNvSpPr txBox="1">
            <a:spLocks/>
          </p:cNvSpPr>
          <p:nvPr/>
        </p:nvSpPr>
        <p:spPr>
          <a:xfrm>
            <a:off x="827584" y="143327"/>
            <a:ext cx="8229600" cy="580926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r"/>
            <a:r>
              <a:rPr lang="en-GB" sz="3600" kern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Measuring Angles 1</a:t>
            </a:r>
          </a:p>
        </p:txBody>
      </p:sp>
      <p:pic>
        <p:nvPicPr>
          <p:cNvPr id="24" name="Picture 23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B1F446BF-AD7A-4AF5-96B1-C025D5438E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68" y="6191451"/>
            <a:ext cx="1802087" cy="523221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18B48554-8554-442C-81C4-B83B033462A6}"/>
              </a:ext>
            </a:extLst>
          </p:cNvPr>
          <p:cNvSpPr txBox="1">
            <a:spLocks/>
          </p:cNvSpPr>
          <p:nvPr/>
        </p:nvSpPr>
        <p:spPr>
          <a:xfrm>
            <a:off x="272358" y="2773776"/>
            <a:ext cx="4138459" cy="136815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400" b="0" dirty="0">
                <a:solidFill>
                  <a:srgbClr val="002060"/>
                </a:solidFill>
              </a:rPr>
              <a:t>Use your ‘Top Tips’ to measure the angles </a:t>
            </a:r>
            <a:r>
              <a:rPr lang="en-GB" sz="2400" dirty="0">
                <a:solidFill>
                  <a:srgbClr val="002060"/>
                </a:solidFill>
              </a:rPr>
              <a:t>[Appendix 2]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18AAA42-5DDE-4D61-92A5-3319C9649E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7984" y="1007408"/>
            <a:ext cx="4138459" cy="5720566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DE2F1D43-D3D2-465E-9028-C300FCE9BF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3339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5527"/>
    </mc:Choice>
    <mc:Fallback>
      <p:transition spd="slow" advTm="555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4458035-D16D-4BAC-A894-316CCEF85DF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874"/>
          <a:stretch/>
        </p:blipFill>
        <p:spPr>
          <a:xfrm>
            <a:off x="3197630" y="1850001"/>
            <a:ext cx="5597042" cy="3890483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18B48554-8554-442C-81C4-B83B033462A6}"/>
              </a:ext>
            </a:extLst>
          </p:cNvPr>
          <p:cNvSpPr txBox="1">
            <a:spLocks/>
          </p:cNvSpPr>
          <p:nvPr/>
        </p:nvSpPr>
        <p:spPr>
          <a:xfrm>
            <a:off x="350261" y="1117516"/>
            <a:ext cx="8443478" cy="499469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b="0" dirty="0">
                <a:solidFill>
                  <a:srgbClr val="002060"/>
                </a:solidFill>
              </a:rPr>
              <a:t>Use a protractor to measure the internal angles*</a:t>
            </a:r>
          </a:p>
          <a:p>
            <a:r>
              <a:rPr lang="en-GB" sz="2800" b="0" dirty="0">
                <a:solidFill>
                  <a:srgbClr val="002060"/>
                </a:solidFill>
              </a:rPr>
              <a:t>at points A to H </a:t>
            </a:r>
            <a:r>
              <a:rPr lang="en-GB" sz="2800" dirty="0">
                <a:solidFill>
                  <a:srgbClr val="002060"/>
                </a:solidFill>
              </a:rPr>
              <a:t>[Appendix 3]</a:t>
            </a:r>
            <a:endParaRPr lang="en-GB" sz="2800" b="0" dirty="0">
              <a:solidFill>
                <a:srgbClr val="002060"/>
              </a:solidFill>
            </a:endParaRPr>
          </a:p>
          <a:p>
            <a:endParaRPr lang="en-GB" sz="2800" b="0" dirty="0">
              <a:solidFill>
                <a:srgbClr val="002060"/>
              </a:solidFill>
            </a:endParaRPr>
          </a:p>
          <a:p>
            <a:endParaRPr lang="en-GB" sz="2800" b="0" dirty="0">
              <a:solidFill>
                <a:srgbClr val="002060"/>
              </a:solidFill>
            </a:endParaRPr>
          </a:p>
          <a:p>
            <a:endParaRPr lang="en-GB" sz="2800" b="0" dirty="0">
              <a:solidFill>
                <a:srgbClr val="002060"/>
              </a:solidFill>
            </a:endParaRPr>
          </a:p>
          <a:p>
            <a:endParaRPr lang="en-GB" sz="2800" b="0" dirty="0">
              <a:solidFill>
                <a:srgbClr val="002060"/>
              </a:solidFill>
            </a:endParaRPr>
          </a:p>
          <a:p>
            <a:endParaRPr lang="en-GB" sz="2800" b="0" dirty="0">
              <a:solidFill>
                <a:srgbClr val="002060"/>
              </a:solidFill>
            </a:endParaRPr>
          </a:p>
          <a:p>
            <a:endParaRPr lang="en-GB" sz="2800" b="0" dirty="0">
              <a:solidFill>
                <a:srgbClr val="002060"/>
              </a:solidFill>
            </a:endParaRPr>
          </a:p>
          <a:p>
            <a:endParaRPr lang="en-GB" sz="2800" b="0" dirty="0">
              <a:solidFill>
                <a:srgbClr val="002060"/>
              </a:solidFill>
            </a:endParaRPr>
          </a:p>
          <a:p>
            <a:endParaRPr lang="en-GB" sz="2800" b="0" dirty="0">
              <a:solidFill>
                <a:srgbClr val="002060"/>
              </a:solidFill>
            </a:endParaRPr>
          </a:p>
          <a:p>
            <a:endParaRPr lang="en-GB" sz="2800" b="0" dirty="0">
              <a:solidFill>
                <a:srgbClr val="002060"/>
              </a:solidFill>
            </a:endParaRPr>
          </a:p>
          <a:p>
            <a:r>
              <a:rPr lang="en-GB" sz="2800" b="0" dirty="0">
                <a:solidFill>
                  <a:srgbClr val="002060"/>
                </a:solidFill>
              </a:rPr>
              <a:t>Were your ‘Top Tips’ good?</a:t>
            </a:r>
          </a:p>
          <a:p>
            <a:r>
              <a:rPr lang="en-GB" sz="2800" b="0" dirty="0">
                <a:solidFill>
                  <a:srgbClr val="002060"/>
                </a:solidFill>
              </a:rPr>
              <a:t>Is there anything you need to add after the activity?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A27EE2A2-E60F-4A46-8F98-DDEE0608DFFB}"/>
              </a:ext>
            </a:extLst>
          </p:cNvPr>
          <p:cNvSpPr txBox="1">
            <a:spLocks/>
          </p:cNvSpPr>
          <p:nvPr/>
        </p:nvSpPr>
        <p:spPr>
          <a:xfrm>
            <a:off x="827584" y="143327"/>
            <a:ext cx="8229600" cy="580926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r"/>
            <a:r>
              <a:rPr lang="en-GB" sz="3600" kern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Measuring Angles 2</a:t>
            </a:r>
          </a:p>
        </p:txBody>
      </p:sp>
      <p:pic>
        <p:nvPicPr>
          <p:cNvPr id="24" name="Picture 23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B1F446BF-AD7A-4AF5-96B1-C025D5438EE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68" y="6191451"/>
            <a:ext cx="1802087" cy="52322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B8B25CD-7B5A-4A65-8452-B5E6467DDFCE}"/>
              </a:ext>
            </a:extLst>
          </p:cNvPr>
          <p:cNvSpPr txBox="1">
            <a:spLocks/>
          </p:cNvSpPr>
          <p:nvPr/>
        </p:nvSpPr>
        <p:spPr>
          <a:xfrm>
            <a:off x="3989721" y="6361051"/>
            <a:ext cx="4961545" cy="28885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/>
            <a:r>
              <a:rPr lang="en-GB" sz="1800" i="1" dirty="0">
                <a:solidFill>
                  <a:srgbClr val="002060"/>
                </a:solidFill>
              </a:rPr>
              <a:t>*The angles inside the cat’s face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47BD36E6-4523-49AA-BC56-914220A20A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608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5632"/>
    </mc:Choice>
    <mc:Fallback>
      <p:transition spd="slow" advTm="856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143328"/>
            <a:ext cx="8229600" cy="580926"/>
          </a:xfrm>
        </p:spPr>
        <p:txBody>
          <a:bodyPr/>
          <a:lstStyle/>
          <a:p>
            <a:pPr algn="r"/>
            <a:r>
              <a:rPr lang="en-GB" sz="3600" dirty="0"/>
              <a:t>Constructing Angles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50607"/>
            <a:ext cx="8229600" cy="2136875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Will your ‘Top Tips’ work when using a protractor to construct angles?</a:t>
            </a:r>
          </a:p>
        </p:txBody>
      </p:sp>
      <p:pic>
        <p:nvPicPr>
          <p:cNvPr id="10" name="Picture 9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97C8293F-D2D3-4450-867D-C6088AD2B92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68" y="6191451"/>
            <a:ext cx="1802087" cy="523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A close up of a device&#10;&#10;Description automatically generated">
            <a:extLst>
              <a:ext uri="{FF2B5EF4-FFF2-40B4-BE49-F238E27FC236}">
                <a16:creationId xmlns:a16="http://schemas.microsoft.com/office/drawing/2014/main" id="{16D1C7CF-45F9-4436-B426-B4E1988FFE2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80000"/>
          </a:blip>
          <a:stretch>
            <a:fillRect/>
          </a:stretch>
        </p:blipFill>
        <p:spPr>
          <a:xfrm>
            <a:off x="2087724" y="2708920"/>
            <a:ext cx="4968552" cy="2590366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34D85879-A2C6-4158-B794-C7DED20BE4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8484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9336"/>
    </mc:Choice>
    <mc:Fallback>
      <p:transition spd="slow" advTm="493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143328"/>
            <a:ext cx="8229600" cy="580926"/>
          </a:xfrm>
        </p:spPr>
        <p:txBody>
          <a:bodyPr/>
          <a:lstStyle/>
          <a:p>
            <a:pPr algn="r"/>
            <a:r>
              <a:rPr lang="en-GB" sz="3600" dirty="0"/>
              <a:t>Constructing Angles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50607"/>
                <a:ext cx="8229600" cy="2136875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GB" sz="2400" dirty="0"/>
                  <a:t>What does an angle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60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dirty="0"/>
                  <a:t> at A look like?</a:t>
                </a:r>
              </a:p>
              <a:p>
                <a:pPr marL="0" indent="0">
                  <a:buNone/>
                </a:pPr>
                <a:r>
                  <a:rPr lang="en-GB" sz="2400" dirty="0"/>
                  <a:t>What sort of an angle is it?</a:t>
                </a:r>
              </a:p>
              <a:p>
                <a:pPr marL="0" indent="0">
                  <a:buNone/>
                </a:pPr>
                <a:r>
                  <a:rPr lang="en-GB" sz="2400" dirty="0"/>
                  <a:t>Is it acute or obtuse?</a:t>
                </a:r>
              </a:p>
              <a:p>
                <a:pPr marL="0" indent="0">
                  <a:buNone/>
                </a:pPr>
                <a:r>
                  <a:rPr lang="en-GB" sz="2400" dirty="0"/>
                  <a:t>Where do you think the other arm of the angle will be?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50607"/>
                <a:ext cx="8229600" cy="2136875"/>
              </a:xfrm>
              <a:blipFill>
                <a:blip r:embed="rId5"/>
                <a:stretch>
                  <a:fillRect l="-1111" t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97C8293F-D2D3-4450-867D-C6088AD2B92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68" y="6191451"/>
            <a:ext cx="1802087" cy="523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A close up of a device&#10;&#10;Description automatically generated">
            <a:extLst>
              <a:ext uri="{FF2B5EF4-FFF2-40B4-BE49-F238E27FC236}">
                <a16:creationId xmlns:a16="http://schemas.microsoft.com/office/drawing/2014/main" id="{16D1C7CF-45F9-4436-B426-B4E1988FFE2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80000"/>
          </a:blip>
          <a:stretch>
            <a:fillRect/>
          </a:stretch>
        </p:blipFill>
        <p:spPr>
          <a:xfrm>
            <a:off x="5265534" y="4797152"/>
            <a:ext cx="3626945" cy="1890916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B60E465-65A9-451A-A336-808BD384AC5F}"/>
              </a:ext>
            </a:extLst>
          </p:cNvPr>
          <p:cNvCxnSpPr>
            <a:cxnSpLocks/>
          </p:cNvCxnSpPr>
          <p:nvPr/>
        </p:nvCxnSpPr>
        <p:spPr bwMode="auto">
          <a:xfrm>
            <a:off x="1975448" y="4614650"/>
            <a:ext cx="5193104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9" name="Title 1">
            <a:extLst>
              <a:ext uri="{FF2B5EF4-FFF2-40B4-BE49-F238E27FC236}">
                <a16:creationId xmlns:a16="http://schemas.microsoft.com/office/drawing/2014/main" id="{234276E1-647A-4A15-BAC5-299A6AE6B204}"/>
              </a:ext>
            </a:extLst>
          </p:cNvPr>
          <p:cNvSpPr txBox="1">
            <a:spLocks/>
          </p:cNvSpPr>
          <p:nvPr/>
        </p:nvSpPr>
        <p:spPr>
          <a:xfrm>
            <a:off x="1801089" y="4673869"/>
            <a:ext cx="348718" cy="41131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400" b="0" dirty="0">
                <a:solidFill>
                  <a:srgbClr val="002060"/>
                </a:solidFill>
              </a:rPr>
              <a:t>A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CDE7A64C-76BD-4FC7-AF60-F62F72F4CF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7271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7833"/>
    </mc:Choice>
    <mc:Fallback>
      <p:transition spd="slow" advTm="378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1D1E6A1-D66A-4B18-91D7-ED57317E3A88}"/>
              </a:ext>
            </a:extLst>
          </p:cNvPr>
          <p:cNvCxnSpPr>
            <a:cxnSpLocks/>
          </p:cNvCxnSpPr>
          <p:nvPr/>
        </p:nvCxnSpPr>
        <p:spPr bwMode="auto">
          <a:xfrm>
            <a:off x="6715110" y="2914349"/>
            <a:ext cx="2270066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5F80FF6-3CCC-490C-AA81-0CF5C8A3E541}"/>
              </a:ext>
            </a:extLst>
          </p:cNvPr>
          <p:cNvCxnSpPr>
            <a:cxnSpLocks/>
          </p:cNvCxnSpPr>
          <p:nvPr/>
        </p:nvCxnSpPr>
        <p:spPr bwMode="auto">
          <a:xfrm>
            <a:off x="6715109" y="5650653"/>
            <a:ext cx="2270066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BB4772D-E3E9-404D-91D2-C746DD07647A}"/>
              </a:ext>
            </a:extLst>
          </p:cNvPr>
          <p:cNvCxnSpPr>
            <a:cxnSpLocks/>
          </p:cNvCxnSpPr>
          <p:nvPr/>
        </p:nvCxnSpPr>
        <p:spPr bwMode="auto">
          <a:xfrm>
            <a:off x="2373243" y="5520449"/>
            <a:ext cx="2270066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7CDAB9B-8231-402D-B089-D48AC4C9EB28}"/>
              </a:ext>
            </a:extLst>
          </p:cNvPr>
          <p:cNvCxnSpPr>
            <a:cxnSpLocks/>
          </p:cNvCxnSpPr>
          <p:nvPr/>
        </p:nvCxnSpPr>
        <p:spPr bwMode="auto">
          <a:xfrm>
            <a:off x="2547248" y="2914349"/>
            <a:ext cx="2240776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5" name="Picture 4" descr="A close up of a device&#10;&#10;Description automatically generated">
            <a:extLst>
              <a:ext uri="{FF2B5EF4-FFF2-40B4-BE49-F238E27FC236}">
                <a16:creationId xmlns:a16="http://schemas.microsoft.com/office/drawing/2014/main" id="{D57035DA-6C05-431D-8620-8424704503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4059">
            <a:off x="1088786" y="1357271"/>
            <a:ext cx="3166137" cy="1650672"/>
          </a:xfrm>
          <a:prstGeom prst="rect">
            <a:avLst/>
          </a:prstGeom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6E478067-0225-48BF-9C46-476F49073251}"/>
              </a:ext>
            </a:extLst>
          </p:cNvPr>
          <p:cNvSpPr txBox="1">
            <a:spLocks/>
          </p:cNvSpPr>
          <p:nvPr/>
        </p:nvSpPr>
        <p:spPr>
          <a:xfrm>
            <a:off x="1162325" y="5923978"/>
            <a:ext cx="7514131" cy="73342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GB" sz="2400" b="0" dirty="0">
                <a:solidFill>
                  <a:srgbClr val="002060"/>
                </a:solidFill>
              </a:rPr>
              <a:t>Which of these is going to work?</a:t>
            </a:r>
          </a:p>
          <a:p>
            <a:pPr algn="ctr"/>
            <a:r>
              <a:rPr lang="en-GB" sz="2400" b="0" dirty="0">
                <a:solidFill>
                  <a:srgbClr val="002060"/>
                </a:solidFill>
              </a:rPr>
              <a:t>What do you need to do to check?</a:t>
            </a:r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333F67AD-A01A-4998-857B-D1F798E775BD}"/>
              </a:ext>
            </a:extLst>
          </p:cNvPr>
          <p:cNvSpPr txBox="1">
            <a:spLocks/>
          </p:cNvSpPr>
          <p:nvPr/>
        </p:nvSpPr>
        <p:spPr>
          <a:xfrm>
            <a:off x="349219" y="1338815"/>
            <a:ext cx="348718" cy="41131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400" b="0" dirty="0">
                <a:solidFill>
                  <a:srgbClr val="002060"/>
                </a:solidFill>
              </a:rPr>
              <a:t>1</a:t>
            </a:r>
          </a:p>
        </p:txBody>
      </p:sp>
      <p:sp>
        <p:nvSpPr>
          <p:cNvPr id="41" name="Title 1">
            <a:extLst>
              <a:ext uri="{FF2B5EF4-FFF2-40B4-BE49-F238E27FC236}">
                <a16:creationId xmlns:a16="http://schemas.microsoft.com/office/drawing/2014/main" id="{AA57B017-3524-411D-9381-9AD531E3FACE}"/>
              </a:ext>
            </a:extLst>
          </p:cNvPr>
          <p:cNvSpPr txBox="1">
            <a:spLocks/>
          </p:cNvSpPr>
          <p:nvPr/>
        </p:nvSpPr>
        <p:spPr>
          <a:xfrm>
            <a:off x="710645" y="4199596"/>
            <a:ext cx="348718" cy="41131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400" b="0" dirty="0">
                <a:solidFill>
                  <a:srgbClr val="002060"/>
                </a:solidFill>
              </a:rPr>
              <a:t>3</a:t>
            </a:r>
          </a:p>
        </p:txBody>
      </p:sp>
      <p:sp>
        <p:nvSpPr>
          <p:cNvPr id="42" name="Title 1">
            <a:extLst>
              <a:ext uri="{FF2B5EF4-FFF2-40B4-BE49-F238E27FC236}">
                <a16:creationId xmlns:a16="http://schemas.microsoft.com/office/drawing/2014/main" id="{C173DE01-122F-4707-8D41-8E06EEB5873B}"/>
              </a:ext>
            </a:extLst>
          </p:cNvPr>
          <p:cNvSpPr txBox="1">
            <a:spLocks/>
          </p:cNvSpPr>
          <p:nvPr/>
        </p:nvSpPr>
        <p:spPr>
          <a:xfrm>
            <a:off x="5172665" y="1181942"/>
            <a:ext cx="348718" cy="41131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400" b="0" dirty="0">
                <a:solidFill>
                  <a:srgbClr val="002060"/>
                </a:solidFill>
              </a:rPr>
              <a:t>2</a:t>
            </a:r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id="{F2FF44CE-C34A-4F93-BF2B-2E3BB27C71E8}"/>
              </a:ext>
            </a:extLst>
          </p:cNvPr>
          <p:cNvSpPr txBox="1">
            <a:spLocks/>
          </p:cNvSpPr>
          <p:nvPr/>
        </p:nvSpPr>
        <p:spPr>
          <a:xfrm>
            <a:off x="755576" y="143328"/>
            <a:ext cx="8229600" cy="580926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r"/>
            <a:r>
              <a:rPr lang="en-GB" sz="3600" kern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Constructing angles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8C77B062-CF0C-48E8-BE44-3E982BCA4616}"/>
              </a:ext>
            </a:extLst>
          </p:cNvPr>
          <p:cNvSpPr txBox="1">
            <a:spLocks/>
          </p:cNvSpPr>
          <p:nvPr/>
        </p:nvSpPr>
        <p:spPr>
          <a:xfrm>
            <a:off x="5199912" y="4199595"/>
            <a:ext cx="348718" cy="41131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400" b="0" dirty="0">
                <a:solidFill>
                  <a:srgbClr val="002060"/>
                </a:solidFill>
              </a:rPr>
              <a:t>4</a:t>
            </a:r>
          </a:p>
        </p:txBody>
      </p:sp>
      <p:pic>
        <p:nvPicPr>
          <p:cNvPr id="21" name="Picture 20" descr="A close up of a device&#10;&#10;Description automatically generated">
            <a:extLst>
              <a:ext uri="{FF2B5EF4-FFF2-40B4-BE49-F238E27FC236}">
                <a16:creationId xmlns:a16="http://schemas.microsoft.com/office/drawing/2014/main" id="{B6162018-F1D2-4286-B4F0-0226BA1B91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656" y="1349000"/>
            <a:ext cx="3166137" cy="1650672"/>
          </a:xfrm>
          <a:prstGeom prst="rect">
            <a:avLst/>
          </a:prstGeom>
        </p:spPr>
      </p:pic>
      <p:pic>
        <p:nvPicPr>
          <p:cNvPr id="22" name="Picture 21" descr="A close up of a device&#10;&#10;Description automatically generated">
            <a:extLst>
              <a:ext uri="{FF2B5EF4-FFF2-40B4-BE49-F238E27FC236}">
                <a16:creationId xmlns:a16="http://schemas.microsoft.com/office/drawing/2014/main" id="{62C56543-1240-4248-A04A-CAA0D996E5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943" y="3945059"/>
            <a:ext cx="3166137" cy="1650672"/>
          </a:xfrm>
          <a:prstGeom prst="rect">
            <a:avLst/>
          </a:prstGeom>
        </p:spPr>
      </p:pic>
      <p:pic>
        <p:nvPicPr>
          <p:cNvPr id="23" name="Picture 22" descr="A close up of a device&#10;&#10;Description automatically generated">
            <a:extLst>
              <a:ext uri="{FF2B5EF4-FFF2-40B4-BE49-F238E27FC236}">
                <a16:creationId xmlns:a16="http://schemas.microsoft.com/office/drawing/2014/main" id="{B0DAEAED-EA5C-4F76-BDF1-6EF8153AB9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958" y="3999981"/>
            <a:ext cx="3166137" cy="165067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itle 1">
                <a:extLst>
                  <a:ext uri="{FF2B5EF4-FFF2-40B4-BE49-F238E27FC236}">
                    <a16:creationId xmlns:a16="http://schemas.microsoft.com/office/drawing/2014/main" id="{3CA9E278-776F-4FD3-B97C-691851527CD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40331" y="797430"/>
                <a:ext cx="7514131" cy="471330"/>
              </a:xfrm>
              <a:prstGeom prst="rect">
                <a:avLst/>
              </a:prstGeom>
            </p:spPr>
            <p:txBody>
              <a:bodyPr/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j-ea"/>
                    <a:cs typeface="Arial" panose="020B0604020202020204" pitchFamily="34" charset="0"/>
                  </a:defRPr>
                </a:lvl1pPr>
              </a:lstStyle>
              <a:p>
                <a:r>
                  <a:rPr lang="en-GB" sz="2400" b="0" dirty="0">
                    <a:solidFill>
                      <a:srgbClr val="002060"/>
                    </a:solidFill>
                  </a:rPr>
                  <a:t>Construct an angle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60</m:t>
                    </m:r>
                    <m:r>
                      <a:rPr lang="en-GB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b="0" dirty="0">
                    <a:solidFill>
                      <a:srgbClr val="002060"/>
                    </a:solidFill>
                  </a:rPr>
                  <a:t> at A</a:t>
                </a:r>
              </a:p>
            </p:txBody>
          </p:sp>
        </mc:Choice>
        <mc:Fallback xmlns="">
          <p:sp>
            <p:nvSpPr>
              <p:cNvPr id="35" name="Title 1">
                <a:extLst>
                  <a:ext uri="{FF2B5EF4-FFF2-40B4-BE49-F238E27FC236}">
                    <a16:creationId xmlns:a16="http://schemas.microsoft.com/office/drawing/2014/main" id="{3CA9E278-776F-4FD3-B97C-691851527C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331" y="797430"/>
                <a:ext cx="7514131" cy="471330"/>
              </a:xfrm>
              <a:prstGeom prst="rect">
                <a:avLst/>
              </a:prstGeom>
              <a:blipFill>
                <a:blip r:embed="rId6"/>
                <a:stretch>
                  <a:fillRect l="-1299" t="-16883" b="-207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Title 1">
            <a:extLst>
              <a:ext uri="{FF2B5EF4-FFF2-40B4-BE49-F238E27FC236}">
                <a16:creationId xmlns:a16="http://schemas.microsoft.com/office/drawing/2014/main" id="{90C8B7E7-D41E-4CC8-8D44-49D2AA171512}"/>
              </a:ext>
            </a:extLst>
          </p:cNvPr>
          <p:cNvSpPr txBox="1">
            <a:spLocks/>
          </p:cNvSpPr>
          <p:nvPr/>
        </p:nvSpPr>
        <p:spPr>
          <a:xfrm>
            <a:off x="2379407" y="3001509"/>
            <a:ext cx="348718" cy="41131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400" b="0" dirty="0">
                <a:solidFill>
                  <a:srgbClr val="002060"/>
                </a:solidFill>
              </a:rPr>
              <a:t>A</a:t>
            </a:r>
          </a:p>
        </p:txBody>
      </p:sp>
      <p:sp>
        <p:nvSpPr>
          <p:cNvPr id="44" name="Title 1">
            <a:extLst>
              <a:ext uri="{FF2B5EF4-FFF2-40B4-BE49-F238E27FC236}">
                <a16:creationId xmlns:a16="http://schemas.microsoft.com/office/drawing/2014/main" id="{E95A0355-D93B-4F7E-B288-94C954B6B0B6}"/>
              </a:ext>
            </a:extLst>
          </p:cNvPr>
          <p:cNvSpPr txBox="1">
            <a:spLocks/>
          </p:cNvSpPr>
          <p:nvPr/>
        </p:nvSpPr>
        <p:spPr>
          <a:xfrm>
            <a:off x="6547029" y="3051947"/>
            <a:ext cx="348718" cy="41131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400" b="0" dirty="0">
                <a:solidFill>
                  <a:srgbClr val="002060"/>
                </a:solidFill>
              </a:rPr>
              <a:t>A</a:t>
            </a:r>
          </a:p>
        </p:txBody>
      </p:sp>
      <p:sp>
        <p:nvSpPr>
          <p:cNvPr id="46" name="Title 1">
            <a:extLst>
              <a:ext uri="{FF2B5EF4-FFF2-40B4-BE49-F238E27FC236}">
                <a16:creationId xmlns:a16="http://schemas.microsoft.com/office/drawing/2014/main" id="{2E2A3057-A4E6-4AED-B24D-1781FC16BF00}"/>
              </a:ext>
            </a:extLst>
          </p:cNvPr>
          <p:cNvSpPr txBox="1">
            <a:spLocks/>
          </p:cNvSpPr>
          <p:nvPr/>
        </p:nvSpPr>
        <p:spPr>
          <a:xfrm>
            <a:off x="2205122" y="5653263"/>
            <a:ext cx="348718" cy="41131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400" b="0" dirty="0">
                <a:solidFill>
                  <a:srgbClr val="002060"/>
                </a:solidFill>
              </a:rPr>
              <a:t>A</a:t>
            </a:r>
          </a:p>
        </p:txBody>
      </p:sp>
      <p:sp>
        <p:nvSpPr>
          <p:cNvPr id="49" name="Title 1">
            <a:extLst>
              <a:ext uri="{FF2B5EF4-FFF2-40B4-BE49-F238E27FC236}">
                <a16:creationId xmlns:a16="http://schemas.microsoft.com/office/drawing/2014/main" id="{0A18D598-1DBC-4B08-BC47-506863ADBF0F}"/>
              </a:ext>
            </a:extLst>
          </p:cNvPr>
          <p:cNvSpPr txBox="1">
            <a:spLocks/>
          </p:cNvSpPr>
          <p:nvPr/>
        </p:nvSpPr>
        <p:spPr>
          <a:xfrm>
            <a:off x="6547029" y="5738585"/>
            <a:ext cx="348718" cy="41131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400" b="0" dirty="0">
                <a:solidFill>
                  <a:srgbClr val="002060"/>
                </a:solidFill>
              </a:rPr>
              <a:t>A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E25BCE75-12FE-4027-8006-43DB7D43D4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2070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7246"/>
    </mc:Choice>
    <mc:Fallback>
      <p:transition spd="slow" advTm="1472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143328"/>
            <a:ext cx="8229600" cy="580926"/>
          </a:xfrm>
        </p:spPr>
        <p:txBody>
          <a:bodyPr/>
          <a:lstStyle/>
          <a:p>
            <a:pPr algn="r"/>
            <a:r>
              <a:rPr lang="en-GB" sz="3600" dirty="0"/>
              <a:t>Constructing Angles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39552" y="1150608"/>
                <a:ext cx="8147248" cy="58092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GB" sz="2400" dirty="0"/>
                  <a:t>Construct an angle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60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dirty="0"/>
                  <a:t> at A?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9552" y="1150608"/>
                <a:ext cx="8147248" cy="580926"/>
              </a:xfrm>
              <a:blipFill>
                <a:blip r:embed="rId5"/>
                <a:stretch>
                  <a:fillRect l="-1198" t="-7368" b="-4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97C8293F-D2D3-4450-867D-C6088AD2B92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68" y="6191451"/>
            <a:ext cx="1802087" cy="523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A close up of a device&#10;&#10;Description automatically generated">
            <a:extLst>
              <a:ext uri="{FF2B5EF4-FFF2-40B4-BE49-F238E27FC236}">
                <a16:creationId xmlns:a16="http://schemas.microsoft.com/office/drawing/2014/main" id="{16D1C7CF-45F9-4436-B426-B4E1988FFE2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80000"/>
          </a:blip>
          <a:stretch>
            <a:fillRect/>
          </a:stretch>
        </p:blipFill>
        <p:spPr>
          <a:xfrm>
            <a:off x="726090" y="2333040"/>
            <a:ext cx="4968552" cy="2590366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236FC68-1E8A-4CC0-9B50-6AC57C97A909}"/>
              </a:ext>
            </a:extLst>
          </p:cNvPr>
          <p:cNvCxnSpPr>
            <a:cxnSpLocks/>
          </p:cNvCxnSpPr>
          <p:nvPr/>
        </p:nvCxnSpPr>
        <p:spPr bwMode="auto">
          <a:xfrm>
            <a:off x="3203848" y="4797152"/>
            <a:ext cx="396044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043DC796-2692-46D4-9477-99CD0C803065}"/>
              </a:ext>
            </a:extLst>
          </p:cNvPr>
          <p:cNvSpPr txBox="1">
            <a:spLocks/>
          </p:cNvSpPr>
          <p:nvPr/>
        </p:nvSpPr>
        <p:spPr>
          <a:xfrm>
            <a:off x="3036007" y="4884312"/>
            <a:ext cx="348718" cy="41131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400" b="0" dirty="0">
                <a:solidFill>
                  <a:srgbClr val="002060"/>
                </a:solidFill>
              </a:rPr>
              <a:t>A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D8BF8C2-DE8F-4092-96A9-F222FB0DABC0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033665" y="2634567"/>
            <a:ext cx="90063" cy="14636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2530A76-7290-46C0-80CF-D950E4BEBCCE}"/>
              </a:ext>
            </a:extLst>
          </p:cNvPr>
          <p:cNvCxnSpPr>
            <a:cxnSpLocks/>
          </p:cNvCxnSpPr>
          <p:nvPr/>
        </p:nvCxnSpPr>
        <p:spPr bwMode="auto">
          <a:xfrm flipV="1">
            <a:off x="4355976" y="2634567"/>
            <a:ext cx="72008" cy="14401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6" name="Title 1">
            <a:extLst>
              <a:ext uri="{FF2B5EF4-FFF2-40B4-BE49-F238E27FC236}">
                <a16:creationId xmlns:a16="http://schemas.microsoft.com/office/drawing/2014/main" id="{9EA3CC11-3462-487C-AF87-B522EF25E5B0}"/>
              </a:ext>
            </a:extLst>
          </p:cNvPr>
          <p:cNvSpPr txBox="1">
            <a:spLocks/>
          </p:cNvSpPr>
          <p:nvPr/>
        </p:nvSpPr>
        <p:spPr>
          <a:xfrm>
            <a:off x="1669186" y="2295260"/>
            <a:ext cx="348718" cy="41131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400" b="0" dirty="0">
                <a:solidFill>
                  <a:srgbClr val="002060"/>
                </a:solidFill>
              </a:rPr>
              <a:t>1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FE9246E-6564-4231-974C-F7534BC3CA00}"/>
              </a:ext>
            </a:extLst>
          </p:cNvPr>
          <p:cNvSpPr txBox="1">
            <a:spLocks/>
          </p:cNvSpPr>
          <p:nvPr/>
        </p:nvSpPr>
        <p:spPr>
          <a:xfrm>
            <a:off x="4335150" y="2215733"/>
            <a:ext cx="348718" cy="41131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400" b="0" dirty="0">
                <a:solidFill>
                  <a:srgbClr val="002060"/>
                </a:solidFill>
              </a:rPr>
              <a:t>2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5072164E-896E-4F64-AD51-3C0C992AB850}"/>
              </a:ext>
            </a:extLst>
          </p:cNvPr>
          <p:cNvSpPr txBox="1">
            <a:spLocks/>
          </p:cNvSpPr>
          <p:nvPr/>
        </p:nvSpPr>
        <p:spPr>
          <a:xfrm>
            <a:off x="610244" y="5223216"/>
            <a:ext cx="8147248" cy="998537"/>
          </a:xfrm>
          <a:prstGeom prst="rect">
            <a:avLst/>
          </a:prstGeom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en-GB" sz="2400" kern="0" dirty="0"/>
              <a:t>Which mark is in the right place?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GB" sz="2400" kern="0" dirty="0"/>
              <a:t>Why?</a:t>
            </a:r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DE5A21B5-5B7D-429B-A100-058724BE86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6004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2712"/>
    </mc:Choice>
    <mc:Fallback>
      <p:transition spd="slow" advTm="827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143328"/>
            <a:ext cx="8229600" cy="580926"/>
          </a:xfrm>
        </p:spPr>
        <p:txBody>
          <a:bodyPr/>
          <a:lstStyle/>
          <a:p>
            <a:pPr algn="r"/>
            <a:r>
              <a:rPr lang="en-GB" sz="3600" dirty="0"/>
              <a:t>Constructing angles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50607"/>
            <a:ext cx="8229600" cy="2136875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Do you need to add anything to your ‘Top Tips’?</a:t>
            </a:r>
          </a:p>
        </p:txBody>
      </p:sp>
      <p:pic>
        <p:nvPicPr>
          <p:cNvPr id="10" name="Picture 9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97C8293F-D2D3-4450-867D-C6088AD2B92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68" y="6191451"/>
            <a:ext cx="1802087" cy="523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A close up of a device&#10;&#10;Description automatically generated">
            <a:extLst>
              <a:ext uri="{FF2B5EF4-FFF2-40B4-BE49-F238E27FC236}">
                <a16:creationId xmlns:a16="http://schemas.microsoft.com/office/drawing/2014/main" id="{16D1C7CF-45F9-4436-B426-B4E1988FFE2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80000"/>
          </a:blip>
          <a:stretch>
            <a:fillRect/>
          </a:stretch>
        </p:blipFill>
        <p:spPr>
          <a:xfrm>
            <a:off x="2087724" y="2133817"/>
            <a:ext cx="4968552" cy="2590366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946917B2-6EFE-4ECE-8CBB-0425BE32EB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877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091"/>
    </mc:Choice>
    <mc:Fallback>
      <p:transition spd="slow" advTm="120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4458035-D16D-4BAC-A894-316CCEF85DF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874"/>
          <a:stretch/>
        </p:blipFill>
        <p:spPr>
          <a:xfrm>
            <a:off x="3197630" y="1850001"/>
            <a:ext cx="5597042" cy="389048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itle 1">
                <a:extLst>
                  <a:ext uri="{FF2B5EF4-FFF2-40B4-BE49-F238E27FC236}">
                    <a16:creationId xmlns:a16="http://schemas.microsoft.com/office/drawing/2014/main" id="{18B48554-8554-442C-81C4-B83B033462A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0261" y="1117516"/>
                <a:ext cx="8443478" cy="4994699"/>
              </a:xfrm>
              <a:prstGeom prst="rect">
                <a:avLst/>
              </a:prstGeom>
            </p:spPr>
            <p:txBody>
              <a:bodyPr/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j-ea"/>
                    <a:cs typeface="Arial" panose="020B0604020202020204" pitchFamily="34" charset="0"/>
                  </a:defRPr>
                </a:lvl1pPr>
              </a:lstStyle>
              <a:p>
                <a:r>
                  <a:rPr lang="en-GB" sz="2400" dirty="0">
                    <a:solidFill>
                      <a:srgbClr val="002060"/>
                    </a:solidFill>
                  </a:rPr>
                  <a:t>Use a protractor to construct 2 more whiskers at I and J</a:t>
                </a:r>
              </a:p>
              <a:p>
                <a:endParaRPr lang="en-GB" sz="2400" dirty="0">
                  <a:solidFill>
                    <a:srgbClr val="002060"/>
                  </a:solidFill>
                </a:endParaRPr>
              </a:p>
              <a:p>
                <a:r>
                  <a:rPr lang="en-GB" sz="2400" dirty="0">
                    <a:solidFill>
                      <a:srgbClr val="002060"/>
                    </a:solidFill>
                  </a:rPr>
                  <a:t>At I:</a:t>
                </a:r>
              </a:p>
              <a:p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35</m:t>
                    </m:r>
                    <m:r>
                      <a:rPr lang="en-GB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b="0" dirty="0">
                    <a:solidFill>
                      <a:srgbClr val="002060"/>
                    </a:solidFill>
                  </a:rPr>
                  <a:t> from the printed whisker</a:t>
                </a:r>
              </a:p>
              <a:p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72</m:t>
                    </m:r>
                    <m:r>
                      <a:rPr lang="en-GB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b="0" dirty="0">
                    <a:solidFill>
                      <a:srgbClr val="002060"/>
                    </a:solidFill>
                  </a:rPr>
                  <a:t> from the printed whisker</a:t>
                </a:r>
              </a:p>
              <a:p>
                <a:endParaRPr lang="en-GB" sz="2400" b="0" dirty="0">
                  <a:solidFill>
                    <a:srgbClr val="002060"/>
                  </a:solidFill>
                </a:endParaRPr>
              </a:p>
              <a:p>
                <a:r>
                  <a:rPr lang="en-GB" sz="2400" dirty="0">
                    <a:solidFill>
                      <a:srgbClr val="002060"/>
                    </a:solidFill>
                  </a:rPr>
                  <a:t>At J:</a:t>
                </a:r>
              </a:p>
              <a:p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400" b="0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400" b="0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b="0" dirty="0">
                    <a:solidFill>
                      <a:srgbClr val="002060"/>
                    </a:solidFill>
                  </a:rPr>
                  <a:t> from the printed whisker</a:t>
                </a:r>
              </a:p>
              <a:p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48</m:t>
                    </m:r>
                    <m:r>
                      <a:rPr lang="en-GB" sz="2400" b="0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b="0" dirty="0">
                    <a:solidFill>
                      <a:srgbClr val="002060"/>
                    </a:solidFill>
                  </a:rPr>
                  <a:t> from the printed whisker</a:t>
                </a:r>
              </a:p>
              <a:p>
                <a:endParaRPr lang="en-GB" sz="2400" b="0" dirty="0">
                  <a:solidFill>
                    <a:srgbClr val="002060"/>
                  </a:solidFill>
                </a:endParaRPr>
              </a:p>
              <a:p>
                <a:endParaRPr lang="en-GB" sz="2400" b="0" dirty="0">
                  <a:solidFill>
                    <a:srgbClr val="002060"/>
                  </a:solidFill>
                </a:endParaRPr>
              </a:p>
              <a:p>
                <a:endParaRPr lang="en-GB" sz="2400" b="0" dirty="0">
                  <a:solidFill>
                    <a:srgbClr val="002060"/>
                  </a:solidFill>
                </a:endParaRPr>
              </a:p>
              <a:p>
                <a:endParaRPr lang="en-GB" sz="2400" dirty="0">
                  <a:solidFill>
                    <a:srgbClr val="002060"/>
                  </a:solidFill>
                </a:endParaRPr>
              </a:p>
              <a:p>
                <a:r>
                  <a:rPr lang="en-GB" sz="2400" dirty="0">
                    <a:solidFill>
                      <a:srgbClr val="002060"/>
                    </a:solidFill>
                  </a:rPr>
                  <a:t>Think about what your new whiskers should look like</a:t>
                </a:r>
              </a:p>
              <a:p>
                <a:r>
                  <a:rPr lang="en-GB" sz="2400" dirty="0">
                    <a:solidFill>
                      <a:srgbClr val="002060"/>
                    </a:solidFill>
                  </a:rPr>
                  <a:t>Estimate first and use your top tips to help</a:t>
                </a:r>
              </a:p>
            </p:txBody>
          </p:sp>
        </mc:Choice>
        <mc:Fallback xmlns="">
          <p:sp>
            <p:nvSpPr>
              <p:cNvPr id="13" name="Title 1">
                <a:extLst>
                  <a:ext uri="{FF2B5EF4-FFF2-40B4-BE49-F238E27FC236}">
                    <a16:creationId xmlns:a16="http://schemas.microsoft.com/office/drawing/2014/main" id="{18B48554-8554-442C-81C4-B83B033462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261" y="1117516"/>
                <a:ext cx="8443478" cy="4994699"/>
              </a:xfrm>
              <a:prstGeom prst="rect">
                <a:avLst/>
              </a:prstGeom>
              <a:blipFill>
                <a:blip r:embed="rId6"/>
                <a:stretch>
                  <a:fillRect l="-1082" t="-1585" b="-35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itle 1">
            <a:extLst>
              <a:ext uri="{FF2B5EF4-FFF2-40B4-BE49-F238E27FC236}">
                <a16:creationId xmlns:a16="http://schemas.microsoft.com/office/drawing/2014/main" id="{A27EE2A2-E60F-4A46-8F98-DDEE0608DFFB}"/>
              </a:ext>
            </a:extLst>
          </p:cNvPr>
          <p:cNvSpPr txBox="1">
            <a:spLocks/>
          </p:cNvSpPr>
          <p:nvPr/>
        </p:nvSpPr>
        <p:spPr>
          <a:xfrm>
            <a:off x="827584" y="143327"/>
            <a:ext cx="8229600" cy="580926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r"/>
            <a:r>
              <a:rPr lang="en-GB" sz="3600" kern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Constructing Angles</a:t>
            </a:r>
          </a:p>
        </p:txBody>
      </p:sp>
      <p:pic>
        <p:nvPicPr>
          <p:cNvPr id="24" name="Picture 23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B1F446BF-AD7A-4AF5-96B1-C025D5438EE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68" y="6191451"/>
            <a:ext cx="1802087" cy="523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2598A23E-2A65-4F27-B256-D34487EF9B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78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8294"/>
    </mc:Choice>
    <mc:Fallback>
      <p:transition spd="slow" advTm="782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18B48554-8554-442C-81C4-B83B033462A6}"/>
              </a:ext>
            </a:extLst>
          </p:cNvPr>
          <p:cNvSpPr txBox="1">
            <a:spLocks/>
          </p:cNvSpPr>
          <p:nvPr/>
        </p:nvSpPr>
        <p:spPr>
          <a:xfrm>
            <a:off x="350261" y="1340768"/>
            <a:ext cx="8443478" cy="396766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400" dirty="0">
                <a:solidFill>
                  <a:srgbClr val="002060"/>
                </a:solidFill>
              </a:rPr>
              <a:t>Put these top tips in order of importance …</a:t>
            </a:r>
          </a:p>
          <a:p>
            <a:endParaRPr lang="en-GB" sz="2400" b="0" dirty="0">
              <a:solidFill>
                <a:srgbClr val="002060"/>
              </a:solidFill>
            </a:endParaRPr>
          </a:p>
          <a:p>
            <a:pPr marL="342900" indent="-342900"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GB" sz="2400" b="0" dirty="0">
                <a:solidFill>
                  <a:srgbClr val="002060"/>
                </a:solidFill>
              </a:rPr>
              <a:t>Decide which scale to read</a:t>
            </a:r>
          </a:p>
          <a:p>
            <a:pPr marL="342900" indent="-342900"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GB" sz="2400" b="0" dirty="0">
                <a:solidFill>
                  <a:srgbClr val="002060"/>
                </a:solidFill>
              </a:rPr>
              <a:t>Imagine what the angle will look like</a:t>
            </a:r>
          </a:p>
          <a:p>
            <a:pPr marL="342900" indent="-342900"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GB" sz="2400" b="0" dirty="0">
                <a:solidFill>
                  <a:srgbClr val="002060"/>
                </a:solidFill>
              </a:rPr>
              <a:t>Put the ‘T-Shape’ on the protractor on the vertex</a:t>
            </a:r>
          </a:p>
          <a:p>
            <a:pPr marL="342900" indent="-342900"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GB" sz="2400" b="0" dirty="0">
                <a:solidFill>
                  <a:srgbClr val="002060"/>
                </a:solidFill>
              </a:rPr>
              <a:t>Estimate the size of the angle</a:t>
            </a:r>
          </a:p>
          <a:p>
            <a:pPr marL="342900" indent="-342900"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GB" sz="2400" b="0" dirty="0">
                <a:solidFill>
                  <a:srgbClr val="002060"/>
                </a:solidFill>
              </a:rPr>
              <a:t>Find </a:t>
            </a:r>
            <a:r>
              <a:rPr lang="en-GB" sz="2400" b="0">
                <a:solidFill>
                  <a:srgbClr val="002060"/>
                </a:solidFill>
              </a:rPr>
              <a:t>the vertex of </a:t>
            </a:r>
            <a:r>
              <a:rPr lang="en-GB" sz="2400" b="0" dirty="0">
                <a:solidFill>
                  <a:srgbClr val="002060"/>
                </a:solidFill>
              </a:rPr>
              <a:t>the angle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b="0" dirty="0">
              <a:solidFill>
                <a:srgbClr val="002060"/>
              </a:solidFill>
            </a:endParaRPr>
          </a:p>
          <a:p>
            <a:r>
              <a:rPr lang="en-GB" sz="2400" dirty="0">
                <a:solidFill>
                  <a:srgbClr val="002060"/>
                </a:solidFill>
              </a:rPr>
              <a:t>Are there any that need to be added?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A27EE2A2-E60F-4A46-8F98-DDEE0608DFFB}"/>
              </a:ext>
            </a:extLst>
          </p:cNvPr>
          <p:cNvSpPr txBox="1">
            <a:spLocks/>
          </p:cNvSpPr>
          <p:nvPr/>
        </p:nvSpPr>
        <p:spPr>
          <a:xfrm>
            <a:off x="827584" y="143327"/>
            <a:ext cx="8229600" cy="580926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r"/>
            <a:r>
              <a:rPr lang="en-GB" sz="3600" kern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think ….</a:t>
            </a:r>
          </a:p>
        </p:txBody>
      </p:sp>
      <p:pic>
        <p:nvPicPr>
          <p:cNvPr id="24" name="Picture 23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B1F446BF-AD7A-4AF5-96B1-C025D5438E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68" y="6191451"/>
            <a:ext cx="1802087" cy="523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FAF0DB90-2AC7-48AD-9D83-BDCF6F506D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1247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077"/>
    </mc:Choice>
    <mc:Fallback>
      <p:transition spd="slow" advTm="440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GB" altLang="en-US" kern="1200" dirty="0">
                <a:solidFill>
                  <a:srgbClr val="00B0F0"/>
                </a:solidFill>
                <a:cs typeface="Arial" panose="020B0604020202020204" pitchFamily="34" charset="0"/>
              </a:rPr>
              <a:t>About MEI</a:t>
            </a:r>
          </a:p>
        </p:txBody>
      </p:sp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altLang="en-US" dirty="0"/>
              <a:t>Registered charity committed to improving mathematics education</a:t>
            </a:r>
          </a:p>
          <a:p>
            <a:pPr eaLnBrk="1" hangingPunct="1"/>
            <a:r>
              <a:rPr lang="en-GB" altLang="en-US" dirty="0"/>
              <a:t>Independent UK curriculum development body</a:t>
            </a:r>
          </a:p>
          <a:p>
            <a:pPr eaLnBrk="1" hangingPunct="1"/>
            <a:r>
              <a:rPr lang="en-GB" altLang="en-US" dirty="0"/>
              <a:t>We offer continuing professional development courses, provide specialist tuition for students and work </a:t>
            </a:r>
            <a:r>
              <a:rPr lang="en-GB" altLang="en-US"/>
              <a:t>with employers </a:t>
            </a:r>
            <a:r>
              <a:rPr lang="en-GB" altLang="en-US" dirty="0"/>
              <a:t>to enhance mathematical skills in the workplace</a:t>
            </a:r>
          </a:p>
          <a:p>
            <a:pPr eaLnBrk="1" hangingPunct="1"/>
            <a:r>
              <a:rPr lang="en-GB" altLang="en-US" dirty="0"/>
              <a:t>We also pioneer the development of innovative teaching and learning resources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83"/>
          <a:stretch/>
        </p:blipFill>
        <p:spPr>
          <a:xfrm>
            <a:off x="6732240" y="77147"/>
            <a:ext cx="2123728" cy="615549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0.9"/>
</p:tagLst>
</file>

<file path=ppt/theme/theme1.xml><?xml version="1.0" encoding="utf-8"?>
<a:theme xmlns:a="http://schemas.openxmlformats.org/drawingml/2006/main" name="Blank Presentation">
  <a:themeElements>
    <a:clrScheme name="Custom 1">
      <a:dk1>
        <a:srgbClr val="000000"/>
      </a:dk1>
      <a:lt1>
        <a:sysClr val="window" lastClr="FFFFFF"/>
      </a:lt1>
      <a:dk2>
        <a:srgbClr val="002147"/>
      </a:dk2>
      <a:lt2>
        <a:srgbClr val="009FDA"/>
      </a:lt2>
      <a:accent1>
        <a:srgbClr val="DD2B6B"/>
      </a:accent1>
      <a:accent2>
        <a:srgbClr val="8884D5"/>
      </a:accent2>
      <a:accent3>
        <a:srgbClr val="2399A2"/>
      </a:accent3>
      <a:accent4>
        <a:srgbClr val="FCAF17"/>
      </a:accent4>
      <a:accent5>
        <a:srgbClr val="FF5800"/>
      </a:accent5>
      <a:accent6>
        <a:srgbClr val="50B848"/>
      </a:accent6>
      <a:hlink>
        <a:srgbClr val="009FDA"/>
      </a:hlink>
      <a:folHlink>
        <a:srgbClr val="002147"/>
      </a:folHlink>
    </a:clrScheme>
    <a:fontScheme name="Blank Presentation">
      <a:majorFont>
        <a:latin typeface="Times"/>
        <a:ea typeface="ヒラギノ角ゴ Pro W3"/>
        <a:cs typeface=""/>
      </a:majorFont>
      <a:minorFont>
        <a:latin typeface="Rockwel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ヒラギノ角ゴ Pro W3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ヒラギノ角ゴ Pro W3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D2F57CF0B0D4B45BB0E7D9377853AD7" ma:contentTypeVersion="8" ma:contentTypeDescription="Create a new document." ma:contentTypeScope="" ma:versionID="075806c16bc9e960134e8755938cf5a8">
  <xsd:schema xmlns:xsd="http://www.w3.org/2001/XMLSchema" xmlns:xs="http://www.w3.org/2001/XMLSchema" xmlns:p="http://schemas.microsoft.com/office/2006/metadata/properties" xmlns:ns2="a09cf9b5-eddf-445b-9443-49e2cf59e84c" targetNamespace="http://schemas.microsoft.com/office/2006/metadata/properties" ma:root="true" ma:fieldsID="a2926d20f4c1cd9f249163f077a0777a" ns2:_="">
    <xsd:import namespace="a09cf9b5-eddf-445b-9443-49e2cf59e8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9cf9b5-eddf-445b-9443-49e2cf59e84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718C5F2-B075-4815-A8E4-A17774A8BABE}"/>
</file>

<file path=customXml/itemProps2.xml><?xml version="1.0" encoding="utf-8"?>
<ds:datastoreItem xmlns:ds="http://schemas.openxmlformats.org/officeDocument/2006/customXml" ds:itemID="{DC22925B-5DFF-446B-B0DB-4D02F95C51A4}"/>
</file>

<file path=customXml/itemProps3.xml><?xml version="1.0" encoding="utf-8"?>
<ds:datastoreItem xmlns:ds="http://schemas.openxmlformats.org/officeDocument/2006/customXml" ds:itemID="{5385535B-B3CF-49FC-BFE9-9E3DDC85E2DE}"/>
</file>

<file path=docProps/app.xml><?xml version="1.0" encoding="utf-8"?>
<Properties xmlns="http://schemas.openxmlformats.org/officeDocument/2006/extended-properties" xmlns:vt="http://schemas.openxmlformats.org/officeDocument/2006/docPropsVTypes">
  <TotalTime>33043</TotalTime>
  <Words>545</Words>
  <Application>Microsoft Office PowerPoint</Application>
  <PresentationFormat>On-screen Show (4:3)</PresentationFormat>
  <Paragraphs>125</Paragraphs>
  <Slides>17</Slides>
  <Notes>15</Notes>
  <HiddenSlides>0</HiddenSlides>
  <MMClips>15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Cambria Math</vt:lpstr>
      <vt:lpstr>Times</vt:lpstr>
      <vt:lpstr>Wingdings</vt:lpstr>
      <vt:lpstr>Blank Presentation</vt:lpstr>
      <vt:lpstr>PowerPoint Presentation</vt:lpstr>
      <vt:lpstr>Year 6 Get Calculating Construction Site Part 1 </vt:lpstr>
      <vt:lpstr>Getting to know your protractor</vt:lpstr>
      <vt:lpstr>Positioning your protractor</vt:lpstr>
      <vt:lpstr>Getting to know your protractor</vt:lpstr>
      <vt:lpstr>PowerPoint Presentation</vt:lpstr>
      <vt:lpstr>Getting to know your protractor</vt:lpstr>
      <vt:lpstr>PowerPoint Presentation</vt:lpstr>
      <vt:lpstr>PowerPoint Presentation</vt:lpstr>
      <vt:lpstr>Constructing Angles</vt:lpstr>
      <vt:lpstr>Constructing Angles</vt:lpstr>
      <vt:lpstr>PowerPoint Presentation</vt:lpstr>
      <vt:lpstr>Constructing Angles</vt:lpstr>
      <vt:lpstr>Constructing angles</vt:lpstr>
      <vt:lpstr>PowerPoint Presentation</vt:lpstr>
      <vt:lpstr>PowerPoint Presentation</vt:lpstr>
      <vt:lpstr>About MEI</vt:lpstr>
    </vt:vector>
  </TitlesOfParts>
  <Company>Rumba Graphic Design Ltd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MEI PowerPoint Template</dc:title>
  <dc:creator>Simon Rees</dc:creator>
  <cp:lastModifiedBy>Alison Hopper</cp:lastModifiedBy>
  <cp:revision>116</cp:revision>
  <cp:lastPrinted>2019-05-16T13:34:48Z</cp:lastPrinted>
  <dcterms:created xsi:type="dcterms:W3CDTF">2012-04-23T14:18:00Z</dcterms:created>
  <dcterms:modified xsi:type="dcterms:W3CDTF">2020-06-05T15:46:08Z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0x010100FD2F57CF0B0D4B45BB0E7D9377853AD7</vt:lpwstr>
  </property>
</Properties>
</file>