
<file path=[Content_Types].xml><?xml version="1.0" encoding="utf-8"?>
<Types xmlns="http://schemas.openxmlformats.org/package/2006/content-types"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67" r:id="rId3"/>
    <p:sldId id="338" r:id="rId4"/>
    <p:sldId id="339" r:id="rId5"/>
    <p:sldId id="341" r:id="rId6"/>
    <p:sldId id="344" r:id="rId7"/>
    <p:sldId id="340" r:id="rId8"/>
    <p:sldId id="345" r:id="rId9"/>
    <p:sldId id="265" r:id="rId10"/>
  </p:sldIdLst>
  <p:sldSz cx="9144000" cy="6858000" type="screen4x3"/>
  <p:notesSz cx="6875463" cy="100028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3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B2DA30-E6E6-4584-9F6D-D4E76077A232}" v="24" dt="2020-06-01T11:42:22.5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582" autoAdjust="0"/>
    <p:restoredTop sz="94340" autoAdjust="0"/>
  </p:normalViewPr>
  <p:slideViewPr>
    <p:cSldViewPr>
      <p:cViewPr varScale="1">
        <p:scale>
          <a:sx n="102" d="100"/>
          <a:sy n="102" d="100"/>
        </p:scale>
        <p:origin x="108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324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ison Hopper" userId="ca5996aa-ea7f-4b9b-84ac-8568eb6eb8f4" providerId="ADAL" clId="{3BB2DA30-E6E6-4584-9F6D-D4E76077A232}"/>
    <pc:docChg chg="undo custSel addSld delSld modSld sldOrd">
      <pc:chgData name="Alison Hopper" userId="ca5996aa-ea7f-4b9b-84ac-8568eb6eb8f4" providerId="ADAL" clId="{3BB2DA30-E6E6-4584-9F6D-D4E76077A232}" dt="2020-06-01T11:42:31.832" v="522" actId="1076"/>
      <pc:docMkLst>
        <pc:docMk/>
      </pc:docMkLst>
      <pc:sldChg chg="modSp mod">
        <pc:chgData name="Alison Hopper" userId="ca5996aa-ea7f-4b9b-84ac-8568eb6eb8f4" providerId="ADAL" clId="{3BB2DA30-E6E6-4584-9F6D-D4E76077A232}" dt="2020-05-29T18:58:40.013" v="3" actId="20577"/>
        <pc:sldMkLst>
          <pc:docMk/>
          <pc:sldMk cId="0" sldId="267"/>
        </pc:sldMkLst>
        <pc:spChg chg="mod">
          <ac:chgData name="Alison Hopper" userId="ca5996aa-ea7f-4b9b-84ac-8568eb6eb8f4" providerId="ADAL" clId="{3BB2DA30-E6E6-4584-9F6D-D4E76077A232}" dt="2020-05-29T18:58:40.013" v="3" actId="20577"/>
          <ac:spMkLst>
            <pc:docMk/>
            <pc:sldMk cId="0" sldId="267"/>
            <ac:spMk id="8" creationId="{00000000-0000-0000-0000-000000000000}"/>
          </ac:spMkLst>
        </pc:spChg>
      </pc:sldChg>
      <pc:sldChg chg="addSp modSp del mod ord">
        <pc:chgData name="Alison Hopper" userId="ca5996aa-ea7f-4b9b-84ac-8568eb6eb8f4" providerId="ADAL" clId="{3BB2DA30-E6E6-4584-9F6D-D4E76077A232}" dt="2020-05-30T22:46:05.490" v="392" actId="47"/>
        <pc:sldMkLst>
          <pc:docMk/>
          <pc:sldMk cId="325700435" sldId="286"/>
        </pc:sldMkLst>
        <pc:spChg chg="add mod">
          <ac:chgData name="Alison Hopper" userId="ca5996aa-ea7f-4b9b-84ac-8568eb6eb8f4" providerId="ADAL" clId="{3BB2DA30-E6E6-4584-9F6D-D4E76077A232}" dt="2020-05-30T13:04:39.722" v="68" actId="1076"/>
          <ac:spMkLst>
            <pc:docMk/>
            <pc:sldMk cId="325700435" sldId="286"/>
            <ac:spMk id="12" creationId="{DAA01329-F739-46E3-9C78-A9E55372ABD2}"/>
          </ac:spMkLst>
        </pc:spChg>
        <pc:spChg chg="add mod">
          <ac:chgData name="Alison Hopper" userId="ca5996aa-ea7f-4b9b-84ac-8568eb6eb8f4" providerId="ADAL" clId="{3BB2DA30-E6E6-4584-9F6D-D4E76077A232}" dt="2020-05-30T13:04:39.722" v="68" actId="1076"/>
          <ac:spMkLst>
            <pc:docMk/>
            <pc:sldMk cId="325700435" sldId="286"/>
            <ac:spMk id="14" creationId="{30F5EF50-3049-4A5D-9218-277AE43AFE32}"/>
          </ac:spMkLst>
        </pc:spChg>
        <pc:spChg chg="add mod">
          <ac:chgData name="Alison Hopper" userId="ca5996aa-ea7f-4b9b-84ac-8568eb6eb8f4" providerId="ADAL" clId="{3BB2DA30-E6E6-4584-9F6D-D4E76077A232}" dt="2020-05-30T13:04:39.722" v="68" actId="1076"/>
          <ac:spMkLst>
            <pc:docMk/>
            <pc:sldMk cId="325700435" sldId="286"/>
            <ac:spMk id="15" creationId="{7CF04A93-0498-40DC-A598-14E79E63F582}"/>
          </ac:spMkLst>
        </pc:spChg>
        <pc:spChg chg="add mod">
          <ac:chgData name="Alison Hopper" userId="ca5996aa-ea7f-4b9b-84ac-8568eb6eb8f4" providerId="ADAL" clId="{3BB2DA30-E6E6-4584-9F6D-D4E76077A232}" dt="2020-05-30T13:04:39.722" v="68" actId="1076"/>
          <ac:spMkLst>
            <pc:docMk/>
            <pc:sldMk cId="325700435" sldId="286"/>
            <ac:spMk id="17" creationId="{1784DE36-376D-469B-A75F-CC23B6542402}"/>
          </ac:spMkLst>
        </pc:spChg>
        <pc:picChg chg="add mod">
          <ac:chgData name="Alison Hopper" userId="ca5996aa-ea7f-4b9b-84ac-8568eb6eb8f4" providerId="ADAL" clId="{3BB2DA30-E6E6-4584-9F6D-D4E76077A232}" dt="2020-05-30T13:04:39.722" v="68" actId="1076"/>
          <ac:picMkLst>
            <pc:docMk/>
            <pc:sldMk cId="325700435" sldId="286"/>
            <ac:picMk id="7" creationId="{16EAA4CC-0790-46E7-B2A5-FE92E5EB3EF8}"/>
          </ac:picMkLst>
        </pc:picChg>
        <pc:picChg chg="add mod">
          <ac:chgData name="Alison Hopper" userId="ca5996aa-ea7f-4b9b-84ac-8568eb6eb8f4" providerId="ADAL" clId="{3BB2DA30-E6E6-4584-9F6D-D4E76077A232}" dt="2020-05-30T13:04:39.722" v="68" actId="1076"/>
          <ac:picMkLst>
            <pc:docMk/>
            <pc:sldMk cId="325700435" sldId="286"/>
            <ac:picMk id="8" creationId="{1C0D771E-7F84-4D02-AE96-B7002E460CA2}"/>
          </ac:picMkLst>
        </pc:picChg>
        <pc:picChg chg="add mod">
          <ac:chgData name="Alison Hopper" userId="ca5996aa-ea7f-4b9b-84ac-8568eb6eb8f4" providerId="ADAL" clId="{3BB2DA30-E6E6-4584-9F6D-D4E76077A232}" dt="2020-05-30T13:04:39.722" v="68" actId="1076"/>
          <ac:picMkLst>
            <pc:docMk/>
            <pc:sldMk cId="325700435" sldId="286"/>
            <ac:picMk id="11" creationId="{4300AB74-97F1-4ACF-A0CC-1FA7E5FB58BB}"/>
          </ac:picMkLst>
        </pc:picChg>
        <pc:picChg chg="add mod">
          <ac:chgData name="Alison Hopper" userId="ca5996aa-ea7f-4b9b-84ac-8568eb6eb8f4" providerId="ADAL" clId="{3BB2DA30-E6E6-4584-9F6D-D4E76077A232}" dt="2020-05-30T13:04:39.722" v="68" actId="1076"/>
          <ac:picMkLst>
            <pc:docMk/>
            <pc:sldMk cId="325700435" sldId="286"/>
            <ac:picMk id="16" creationId="{21630538-0AE7-4BA4-BF2D-227D2965E143}"/>
          </ac:picMkLst>
        </pc:picChg>
      </pc:sldChg>
      <pc:sldChg chg="del">
        <pc:chgData name="Alison Hopper" userId="ca5996aa-ea7f-4b9b-84ac-8568eb6eb8f4" providerId="ADAL" clId="{3BB2DA30-E6E6-4584-9F6D-D4E76077A232}" dt="2020-05-30T22:46:05.490" v="392" actId="47"/>
        <pc:sldMkLst>
          <pc:docMk/>
          <pc:sldMk cId="974453833" sldId="313"/>
        </pc:sldMkLst>
      </pc:sldChg>
      <pc:sldChg chg="del">
        <pc:chgData name="Alison Hopper" userId="ca5996aa-ea7f-4b9b-84ac-8568eb6eb8f4" providerId="ADAL" clId="{3BB2DA30-E6E6-4584-9F6D-D4E76077A232}" dt="2020-05-30T22:46:05.490" v="392" actId="47"/>
        <pc:sldMkLst>
          <pc:docMk/>
          <pc:sldMk cId="3022568521" sldId="326"/>
        </pc:sldMkLst>
      </pc:sldChg>
      <pc:sldChg chg="del">
        <pc:chgData name="Alison Hopper" userId="ca5996aa-ea7f-4b9b-84ac-8568eb6eb8f4" providerId="ADAL" clId="{3BB2DA30-E6E6-4584-9F6D-D4E76077A232}" dt="2020-05-30T22:46:05.490" v="392" actId="47"/>
        <pc:sldMkLst>
          <pc:docMk/>
          <pc:sldMk cId="4010228240" sldId="327"/>
        </pc:sldMkLst>
      </pc:sldChg>
      <pc:sldChg chg="del">
        <pc:chgData name="Alison Hopper" userId="ca5996aa-ea7f-4b9b-84ac-8568eb6eb8f4" providerId="ADAL" clId="{3BB2DA30-E6E6-4584-9F6D-D4E76077A232}" dt="2020-05-30T22:46:05.490" v="392" actId="47"/>
        <pc:sldMkLst>
          <pc:docMk/>
          <pc:sldMk cId="1797811074" sldId="328"/>
        </pc:sldMkLst>
      </pc:sldChg>
      <pc:sldChg chg="del">
        <pc:chgData name="Alison Hopper" userId="ca5996aa-ea7f-4b9b-84ac-8568eb6eb8f4" providerId="ADAL" clId="{3BB2DA30-E6E6-4584-9F6D-D4E76077A232}" dt="2020-05-30T22:46:05.490" v="392" actId="47"/>
        <pc:sldMkLst>
          <pc:docMk/>
          <pc:sldMk cId="585494081" sldId="329"/>
        </pc:sldMkLst>
      </pc:sldChg>
      <pc:sldChg chg="del">
        <pc:chgData name="Alison Hopper" userId="ca5996aa-ea7f-4b9b-84ac-8568eb6eb8f4" providerId="ADAL" clId="{3BB2DA30-E6E6-4584-9F6D-D4E76077A232}" dt="2020-05-30T22:46:05.490" v="392" actId="47"/>
        <pc:sldMkLst>
          <pc:docMk/>
          <pc:sldMk cId="938007517" sldId="330"/>
        </pc:sldMkLst>
      </pc:sldChg>
      <pc:sldChg chg="del">
        <pc:chgData name="Alison Hopper" userId="ca5996aa-ea7f-4b9b-84ac-8568eb6eb8f4" providerId="ADAL" clId="{3BB2DA30-E6E6-4584-9F6D-D4E76077A232}" dt="2020-05-30T22:46:05.490" v="392" actId="47"/>
        <pc:sldMkLst>
          <pc:docMk/>
          <pc:sldMk cId="3185355748" sldId="331"/>
        </pc:sldMkLst>
      </pc:sldChg>
      <pc:sldChg chg="del">
        <pc:chgData name="Alison Hopper" userId="ca5996aa-ea7f-4b9b-84ac-8568eb6eb8f4" providerId="ADAL" clId="{3BB2DA30-E6E6-4584-9F6D-D4E76077A232}" dt="2020-05-30T22:46:05.490" v="392" actId="47"/>
        <pc:sldMkLst>
          <pc:docMk/>
          <pc:sldMk cId="3902855062" sldId="332"/>
        </pc:sldMkLst>
      </pc:sldChg>
      <pc:sldChg chg="del">
        <pc:chgData name="Alison Hopper" userId="ca5996aa-ea7f-4b9b-84ac-8568eb6eb8f4" providerId="ADAL" clId="{3BB2DA30-E6E6-4584-9F6D-D4E76077A232}" dt="2020-05-30T22:46:05.490" v="392" actId="47"/>
        <pc:sldMkLst>
          <pc:docMk/>
          <pc:sldMk cId="1329333919" sldId="333"/>
        </pc:sldMkLst>
      </pc:sldChg>
      <pc:sldChg chg="del">
        <pc:chgData name="Alison Hopper" userId="ca5996aa-ea7f-4b9b-84ac-8568eb6eb8f4" providerId="ADAL" clId="{3BB2DA30-E6E6-4584-9F6D-D4E76077A232}" dt="2020-05-30T22:46:05.490" v="392" actId="47"/>
        <pc:sldMkLst>
          <pc:docMk/>
          <pc:sldMk cId="1015898729" sldId="334"/>
        </pc:sldMkLst>
      </pc:sldChg>
      <pc:sldChg chg="del">
        <pc:chgData name="Alison Hopper" userId="ca5996aa-ea7f-4b9b-84ac-8568eb6eb8f4" providerId="ADAL" clId="{3BB2DA30-E6E6-4584-9F6D-D4E76077A232}" dt="2020-05-30T22:46:05.490" v="392" actId="47"/>
        <pc:sldMkLst>
          <pc:docMk/>
          <pc:sldMk cId="911856221" sldId="336"/>
        </pc:sldMkLst>
      </pc:sldChg>
      <pc:sldChg chg="del">
        <pc:chgData name="Alison Hopper" userId="ca5996aa-ea7f-4b9b-84ac-8568eb6eb8f4" providerId="ADAL" clId="{3BB2DA30-E6E6-4584-9F6D-D4E76077A232}" dt="2020-05-30T22:46:05.490" v="392" actId="47"/>
        <pc:sldMkLst>
          <pc:docMk/>
          <pc:sldMk cId="538416665" sldId="337"/>
        </pc:sldMkLst>
      </pc:sldChg>
      <pc:sldChg chg="addSp delSp modSp add mod">
        <pc:chgData name="Alison Hopper" userId="ca5996aa-ea7f-4b9b-84ac-8568eb6eb8f4" providerId="ADAL" clId="{3BB2DA30-E6E6-4584-9F6D-D4E76077A232}" dt="2020-06-01T11:38:27.008" v="502" actId="20577"/>
        <pc:sldMkLst>
          <pc:docMk/>
          <pc:sldMk cId="3369424037" sldId="338"/>
        </pc:sldMkLst>
        <pc:spChg chg="add mod">
          <ac:chgData name="Alison Hopper" userId="ca5996aa-ea7f-4b9b-84ac-8568eb6eb8f4" providerId="ADAL" clId="{3BB2DA30-E6E6-4584-9F6D-D4E76077A232}" dt="2020-06-01T11:38:27.008" v="502" actId="20577"/>
          <ac:spMkLst>
            <pc:docMk/>
            <pc:sldMk cId="3369424037" sldId="338"/>
            <ac:spMk id="14" creationId="{110D5AE8-08F3-4483-B567-078B19308773}"/>
          </ac:spMkLst>
        </pc:spChg>
        <pc:picChg chg="mod">
          <ac:chgData name="Alison Hopper" userId="ca5996aa-ea7f-4b9b-84ac-8568eb6eb8f4" providerId="ADAL" clId="{3BB2DA30-E6E6-4584-9F6D-D4E76077A232}" dt="2020-05-30T12:48:45.471" v="64" actId="1076"/>
          <ac:picMkLst>
            <pc:docMk/>
            <pc:sldMk cId="3369424037" sldId="338"/>
            <ac:picMk id="7" creationId="{1C0D771E-7F84-4D02-AE96-B7002E460CA2}"/>
          </ac:picMkLst>
        </pc:picChg>
        <pc:picChg chg="del">
          <ac:chgData name="Alison Hopper" userId="ca5996aa-ea7f-4b9b-84ac-8568eb6eb8f4" providerId="ADAL" clId="{3BB2DA30-E6E6-4584-9F6D-D4E76077A232}" dt="2020-05-29T19:08:34.171" v="53" actId="478"/>
          <ac:picMkLst>
            <pc:docMk/>
            <pc:sldMk cId="3369424037" sldId="338"/>
            <ac:picMk id="8" creationId="{0DDE04EE-013F-4C49-9E2D-EDA0A22271CF}"/>
          </ac:picMkLst>
        </pc:picChg>
        <pc:picChg chg="mod">
          <ac:chgData name="Alison Hopper" userId="ca5996aa-ea7f-4b9b-84ac-8568eb6eb8f4" providerId="ADAL" clId="{3BB2DA30-E6E6-4584-9F6D-D4E76077A232}" dt="2020-05-30T12:48:43.840" v="63" actId="14100"/>
          <ac:picMkLst>
            <pc:docMk/>
            <pc:sldMk cId="3369424037" sldId="338"/>
            <ac:picMk id="11" creationId="{21630538-0AE7-4BA4-BF2D-227D2965E143}"/>
          </ac:picMkLst>
        </pc:picChg>
        <pc:picChg chg="mod">
          <ac:chgData name="Alison Hopper" userId="ca5996aa-ea7f-4b9b-84ac-8568eb6eb8f4" providerId="ADAL" clId="{3BB2DA30-E6E6-4584-9F6D-D4E76077A232}" dt="2020-05-30T12:48:47.062" v="65" actId="1076"/>
          <ac:picMkLst>
            <pc:docMk/>
            <pc:sldMk cId="3369424037" sldId="338"/>
            <ac:picMk id="12" creationId="{4300AB74-97F1-4ACF-A0CC-1FA7E5FB58BB}"/>
          </ac:picMkLst>
        </pc:picChg>
        <pc:picChg chg="mod">
          <ac:chgData name="Alison Hopper" userId="ca5996aa-ea7f-4b9b-84ac-8568eb6eb8f4" providerId="ADAL" clId="{3BB2DA30-E6E6-4584-9F6D-D4E76077A232}" dt="2020-05-30T12:48:39.067" v="61" actId="1076"/>
          <ac:picMkLst>
            <pc:docMk/>
            <pc:sldMk cId="3369424037" sldId="338"/>
            <ac:picMk id="13" creationId="{16EAA4CC-0790-46E7-B2A5-FE92E5EB3EF8}"/>
          </ac:picMkLst>
        </pc:picChg>
      </pc:sldChg>
      <pc:sldChg chg="addSp modSp add mod">
        <pc:chgData name="Alison Hopper" userId="ca5996aa-ea7f-4b9b-84ac-8568eb6eb8f4" providerId="ADAL" clId="{3BB2DA30-E6E6-4584-9F6D-D4E76077A232}" dt="2020-05-30T21:40:45.659" v="194" actId="20577"/>
        <pc:sldMkLst>
          <pc:docMk/>
          <pc:sldMk cId="3766811913" sldId="339"/>
        </pc:sldMkLst>
        <pc:spChg chg="mod">
          <ac:chgData name="Alison Hopper" userId="ca5996aa-ea7f-4b9b-84ac-8568eb6eb8f4" providerId="ADAL" clId="{3BB2DA30-E6E6-4584-9F6D-D4E76077A232}" dt="2020-05-30T21:40:45.659" v="194" actId="20577"/>
          <ac:spMkLst>
            <pc:docMk/>
            <pc:sldMk cId="3766811913" sldId="339"/>
            <ac:spMk id="2" creationId="{00000000-0000-0000-0000-000000000000}"/>
          </ac:spMkLst>
        </pc:spChg>
        <pc:spChg chg="mod">
          <ac:chgData name="Alison Hopper" userId="ca5996aa-ea7f-4b9b-84ac-8568eb6eb8f4" providerId="ADAL" clId="{3BB2DA30-E6E6-4584-9F6D-D4E76077A232}" dt="2020-05-30T20:50:21.370" v="138" actId="20577"/>
          <ac:spMkLst>
            <pc:docMk/>
            <pc:sldMk cId="3766811913" sldId="339"/>
            <ac:spMk id="3" creationId="{00000000-0000-0000-0000-000000000000}"/>
          </ac:spMkLst>
        </pc:spChg>
        <pc:spChg chg="mod">
          <ac:chgData name="Alison Hopper" userId="ca5996aa-ea7f-4b9b-84ac-8568eb6eb8f4" providerId="ADAL" clId="{3BB2DA30-E6E6-4584-9F6D-D4E76077A232}" dt="2020-05-30T20:51:37.690" v="192" actId="688"/>
          <ac:spMkLst>
            <pc:docMk/>
            <pc:sldMk cId="3766811913" sldId="339"/>
            <ac:spMk id="14" creationId="{110D5AE8-08F3-4483-B567-078B19308773}"/>
          </ac:spMkLst>
        </pc:spChg>
        <pc:picChg chg="add mod">
          <ac:chgData name="Alison Hopper" userId="ca5996aa-ea7f-4b9b-84ac-8568eb6eb8f4" providerId="ADAL" clId="{3BB2DA30-E6E6-4584-9F6D-D4E76077A232}" dt="2020-05-30T20:51:30.174" v="190" actId="1076"/>
          <ac:picMkLst>
            <pc:docMk/>
            <pc:sldMk cId="3766811913" sldId="339"/>
            <ac:picMk id="4" creationId="{630FBA19-60BA-45F7-B109-3EC7D674AE03}"/>
          </ac:picMkLst>
        </pc:picChg>
        <pc:picChg chg="mod">
          <ac:chgData name="Alison Hopper" userId="ca5996aa-ea7f-4b9b-84ac-8568eb6eb8f4" providerId="ADAL" clId="{3BB2DA30-E6E6-4584-9F6D-D4E76077A232}" dt="2020-05-30T20:51:09.095" v="185" actId="1076"/>
          <ac:picMkLst>
            <pc:docMk/>
            <pc:sldMk cId="3766811913" sldId="339"/>
            <ac:picMk id="7" creationId="{1C0D771E-7F84-4D02-AE96-B7002E460CA2}"/>
          </ac:picMkLst>
        </pc:picChg>
        <pc:picChg chg="mod">
          <ac:chgData name="Alison Hopper" userId="ca5996aa-ea7f-4b9b-84ac-8568eb6eb8f4" providerId="ADAL" clId="{3BB2DA30-E6E6-4584-9F6D-D4E76077A232}" dt="2020-05-30T20:51:16.025" v="187" actId="1076"/>
          <ac:picMkLst>
            <pc:docMk/>
            <pc:sldMk cId="3766811913" sldId="339"/>
            <ac:picMk id="11" creationId="{21630538-0AE7-4BA4-BF2D-227D2965E143}"/>
          </ac:picMkLst>
        </pc:picChg>
        <pc:picChg chg="mod">
          <ac:chgData name="Alison Hopper" userId="ca5996aa-ea7f-4b9b-84ac-8568eb6eb8f4" providerId="ADAL" clId="{3BB2DA30-E6E6-4584-9F6D-D4E76077A232}" dt="2020-05-30T20:51:05.522" v="184" actId="1076"/>
          <ac:picMkLst>
            <pc:docMk/>
            <pc:sldMk cId="3766811913" sldId="339"/>
            <ac:picMk id="12" creationId="{4300AB74-97F1-4ACF-A0CC-1FA7E5FB58BB}"/>
          </ac:picMkLst>
        </pc:picChg>
        <pc:picChg chg="mod">
          <ac:chgData name="Alison Hopper" userId="ca5996aa-ea7f-4b9b-84ac-8568eb6eb8f4" providerId="ADAL" clId="{3BB2DA30-E6E6-4584-9F6D-D4E76077A232}" dt="2020-05-30T20:51:24.054" v="188" actId="1076"/>
          <ac:picMkLst>
            <pc:docMk/>
            <pc:sldMk cId="3766811913" sldId="339"/>
            <ac:picMk id="13" creationId="{16EAA4CC-0790-46E7-B2A5-FE92E5EB3EF8}"/>
          </ac:picMkLst>
        </pc:picChg>
      </pc:sldChg>
      <pc:sldChg chg="addSp delSp modSp add mod">
        <pc:chgData name="Alison Hopper" userId="ca5996aa-ea7f-4b9b-84ac-8568eb6eb8f4" providerId="ADAL" clId="{3BB2DA30-E6E6-4584-9F6D-D4E76077A232}" dt="2020-06-01T11:42:31.832" v="522" actId="1076"/>
        <pc:sldMkLst>
          <pc:docMk/>
          <pc:sldMk cId="1521654218" sldId="340"/>
        </pc:sldMkLst>
        <pc:spChg chg="mod">
          <ac:chgData name="Alison Hopper" userId="ca5996aa-ea7f-4b9b-84ac-8568eb6eb8f4" providerId="ADAL" clId="{3BB2DA30-E6E6-4584-9F6D-D4E76077A232}" dt="2020-05-30T21:40:55.440" v="197" actId="20577"/>
          <ac:spMkLst>
            <pc:docMk/>
            <pc:sldMk cId="1521654218" sldId="340"/>
            <ac:spMk id="2" creationId="{00000000-0000-0000-0000-000000000000}"/>
          </ac:spMkLst>
        </pc:spChg>
        <pc:spChg chg="mod">
          <ac:chgData name="Alison Hopper" userId="ca5996aa-ea7f-4b9b-84ac-8568eb6eb8f4" providerId="ADAL" clId="{3BB2DA30-E6E6-4584-9F6D-D4E76077A232}" dt="2020-05-30T21:47:24.763" v="295" actId="1076"/>
          <ac:spMkLst>
            <pc:docMk/>
            <pc:sldMk cId="1521654218" sldId="340"/>
            <ac:spMk id="3" creationId="{00000000-0000-0000-0000-000000000000}"/>
          </ac:spMkLst>
        </pc:spChg>
        <pc:spChg chg="del">
          <ac:chgData name="Alison Hopper" userId="ca5996aa-ea7f-4b9b-84ac-8568eb6eb8f4" providerId="ADAL" clId="{3BB2DA30-E6E6-4584-9F6D-D4E76077A232}" dt="2020-05-30T21:41:03.877" v="199" actId="478"/>
          <ac:spMkLst>
            <pc:docMk/>
            <pc:sldMk cId="1521654218" sldId="340"/>
            <ac:spMk id="14" creationId="{110D5AE8-08F3-4483-B567-078B19308773}"/>
          </ac:spMkLst>
        </pc:spChg>
        <pc:picChg chg="del">
          <ac:chgData name="Alison Hopper" userId="ca5996aa-ea7f-4b9b-84ac-8568eb6eb8f4" providerId="ADAL" clId="{3BB2DA30-E6E6-4584-9F6D-D4E76077A232}" dt="2020-05-30T21:41:06.175" v="200" actId="478"/>
          <ac:picMkLst>
            <pc:docMk/>
            <pc:sldMk cId="1521654218" sldId="340"/>
            <ac:picMk id="4" creationId="{630FBA19-60BA-45F7-B109-3EC7D674AE03}"/>
          </ac:picMkLst>
        </pc:picChg>
        <pc:picChg chg="add del mod modCrop">
          <ac:chgData name="Alison Hopper" userId="ca5996aa-ea7f-4b9b-84ac-8568eb6eb8f4" providerId="ADAL" clId="{3BB2DA30-E6E6-4584-9F6D-D4E76077A232}" dt="2020-06-01T11:42:22.112" v="519" actId="478"/>
          <ac:picMkLst>
            <pc:docMk/>
            <pc:sldMk cId="1521654218" sldId="340"/>
            <ac:picMk id="4" creationId="{81149F58-E335-461A-B09F-40A39FAEB84E}"/>
          </ac:picMkLst>
        </pc:picChg>
        <pc:picChg chg="add del mod">
          <ac:chgData name="Alison Hopper" userId="ca5996aa-ea7f-4b9b-84ac-8568eb6eb8f4" providerId="ADAL" clId="{3BB2DA30-E6E6-4584-9F6D-D4E76077A232}" dt="2020-06-01T11:39:47.646" v="503" actId="478"/>
          <ac:picMkLst>
            <pc:docMk/>
            <pc:sldMk cId="1521654218" sldId="340"/>
            <ac:picMk id="5" creationId="{96454D96-D7B4-4ADC-A2D1-A9D282FB2025}"/>
          </ac:picMkLst>
        </pc:picChg>
        <pc:picChg chg="add mod">
          <ac:chgData name="Alison Hopper" userId="ca5996aa-ea7f-4b9b-84ac-8568eb6eb8f4" providerId="ADAL" clId="{3BB2DA30-E6E6-4584-9F6D-D4E76077A232}" dt="2020-06-01T11:42:31.832" v="522" actId="1076"/>
          <ac:picMkLst>
            <pc:docMk/>
            <pc:sldMk cId="1521654218" sldId="340"/>
            <ac:picMk id="6" creationId="{3C6D4E32-1855-4FE3-9996-309BA84CB7B7}"/>
          </ac:picMkLst>
        </pc:picChg>
        <pc:picChg chg="mod">
          <ac:chgData name="Alison Hopper" userId="ca5996aa-ea7f-4b9b-84ac-8568eb6eb8f4" providerId="ADAL" clId="{3BB2DA30-E6E6-4584-9F6D-D4E76077A232}" dt="2020-05-30T21:47:42.468" v="301" actId="1076"/>
          <ac:picMkLst>
            <pc:docMk/>
            <pc:sldMk cId="1521654218" sldId="340"/>
            <ac:picMk id="7" creationId="{1C0D771E-7F84-4D02-AE96-B7002E460CA2}"/>
          </ac:picMkLst>
        </pc:picChg>
        <pc:picChg chg="mod">
          <ac:chgData name="Alison Hopper" userId="ca5996aa-ea7f-4b9b-84ac-8568eb6eb8f4" providerId="ADAL" clId="{3BB2DA30-E6E6-4584-9F6D-D4E76077A232}" dt="2020-05-30T21:47:58.705" v="302" actId="1076"/>
          <ac:picMkLst>
            <pc:docMk/>
            <pc:sldMk cId="1521654218" sldId="340"/>
            <ac:picMk id="11" creationId="{21630538-0AE7-4BA4-BF2D-227D2965E143}"/>
          </ac:picMkLst>
        </pc:picChg>
        <pc:picChg chg="mod">
          <ac:chgData name="Alison Hopper" userId="ca5996aa-ea7f-4b9b-84ac-8568eb6eb8f4" providerId="ADAL" clId="{3BB2DA30-E6E6-4584-9F6D-D4E76077A232}" dt="2020-05-30T21:47:40" v="300" actId="1076"/>
          <ac:picMkLst>
            <pc:docMk/>
            <pc:sldMk cId="1521654218" sldId="340"/>
            <ac:picMk id="12" creationId="{4300AB74-97F1-4ACF-A0CC-1FA7E5FB58BB}"/>
          </ac:picMkLst>
        </pc:picChg>
        <pc:picChg chg="mod">
          <ac:chgData name="Alison Hopper" userId="ca5996aa-ea7f-4b9b-84ac-8568eb6eb8f4" providerId="ADAL" clId="{3BB2DA30-E6E6-4584-9F6D-D4E76077A232}" dt="2020-05-30T21:47:31.970" v="297" actId="1076"/>
          <ac:picMkLst>
            <pc:docMk/>
            <pc:sldMk cId="1521654218" sldId="340"/>
            <ac:picMk id="13" creationId="{16EAA4CC-0790-46E7-B2A5-FE92E5EB3EF8}"/>
          </ac:picMkLst>
        </pc:picChg>
      </pc:sldChg>
      <pc:sldChg chg="addSp delSp modSp add mod">
        <pc:chgData name="Alison Hopper" userId="ca5996aa-ea7f-4b9b-84ac-8568eb6eb8f4" providerId="ADAL" clId="{3BB2DA30-E6E6-4584-9F6D-D4E76077A232}" dt="2020-05-30T22:15:18.929" v="340" actId="1076"/>
        <pc:sldMkLst>
          <pc:docMk/>
          <pc:sldMk cId="286748558" sldId="341"/>
        </pc:sldMkLst>
        <pc:spChg chg="mod">
          <ac:chgData name="Alison Hopper" userId="ca5996aa-ea7f-4b9b-84ac-8568eb6eb8f4" providerId="ADAL" clId="{3BB2DA30-E6E6-4584-9F6D-D4E76077A232}" dt="2020-05-30T21:57:34.112" v="308" actId="404"/>
          <ac:spMkLst>
            <pc:docMk/>
            <pc:sldMk cId="286748558" sldId="341"/>
            <ac:spMk id="3" creationId="{00000000-0000-0000-0000-000000000000}"/>
          </ac:spMkLst>
        </pc:spChg>
        <pc:spChg chg="del">
          <ac:chgData name="Alison Hopper" userId="ca5996aa-ea7f-4b9b-84ac-8568eb6eb8f4" providerId="ADAL" clId="{3BB2DA30-E6E6-4584-9F6D-D4E76077A232}" dt="2020-05-30T21:58:06.266" v="317" actId="478"/>
          <ac:spMkLst>
            <pc:docMk/>
            <pc:sldMk cId="286748558" sldId="341"/>
            <ac:spMk id="14" creationId="{110D5AE8-08F3-4483-B567-078B19308773}"/>
          </ac:spMkLst>
        </pc:spChg>
        <pc:picChg chg="mod">
          <ac:chgData name="Alison Hopper" userId="ca5996aa-ea7f-4b9b-84ac-8568eb6eb8f4" providerId="ADAL" clId="{3BB2DA30-E6E6-4584-9F6D-D4E76077A232}" dt="2020-05-30T21:57:58.981" v="314" actId="14100"/>
          <ac:picMkLst>
            <pc:docMk/>
            <pc:sldMk cId="286748558" sldId="341"/>
            <ac:picMk id="4" creationId="{630FBA19-60BA-45F7-B109-3EC7D674AE03}"/>
          </ac:picMkLst>
        </pc:picChg>
        <pc:picChg chg="add mod">
          <ac:chgData name="Alison Hopper" userId="ca5996aa-ea7f-4b9b-84ac-8568eb6eb8f4" providerId="ADAL" clId="{3BB2DA30-E6E6-4584-9F6D-D4E76077A232}" dt="2020-05-30T22:15:14.733" v="339" actId="1076"/>
          <ac:picMkLst>
            <pc:docMk/>
            <pc:sldMk cId="286748558" sldId="341"/>
            <ac:picMk id="5" creationId="{37A8C6BE-1F44-4A5A-B2CF-9EC14B74C9B0}"/>
          </ac:picMkLst>
        </pc:picChg>
        <pc:picChg chg="mod">
          <ac:chgData name="Alison Hopper" userId="ca5996aa-ea7f-4b9b-84ac-8568eb6eb8f4" providerId="ADAL" clId="{3BB2DA30-E6E6-4584-9F6D-D4E76077A232}" dt="2020-05-30T21:58:00.330" v="315" actId="1076"/>
          <ac:picMkLst>
            <pc:docMk/>
            <pc:sldMk cId="286748558" sldId="341"/>
            <ac:picMk id="7" creationId="{1C0D771E-7F84-4D02-AE96-B7002E460CA2}"/>
          </ac:picMkLst>
        </pc:picChg>
        <pc:picChg chg="mod">
          <ac:chgData name="Alison Hopper" userId="ca5996aa-ea7f-4b9b-84ac-8568eb6eb8f4" providerId="ADAL" clId="{3BB2DA30-E6E6-4584-9F6D-D4E76077A232}" dt="2020-05-30T21:58:02.551" v="316" actId="1076"/>
          <ac:picMkLst>
            <pc:docMk/>
            <pc:sldMk cId="286748558" sldId="341"/>
            <ac:picMk id="11" creationId="{21630538-0AE7-4BA4-BF2D-227D2965E143}"/>
          </ac:picMkLst>
        </pc:picChg>
        <pc:picChg chg="mod">
          <ac:chgData name="Alison Hopper" userId="ca5996aa-ea7f-4b9b-84ac-8568eb6eb8f4" providerId="ADAL" clId="{3BB2DA30-E6E6-4584-9F6D-D4E76077A232}" dt="2020-05-30T22:15:18.929" v="340" actId="1076"/>
          <ac:picMkLst>
            <pc:docMk/>
            <pc:sldMk cId="286748558" sldId="341"/>
            <ac:picMk id="12" creationId="{4300AB74-97F1-4ACF-A0CC-1FA7E5FB58BB}"/>
          </ac:picMkLst>
        </pc:picChg>
        <pc:picChg chg="mod">
          <ac:chgData name="Alison Hopper" userId="ca5996aa-ea7f-4b9b-84ac-8568eb6eb8f4" providerId="ADAL" clId="{3BB2DA30-E6E6-4584-9F6D-D4E76077A232}" dt="2020-05-30T21:58:08.669" v="318" actId="1076"/>
          <ac:picMkLst>
            <pc:docMk/>
            <pc:sldMk cId="286748558" sldId="341"/>
            <ac:picMk id="13" creationId="{16EAA4CC-0790-46E7-B2A5-FE92E5EB3EF8}"/>
          </ac:picMkLst>
        </pc:picChg>
      </pc:sldChg>
      <pc:sldChg chg="addSp delSp modSp add del mod delAnim modAnim">
        <pc:chgData name="Alison Hopper" userId="ca5996aa-ea7f-4b9b-84ac-8568eb6eb8f4" providerId="ADAL" clId="{3BB2DA30-E6E6-4584-9F6D-D4E76077A232}" dt="2020-05-30T22:35:43.530" v="352" actId="47"/>
        <pc:sldMkLst>
          <pc:docMk/>
          <pc:sldMk cId="1626185091" sldId="342"/>
        </pc:sldMkLst>
        <pc:picChg chg="add mod">
          <ac:chgData name="Alison Hopper" userId="ca5996aa-ea7f-4b9b-84ac-8568eb6eb8f4" providerId="ADAL" clId="{3BB2DA30-E6E6-4584-9F6D-D4E76077A232}" dt="2020-05-30T22:18:15.685" v="342"/>
          <ac:picMkLst>
            <pc:docMk/>
            <pc:sldMk cId="1626185091" sldId="342"/>
            <ac:picMk id="5" creationId="{D81A61CA-7509-4308-BF2C-3D02359794DD}"/>
          </ac:picMkLst>
        </pc:picChg>
        <pc:picChg chg="add del mod">
          <ac:chgData name="Alison Hopper" userId="ca5996aa-ea7f-4b9b-84ac-8568eb6eb8f4" providerId="ADAL" clId="{3BB2DA30-E6E6-4584-9F6D-D4E76077A232}" dt="2020-05-30T22:35:17.583" v="351" actId="478"/>
          <ac:picMkLst>
            <pc:docMk/>
            <pc:sldMk cId="1626185091" sldId="342"/>
            <ac:picMk id="6" creationId="{4157F05E-67D8-4F27-9EC3-1C6FD33E5896}"/>
          </ac:picMkLst>
        </pc:picChg>
        <pc:picChg chg="mod">
          <ac:chgData name="Alison Hopper" userId="ca5996aa-ea7f-4b9b-84ac-8568eb6eb8f4" providerId="ADAL" clId="{3BB2DA30-E6E6-4584-9F6D-D4E76077A232}" dt="2020-05-30T22:13:06.274" v="324" actId="1076"/>
          <ac:picMkLst>
            <pc:docMk/>
            <pc:sldMk cId="1626185091" sldId="342"/>
            <ac:picMk id="12" creationId="{4300AB74-97F1-4ACF-A0CC-1FA7E5FB58BB}"/>
          </ac:picMkLst>
        </pc:picChg>
      </pc:sldChg>
      <pc:sldChg chg="new del">
        <pc:chgData name="Alison Hopper" userId="ca5996aa-ea7f-4b9b-84ac-8568eb6eb8f4" providerId="ADAL" clId="{3BB2DA30-E6E6-4584-9F6D-D4E76077A232}" dt="2020-05-30T22:35:14.079" v="350" actId="47"/>
        <pc:sldMkLst>
          <pc:docMk/>
          <pc:sldMk cId="649158976" sldId="343"/>
        </pc:sldMkLst>
      </pc:sldChg>
      <pc:sldChg chg="addSp modSp new del mod">
        <pc:chgData name="Alison Hopper" userId="ca5996aa-ea7f-4b9b-84ac-8568eb6eb8f4" providerId="ADAL" clId="{3BB2DA30-E6E6-4584-9F6D-D4E76077A232}" dt="2020-05-30T22:14:21.115" v="334" actId="47"/>
        <pc:sldMkLst>
          <pc:docMk/>
          <pc:sldMk cId="1957607858" sldId="343"/>
        </pc:sldMkLst>
        <pc:cxnChg chg="add mod">
          <ac:chgData name="Alison Hopper" userId="ca5996aa-ea7f-4b9b-84ac-8568eb6eb8f4" providerId="ADAL" clId="{3BB2DA30-E6E6-4584-9F6D-D4E76077A232}" dt="2020-05-30T22:13:53.723" v="330" actId="1076"/>
          <ac:cxnSpMkLst>
            <pc:docMk/>
            <pc:sldMk cId="1957607858" sldId="343"/>
            <ac:cxnSpMk id="3" creationId="{4B5D095E-9D4C-4AA3-ACA6-EB6A76D1FBA2}"/>
          </ac:cxnSpMkLst>
        </pc:cxnChg>
        <pc:cxnChg chg="add mod">
          <ac:chgData name="Alison Hopper" userId="ca5996aa-ea7f-4b9b-84ac-8568eb6eb8f4" providerId="ADAL" clId="{3BB2DA30-E6E6-4584-9F6D-D4E76077A232}" dt="2020-05-30T22:14:14.119" v="333" actId="14100"/>
          <ac:cxnSpMkLst>
            <pc:docMk/>
            <pc:sldMk cId="1957607858" sldId="343"/>
            <ac:cxnSpMk id="4" creationId="{E2BA48CB-26DD-4538-8FA3-21CEC13A251C}"/>
          </ac:cxnSpMkLst>
        </pc:cxnChg>
      </pc:sldChg>
      <pc:sldChg chg="delSp modSp add mod">
        <pc:chgData name="Alison Hopper" userId="ca5996aa-ea7f-4b9b-84ac-8568eb6eb8f4" providerId="ADAL" clId="{3BB2DA30-E6E6-4584-9F6D-D4E76077A232}" dt="2020-05-30T22:36:39.630" v="391" actId="1076"/>
        <pc:sldMkLst>
          <pc:docMk/>
          <pc:sldMk cId="1167908735" sldId="344"/>
        </pc:sldMkLst>
        <pc:spChg chg="mod">
          <ac:chgData name="Alison Hopper" userId="ca5996aa-ea7f-4b9b-84ac-8568eb6eb8f4" providerId="ADAL" clId="{3BB2DA30-E6E6-4584-9F6D-D4E76077A232}" dt="2020-05-30T22:36:27.381" v="387" actId="1076"/>
          <ac:spMkLst>
            <pc:docMk/>
            <pc:sldMk cId="1167908735" sldId="344"/>
            <ac:spMk id="3" creationId="{00000000-0000-0000-0000-000000000000}"/>
          </ac:spMkLst>
        </pc:spChg>
        <pc:picChg chg="del mod">
          <ac:chgData name="Alison Hopper" userId="ca5996aa-ea7f-4b9b-84ac-8568eb6eb8f4" providerId="ADAL" clId="{3BB2DA30-E6E6-4584-9F6D-D4E76077A232}" dt="2020-05-30T22:35:53.908" v="355" actId="478"/>
          <ac:picMkLst>
            <pc:docMk/>
            <pc:sldMk cId="1167908735" sldId="344"/>
            <ac:picMk id="5" creationId="{D81A61CA-7509-4308-BF2C-3D02359794DD}"/>
          </ac:picMkLst>
        </pc:picChg>
        <pc:picChg chg="mod">
          <ac:chgData name="Alison Hopper" userId="ca5996aa-ea7f-4b9b-84ac-8568eb6eb8f4" providerId="ADAL" clId="{3BB2DA30-E6E6-4584-9F6D-D4E76077A232}" dt="2020-05-30T22:36:29.456" v="388" actId="1076"/>
          <ac:picMkLst>
            <pc:docMk/>
            <pc:sldMk cId="1167908735" sldId="344"/>
            <ac:picMk id="6" creationId="{4157F05E-67D8-4F27-9EC3-1C6FD33E5896}"/>
          </ac:picMkLst>
        </pc:picChg>
        <pc:picChg chg="mod">
          <ac:chgData name="Alison Hopper" userId="ca5996aa-ea7f-4b9b-84ac-8568eb6eb8f4" providerId="ADAL" clId="{3BB2DA30-E6E6-4584-9F6D-D4E76077A232}" dt="2020-05-30T22:36:39.630" v="391" actId="1076"/>
          <ac:picMkLst>
            <pc:docMk/>
            <pc:sldMk cId="1167908735" sldId="344"/>
            <ac:picMk id="13" creationId="{16EAA4CC-0790-46E7-B2A5-FE92E5EB3EF8}"/>
          </ac:picMkLst>
        </pc:picChg>
      </pc:sldChg>
      <pc:sldChg chg="delSp modSp add mod">
        <pc:chgData name="Alison Hopper" userId="ca5996aa-ea7f-4b9b-84ac-8568eb6eb8f4" providerId="ADAL" clId="{3BB2DA30-E6E6-4584-9F6D-D4E76077A232}" dt="2020-05-30T23:08:05.571" v="494" actId="1076"/>
        <pc:sldMkLst>
          <pc:docMk/>
          <pc:sldMk cId="4004420828" sldId="345"/>
        </pc:sldMkLst>
        <pc:spChg chg="mod">
          <ac:chgData name="Alison Hopper" userId="ca5996aa-ea7f-4b9b-84ac-8568eb6eb8f4" providerId="ADAL" clId="{3BB2DA30-E6E6-4584-9F6D-D4E76077A232}" dt="2020-05-30T23:07:02.925" v="412" actId="20577"/>
          <ac:spMkLst>
            <pc:docMk/>
            <pc:sldMk cId="4004420828" sldId="345"/>
            <ac:spMk id="2" creationId="{00000000-0000-0000-0000-000000000000}"/>
          </ac:spMkLst>
        </pc:spChg>
        <pc:spChg chg="mod">
          <ac:chgData name="Alison Hopper" userId="ca5996aa-ea7f-4b9b-84ac-8568eb6eb8f4" providerId="ADAL" clId="{3BB2DA30-E6E6-4584-9F6D-D4E76077A232}" dt="2020-05-30T23:07:42.580" v="488" actId="1076"/>
          <ac:spMkLst>
            <pc:docMk/>
            <pc:sldMk cId="4004420828" sldId="345"/>
            <ac:spMk id="3" creationId="{00000000-0000-0000-0000-000000000000}"/>
          </ac:spMkLst>
        </pc:spChg>
        <pc:picChg chg="del">
          <ac:chgData name="Alison Hopper" userId="ca5996aa-ea7f-4b9b-84ac-8568eb6eb8f4" providerId="ADAL" clId="{3BB2DA30-E6E6-4584-9F6D-D4E76077A232}" dt="2020-05-30T23:07:30.522" v="484" actId="478"/>
          <ac:picMkLst>
            <pc:docMk/>
            <pc:sldMk cId="4004420828" sldId="345"/>
            <ac:picMk id="5" creationId="{96454D96-D7B4-4ADC-A2D1-A9D282FB2025}"/>
          </ac:picMkLst>
        </pc:picChg>
        <pc:picChg chg="mod">
          <ac:chgData name="Alison Hopper" userId="ca5996aa-ea7f-4b9b-84ac-8568eb6eb8f4" providerId="ADAL" clId="{3BB2DA30-E6E6-4584-9F6D-D4E76077A232}" dt="2020-05-30T23:07:47.859" v="490" actId="1076"/>
          <ac:picMkLst>
            <pc:docMk/>
            <pc:sldMk cId="4004420828" sldId="345"/>
            <ac:picMk id="7" creationId="{1C0D771E-7F84-4D02-AE96-B7002E460CA2}"/>
          </ac:picMkLst>
        </pc:picChg>
        <pc:picChg chg="mod">
          <ac:chgData name="Alison Hopper" userId="ca5996aa-ea7f-4b9b-84ac-8568eb6eb8f4" providerId="ADAL" clId="{3BB2DA30-E6E6-4584-9F6D-D4E76077A232}" dt="2020-05-30T23:07:56.056" v="491" actId="1076"/>
          <ac:picMkLst>
            <pc:docMk/>
            <pc:sldMk cId="4004420828" sldId="345"/>
            <ac:picMk id="11" creationId="{21630538-0AE7-4BA4-BF2D-227D2965E143}"/>
          </ac:picMkLst>
        </pc:picChg>
        <pc:picChg chg="mod">
          <ac:chgData name="Alison Hopper" userId="ca5996aa-ea7f-4b9b-84ac-8568eb6eb8f4" providerId="ADAL" clId="{3BB2DA30-E6E6-4584-9F6D-D4E76077A232}" dt="2020-05-30T23:08:05.571" v="494" actId="1076"/>
          <ac:picMkLst>
            <pc:docMk/>
            <pc:sldMk cId="4004420828" sldId="345"/>
            <ac:picMk id="12" creationId="{4300AB74-97F1-4ACF-A0CC-1FA7E5FB58BB}"/>
          </ac:picMkLst>
        </pc:picChg>
        <pc:picChg chg="mod">
          <ac:chgData name="Alison Hopper" userId="ca5996aa-ea7f-4b9b-84ac-8568eb6eb8f4" providerId="ADAL" clId="{3BB2DA30-E6E6-4584-9F6D-D4E76077A232}" dt="2020-05-30T23:07:45.086" v="489" actId="1076"/>
          <ac:picMkLst>
            <pc:docMk/>
            <pc:sldMk cId="4004420828" sldId="345"/>
            <ac:picMk id="13" creationId="{16EAA4CC-0790-46E7-B2A5-FE92E5EB3EF8}"/>
          </ac:picMkLst>
        </pc:picChg>
      </pc:sldChg>
      <pc:sldMasterChg chg="delSldLayout">
        <pc:chgData name="Alison Hopper" userId="ca5996aa-ea7f-4b9b-84ac-8568eb6eb8f4" providerId="ADAL" clId="{3BB2DA30-E6E6-4584-9F6D-D4E76077A232}" dt="2020-05-30T22:46:05.490" v="392" actId="47"/>
        <pc:sldMasterMkLst>
          <pc:docMk/>
          <pc:sldMasterMk cId="0" sldId="2147483648"/>
        </pc:sldMasterMkLst>
        <pc:sldLayoutChg chg="del">
          <pc:chgData name="Alison Hopper" userId="ca5996aa-ea7f-4b9b-84ac-8568eb6eb8f4" providerId="ADAL" clId="{3BB2DA30-E6E6-4584-9F6D-D4E76077A232}" dt="2020-05-30T22:46:05.490" v="392" actId="47"/>
          <pc:sldLayoutMkLst>
            <pc:docMk/>
            <pc:sldMasterMk cId="0" sldId="2147483648"/>
            <pc:sldLayoutMk cId="2187039471" sldId="2147483733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9367" cy="501879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l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4505" y="0"/>
            <a:ext cx="2979367" cy="501879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r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E6D207C4-F1C5-46D6-B0F0-58965E34A68D}" type="datetimeFigureOut">
              <a:rPr lang="en-US"/>
              <a:pPr>
                <a:defRPr/>
              </a:pPr>
              <a:t>6/1/2020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00961"/>
            <a:ext cx="2979367" cy="501878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l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4505" y="9500961"/>
            <a:ext cx="2979367" cy="501878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r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D8435711-A4FE-4B0D-8EAC-05E1780A8E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4006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9367" cy="501879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l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4505" y="0"/>
            <a:ext cx="2979367" cy="501879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r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24CC7B08-0227-40A0-93E0-F1542D752734}" type="datetimeFigureOut">
              <a:rPr lang="en-US"/>
              <a:pPr>
                <a:defRPr/>
              </a:pPr>
              <a:t>6/1/2020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9038" y="1250950"/>
            <a:ext cx="4497387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442" tIns="48221" rIns="96442" bIns="48221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7547" y="4813866"/>
            <a:ext cx="5500370" cy="3938617"/>
          </a:xfrm>
          <a:prstGeom prst="rect">
            <a:avLst/>
          </a:prstGeom>
        </p:spPr>
        <p:txBody>
          <a:bodyPr vert="horz" lIns="96442" tIns="48221" rIns="96442" bIns="48221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00961"/>
            <a:ext cx="2979367" cy="501878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l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4505" y="9500961"/>
            <a:ext cx="2979367" cy="501878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r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86AAEC0A-556C-4808-8664-FAF36CE6DC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3715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Images from Casio – a</a:t>
            </a:r>
            <a:r>
              <a:rPr lang="en-GB" baseline="0" dirty="0"/>
              <a:t> non and a scientific calculator</a:t>
            </a:r>
          </a:p>
          <a:p>
            <a:r>
              <a:rPr lang="en-GB" baseline="0" dirty="0"/>
              <a:t>Images of calculator keys to use on different slides</a:t>
            </a:r>
          </a:p>
          <a:p>
            <a:endParaRPr lang="en-GB" baseline="0" dirty="0"/>
          </a:p>
          <a:p>
            <a:r>
              <a:rPr lang="en-GB" baseline="0" dirty="0"/>
              <a:t>I will add photographs of my own maths equipment to avoid copyright issues – just waiting for a new protractor to be delivered!!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8013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Appendix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8285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Appendix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5496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Appendix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8518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Appendix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4410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Appendix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7415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Appendix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4173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4874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95288" y="1196975"/>
            <a:ext cx="3744912" cy="3240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427984" y="1196975"/>
            <a:ext cx="4269160" cy="580926"/>
          </a:xfrm>
          <a:prstGeom prst="rect">
            <a:avLst/>
          </a:prstGeom>
        </p:spPr>
        <p:txBody>
          <a:bodyPr vert="horz"/>
          <a:lstStyle>
            <a:lvl1pPr algn="l"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196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8028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>
            <a:lvl1pPr marL="457200" indent="-4572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96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0" cap="all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06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 marL="342900" indent="-342900"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bg2"/>
              </a:buClr>
              <a:buFont typeface="Wingdings" panose="05000000000000000000" pitchFamily="2" charset="2"/>
              <a:buChar char="§"/>
              <a:defRPr sz="1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bg2"/>
              </a:buClr>
              <a:buFont typeface="Wingdings" panose="05000000000000000000" pitchFamily="2" charset="2"/>
              <a:buChar char="§"/>
              <a:defRPr sz="1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269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24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4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24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4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548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104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3008313" cy="598388"/>
          </a:xfrm>
          <a:prstGeom prst="rect">
            <a:avLst/>
          </a:prstGeom>
        </p:spPr>
        <p:txBody>
          <a:bodyPr vert="horz" anchor="t"/>
          <a:lstStyle>
            <a:lvl1pPr algn="l">
              <a:defRPr sz="24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836712"/>
            <a:ext cx="5111750" cy="5289451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9355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836711"/>
            <a:ext cx="5486400" cy="38908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6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 marL="3429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033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836712"/>
            <a:ext cx="2057400" cy="5289451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836712"/>
            <a:ext cx="6019800" cy="5289451"/>
          </a:xfrm>
          <a:prstGeom prst="rect">
            <a:avLst/>
          </a:prstGeom>
        </p:spPr>
        <p:txBody>
          <a:bodyPr vert="eaVert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762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26" r:id="rId2"/>
    <p:sldLayoutId id="2147483732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7" r:id="rId9"/>
    <p:sldLayoutId id="2147483728" r:id="rId10"/>
    <p:sldLayoutId id="2147483729" r:id="rId11"/>
    <p:sldLayoutId id="214748373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00235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2350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2350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2350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jpg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jpg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jpg"/><Relationship Id="rId5" Type="http://schemas.openxmlformats.org/officeDocument/2006/relationships/image" Target="../media/image10.png"/><Relationship Id="rId4" Type="http://schemas.openxmlformats.org/officeDocument/2006/relationships/image" Target="../media/image9.jp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.jpg"/><Relationship Id="rId11" Type="http://schemas.openxmlformats.org/officeDocument/2006/relationships/image" Target="../media/image13.png"/><Relationship Id="rId5" Type="http://schemas.openxmlformats.org/officeDocument/2006/relationships/image" Target="../media/image8.png"/><Relationship Id="rId10" Type="http://schemas.openxmlformats.org/officeDocument/2006/relationships/image" Target="../media/image11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jpg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jpg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475655" y="1016732"/>
            <a:ext cx="6192690" cy="1656184"/>
          </a:xfrm>
        </p:spPr>
        <p:txBody>
          <a:bodyPr/>
          <a:lstStyle/>
          <a:p>
            <a:pPr algn="ctr"/>
            <a:r>
              <a:rPr lang="en-GB" dirty="0"/>
              <a:t>Year 7 Get Calculating Construction Site Part 4</a:t>
            </a:r>
            <a:br>
              <a:rPr lang="en-GB" dirty="0"/>
            </a:b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63" r="17538"/>
          <a:stretch/>
        </p:blipFill>
        <p:spPr>
          <a:xfrm rot="1049485">
            <a:off x="5449373" y="3140777"/>
            <a:ext cx="1296144" cy="220435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0" r="25481"/>
          <a:stretch/>
        </p:blipFill>
        <p:spPr>
          <a:xfrm rot="20122218">
            <a:off x="2623560" y="2708153"/>
            <a:ext cx="1742249" cy="35069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EEF417C-3068-439E-87E6-B8B1DA9BCB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9394608">
            <a:off x="6543423" y="4240208"/>
            <a:ext cx="2425043" cy="13923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06BC8ED-6EAC-457E-ADBC-BF4B47DBC8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57008" y="6219736"/>
            <a:ext cx="4382112" cy="6382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6D21298-3F54-4533-8BF7-E0276FA7EE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6303" y="4477009"/>
            <a:ext cx="1400370" cy="1162212"/>
          </a:xfrm>
          <a:prstGeom prst="rect">
            <a:avLst/>
          </a:prstGeom>
        </p:spPr>
      </p:pic>
      <p:pic>
        <p:nvPicPr>
          <p:cNvPr id="11" name="Picture 10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E4DE6AEF-BF64-4A5D-9360-810B1987894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3841" y="116632"/>
            <a:ext cx="2144280" cy="622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143328"/>
            <a:ext cx="8229600" cy="580926"/>
          </a:xfrm>
        </p:spPr>
        <p:txBody>
          <a:bodyPr/>
          <a:lstStyle/>
          <a:p>
            <a:pPr algn="r"/>
            <a:r>
              <a:rPr lang="en-GB" sz="3600" dirty="0"/>
              <a:t>The equipment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30867"/>
            <a:ext cx="8229600" cy="580926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What can each piece of equipment do?</a:t>
            </a:r>
          </a:p>
        </p:txBody>
      </p:sp>
      <p:pic>
        <p:nvPicPr>
          <p:cNvPr id="10" name="Picture 9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97C8293F-D2D3-4450-867D-C6088AD2B9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68" y="6191451"/>
            <a:ext cx="1802087" cy="523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A picture containing table, sitting, small, wooden&#10;&#10;Description automatically generated">
            <a:extLst>
              <a:ext uri="{FF2B5EF4-FFF2-40B4-BE49-F238E27FC236}">
                <a16:creationId xmlns:a16="http://schemas.microsoft.com/office/drawing/2014/main" id="{16EAA4CC-0790-46E7-B2A5-FE92E5EB3E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532977" y="2024945"/>
            <a:ext cx="2330312" cy="1747734"/>
          </a:xfrm>
          <a:prstGeom prst="rect">
            <a:avLst/>
          </a:prstGeom>
        </p:spPr>
      </p:pic>
      <p:pic>
        <p:nvPicPr>
          <p:cNvPr id="7" name="Picture 6" descr="A close up of a device&#10;&#10;Description automatically generated">
            <a:extLst>
              <a:ext uri="{FF2B5EF4-FFF2-40B4-BE49-F238E27FC236}">
                <a16:creationId xmlns:a16="http://schemas.microsoft.com/office/drawing/2014/main" id="{1C0D771E-7F84-4D02-AE96-B7002E460C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80000"/>
          </a:blip>
          <a:stretch>
            <a:fillRect/>
          </a:stretch>
        </p:blipFill>
        <p:spPr>
          <a:xfrm>
            <a:off x="4741208" y="2579711"/>
            <a:ext cx="2740584" cy="142880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1630538-0AE7-4BA4-BF2D-227D2965E1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0" r="25481"/>
          <a:stretch/>
        </p:blipFill>
        <p:spPr>
          <a:xfrm rot="20122218">
            <a:off x="772846" y="2182796"/>
            <a:ext cx="1481291" cy="298170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300AB74-97F1-4ACF-A0CC-1FA7E5FB58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751975">
            <a:off x="5606617" y="2888132"/>
            <a:ext cx="4855262" cy="707179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110D5AE8-08F3-4483-B567-078B19308773}"/>
              </a:ext>
            </a:extLst>
          </p:cNvPr>
          <p:cNvSpPr txBox="1">
            <a:spLocks/>
          </p:cNvSpPr>
          <p:nvPr/>
        </p:nvSpPr>
        <p:spPr>
          <a:xfrm>
            <a:off x="1332549" y="5626057"/>
            <a:ext cx="6478902" cy="580926"/>
          </a:xfrm>
          <a:prstGeom prst="rect">
            <a:avLst/>
          </a:prstGeom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GB" kern="0" dirty="0"/>
              <a:t>How could you draw a very big circle?</a:t>
            </a:r>
          </a:p>
        </p:txBody>
      </p:sp>
    </p:spTree>
    <p:extLst>
      <p:ext uri="{BB962C8B-B14F-4D97-AF65-F5344CB8AC3E}">
        <p14:creationId xmlns:p14="http://schemas.microsoft.com/office/powerpoint/2010/main" val="3369424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143328"/>
            <a:ext cx="8229600" cy="580926"/>
          </a:xfrm>
        </p:spPr>
        <p:txBody>
          <a:bodyPr/>
          <a:lstStyle/>
          <a:p>
            <a:pPr algn="r"/>
            <a:r>
              <a:rPr lang="en-GB" sz="3200" dirty="0"/>
              <a:t>Choosing the equipment to use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30867"/>
            <a:ext cx="8229600" cy="580926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What equipment do you need to follow these instructions?</a:t>
            </a:r>
          </a:p>
        </p:txBody>
      </p:sp>
      <p:pic>
        <p:nvPicPr>
          <p:cNvPr id="10" name="Picture 9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97C8293F-D2D3-4450-867D-C6088AD2B9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68" y="6191451"/>
            <a:ext cx="1802087" cy="523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A picture containing table, sitting, small, wooden&#10;&#10;Description automatically generated">
            <a:extLst>
              <a:ext uri="{FF2B5EF4-FFF2-40B4-BE49-F238E27FC236}">
                <a16:creationId xmlns:a16="http://schemas.microsoft.com/office/drawing/2014/main" id="{16EAA4CC-0790-46E7-B2A5-FE92E5EB3E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216983" y="4007338"/>
            <a:ext cx="1770530" cy="1327898"/>
          </a:xfrm>
          <a:prstGeom prst="rect">
            <a:avLst/>
          </a:prstGeom>
        </p:spPr>
      </p:pic>
      <p:pic>
        <p:nvPicPr>
          <p:cNvPr id="7" name="Picture 6" descr="A close up of a device&#10;&#10;Description automatically generated">
            <a:extLst>
              <a:ext uri="{FF2B5EF4-FFF2-40B4-BE49-F238E27FC236}">
                <a16:creationId xmlns:a16="http://schemas.microsoft.com/office/drawing/2014/main" id="{1C0D771E-7F84-4D02-AE96-B7002E460C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80000"/>
          </a:blip>
          <a:stretch>
            <a:fillRect/>
          </a:stretch>
        </p:blipFill>
        <p:spPr>
          <a:xfrm>
            <a:off x="6618435" y="4413282"/>
            <a:ext cx="2082248" cy="108558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1630538-0AE7-4BA4-BF2D-227D2965E1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0" r="25481"/>
          <a:stretch/>
        </p:blipFill>
        <p:spPr>
          <a:xfrm>
            <a:off x="350206" y="1917654"/>
            <a:ext cx="1125459" cy="226544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300AB74-97F1-4ACF-A0CC-1FA7E5FB58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7992276">
            <a:off x="5566209" y="2444148"/>
            <a:ext cx="3688942" cy="537302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110D5AE8-08F3-4483-B567-078B19308773}"/>
              </a:ext>
            </a:extLst>
          </p:cNvPr>
          <p:cNvSpPr txBox="1">
            <a:spLocks/>
          </p:cNvSpPr>
          <p:nvPr/>
        </p:nvSpPr>
        <p:spPr>
          <a:xfrm>
            <a:off x="1332549" y="5774659"/>
            <a:ext cx="6478902" cy="580926"/>
          </a:xfrm>
          <a:prstGeom prst="rect">
            <a:avLst/>
          </a:prstGeom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GB" kern="0" dirty="0"/>
              <a:t>Is there more than one way to do this?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0FBA19-60BA-45F7-B109-3EC7D674AE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87327" y="1394117"/>
            <a:ext cx="3345303" cy="4349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8119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143328"/>
            <a:ext cx="8229600" cy="580926"/>
          </a:xfrm>
        </p:spPr>
        <p:txBody>
          <a:bodyPr/>
          <a:lstStyle/>
          <a:p>
            <a:pPr algn="r"/>
            <a:r>
              <a:rPr lang="en-GB" sz="3200" dirty="0"/>
              <a:t>Choosing the equipment to use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30867"/>
            <a:ext cx="5842992" cy="580926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What equipment do you need to follow these instructions?</a:t>
            </a:r>
          </a:p>
        </p:txBody>
      </p:sp>
      <p:pic>
        <p:nvPicPr>
          <p:cNvPr id="10" name="Picture 9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97C8293F-D2D3-4450-867D-C6088AD2B9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68" y="6191451"/>
            <a:ext cx="1802087" cy="523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A picture containing table, sitting, small, wooden&#10;&#10;Description automatically generated">
            <a:extLst>
              <a:ext uri="{FF2B5EF4-FFF2-40B4-BE49-F238E27FC236}">
                <a16:creationId xmlns:a16="http://schemas.microsoft.com/office/drawing/2014/main" id="{16EAA4CC-0790-46E7-B2A5-FE92E5EB3E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5165688" y="4801734"/>
            <a:ext cx="1770530" cy="1327898"/>
          </a:xfrm>
          <a:prstGeom prst="rect">
            <a:avLst/>
          </a:prstGeom>
        </p:spPr>
      </p:pic>
      <p:pic>
        <p:nvPicPr>
          <p:cNvPr id="7" name="Picture 6" descr="A close up of a device&#10;&#10;Description automatically generated">
            <a:extLst>
              <a:ext uri="{FF2B5EF4-FFF2-40B4-BE49-F238E27FC236}">
                <a16:creationId xmlns:a16="http://schemas.microsoft.com/office/drawing/2014/main" id="{1C0D771E-7F84-4D02-AE96-B7002E460C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80000"/>
          </a:blip>
          <a:stretch>
            <a:fillRect/>
          </a:stretch>
        </p:blipFill>
        <p:spPr>
          <a:xfrm>
            <a:off x="6664577" y="5556552"/>
            <a:ext cx="2082248" cy="108558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1630538-0AE7-4BA4-BF2D-227D2965E1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0" r="25481"/>
          <a:stretch/>
        </p:blipFill>
        <p:spPr>
          <a:xfrm>
            <a:off x="7769585" y="4295917"/>
            <a:ext cx="1125459" cy="226544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300AB74-97F1-4ACF-A0CC-1FA7E5FB58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7855" y="5254120"/>
            <a:ext cx="3688942" cy="5373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30FBA19-60BA-45F7-B109-3EC7D674AE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4689" y="891180"/>
            <a:ext cx="2616424" cy="34019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7A8C6BE-1F44-4A5A-B2CF-9EC14B74C9B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5507" y="1957340"/>
            <a:ext cx="4147609" cy="2943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48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143328"/>
            <a:ext cx="8229600" cy="580926"/>
          </a:xfrm>
        </p:spPr>
        <p:txBody>
          <a:bodyPr/>
          <a:lstStyle/>
          <a:p>
            <a:pPr algn="r"/>
            <a:r>
              <a:rPr lang="en-GB" sz="3200" dirty="0"/>
              <a:t>Choosing the equipment to use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1190" y="861243"/>
            <a:ext cx="5842992" cy="48191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What equipment will allow you to do this?</a:t>
            </a:r>
          </a:p>
        </p:txBody>
      </p:sp>
      <p:pic>
        <p:nvPicPr>
          <p:cNvPr id="10" name="Picture 9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97C8293F-D2D3-4450-867D-C6088AD2B92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68" y="6191451"/>
            <a:ext cx="1802087" cy="523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A picture containing table, sitting, small, wooden&#10;&#10;Description automatically generated">
            <a:extLst>
              <a:ext uri="{FF2B5EF4-FFF2-40B4-BE49-F238E27FC236}">
                <a16:creationId xmlns:a16="http://schemas.microsoft.com/office/drawing/2014/main" id="{16EAA4CC-0790-46E7-B2A5-FE92E5EB3E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5186004" y="5336474"/>
            <a:ext cx="1559820" cy="1169865"/>
          </a:xfrm>
          <a:prstGeom prst="rect">
            <a:avLst/>
          </a:prstGeom>
        </p:spPr>
      </p:pic>
      <p:pic>
        <p:nvPicPr>
          <p:cNvPr id="7" name="Picture 6" descr="A close up of a device&#10;&#10;Description automatically generated">
            <a:extLst>
              <a:ext uri="{FF2B5EF4-FFF2-40B4-BE49-F238E27FC236}">
                <a16:creationId xmlns:a16="http://schemas.microsoft.com/office/drawing/2014/main" id="{1C0D771E-7F84-4D02-AE96-B7002E460CA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80000"/>
          </a:blip>
          <a:stretch>
            <a:fillRect/>
          </a:stretch>
        </p:blipFill>
        <p:spPr>
          <a:xfrm>
            <a:off x="6664577" y="5556552"/>
            <a:ext cx="2082248" cy="108558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1630538-0AE7-4BA4-BF2D-227D2965E14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0" r="25481"/>
          <a:stretch/>
        </p:blipFill>
        <p:spPr>
          <a:xfrm>
            <a:off x="7769585" y="4295917"/>
            <a:ext cx="1125459" cy="226544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300AB74-97F1-4ACF-A0CC-1FA7E5FB58B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0614" y="5658482"/>
            <a:ext cx="3688942" cy="5373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30FBA19-60BA-45F7-B109-3EC7D674AE0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4689" y="891180"/>
            <a:ext cx="2616424" cy="3401916"/>
          </a:xfrm>
          <a:prstGeom prst="rect">
            <a:avLst/>
          </a:prstGeom>
        </p:spPr>
      </p:pic>
      <p:pic>
        <p:nvPicPr>
          <p:cNvPr id="6" name="Construction Site 4">
            <a:hlinkClick r:id="" action="ppaction://media"/>
            <a:extLst>
              <a:ext uri="{FF2B5EF4-FFF2-40B4-BE49-F238E27FC236}">
                <a16:creationId xmlns:a16="http://schemas.microsoft.com/office/drawing/2014/main" id="{4157F05E-67D8-4F27-9EC3-1C6FD33E589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94054" y="1426878"/>
            <a:ext cx="5671861" cy="3564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908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143328"/>
            <a:ext cx="8229600" cy="580926"/>
          </a:xfrm>
        </p:spPr>
        <p:txBody>
          <a:bodyPr/>
          <a:lstStyle/>
          <a:p>
            <a:pPr algn="r"/>
            <a:r>
              <a:rPr lang="en-GB" sz="3200" dirty="0"/>
              <a:t>Choosing the equipment to use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011" y="899675"/>
            <a:ext cx="8741977" cy="580926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This information will help with the constructions in </a:t>
            </a:r>
            <a:r>
              <a:rPr lang="en-GB" sz="2400" b="1" dirty="0"/>
              <a:t>Appendix 3</a:t>
            </a:r>
            <a:endParaRPr lang="en-GB" sz="2400" dirty="0"/>
          </a:p>
        </p:txBody>
      </p:sp>
      <p:pic>
        <p:nvPicPr>
          <p:cNvPr id="10" name="Picture 9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97C8293F-D2D3-4450-867D-C6088AD2B9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68" y="6191451"/>
            <a:ext cx="1802087" cy="523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A picture containing table, sitting, small, wooden&#10;&#10;Description automatically generated">
            <a:extLst>
              <a:ext uri="{FF2B5EF4-FFF2-40B4-BE49-F238E27FC236}">
                <a16:creationId xmlns:a16="http://schemas.microsoft.com/office/drawing/2014/main" id="{16EAA4CC-0790-46E7-B2A5-FE92E5EB3E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126452" y="4828396"/>
            <a:ext cx="1770530" cy="1327898"/>
          </a:xfrm>
          <a:prstGeom prst="rect">
            <a:avLst/>
          </a:prstGeom>
        </p:spPr>
      </p:pic>
      <p:pic>
        <p:nvPicPr>
          <p:cNvPr id="7" name="Picture 6" descr="A close up of a device&#10;&#10;Description automatically generated">
            <a:extLst>
              <a:ext uri="{FF2B5EF4-FFF2-40B4-BE49-F238E27FC236}">
                <a16:creationId xmlns:a16="http://schemas.microsoft.com/office/drawing/2014/main" id="{1C0D771E-7F84-4D02-AE96-B7002E460C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80000"/>
          </a:blip>
          <a:stretch>
            <a:fillRect/>
          </a:stretch>
        </p:blipFill>
        <p:spPr>
          <a:xfrm>
            <a:off x="3530875" y="4949553"/>
            <a:ext cx="2082248" cy="108558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1630538-0AE7-4BA4-BF2D-227D2965E1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0" r="25481"/>
          <a:stretch/>
        </p:blipFill>
        <p:spPr>
          <a:xfrm>
            <a:off x="6468332" y="4574351"/>
            <a:ext cx="1059584" cy="213284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300AB74-97F1-4ACF-A0CC-1FA7E5FB58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27528" y="6169897"/>
            <a:ext cx="3688942" cy="5373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C6D4E32-1855-4FE3-9996-309BA84CB7B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2807" y="1611668"/>
            <a:ext cx="7358386" cy="2520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6542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143328"/>
            <a:ext cx="8229600" cy="580926"/>
          </a:xfrm>
        </p:spPr>
        <p:txBody>
          <a:bodyPr/>
          <a:lstStyle/>
          <a:p>
            <a:pPr algn="r"/>
            <a:r>
              <a:rPr lang="en-GB" sz="3200" dirty="0"/>
              <a:t>Summary – Top Tips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0320" y="1124744"/>
            <a:ext cx="7683357" cy="580926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/>
              <a:t>What are your ‘Top Tips’ for using the equipment from this lesson?</a:t>
            </a:r>
          </a:p>
        </p:txBody>
      </p:sp>
      <p:pic>
        <p:nvPicPr>
          <p:cNvPr id="10" name="Picture 9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97C8293F-D2D3-4450-867D-C6088AD2B9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68" y="6191451"/>
            <a:ext cx="1802087" cy="523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A picture containing table, sitting, small, wooden&#10;&#10;Description automatically generated">
            <a:extLst>
              <a:ext uri="{FF2B5EF4-FFF2-40B4-BE49-F238E27FC236}">
                <a16:creationId xmlns:a16="http://schemas.microsoft.com/office/drawing/2014/main" id="{16EAA4CC-0790-46E7-B2A5-FE92E5EB3E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839195" y="2765051"/>
            <a:ext cx="1770530" cy="1327898"/>
          </a:xfrm>
          <a:prstGeom prst="rect">
            <a:avLst/>
          </a:prstGeom>
        </p:spPr>
      </p:pic>
      <p:pic>
        <p:nvPicPr>
          <p:cNvPr id="7" name="Picture 6" descr="A close up of a device&#10;&#10;Description automatically generated">
            <a:extLst>
              <a:ext uri="{FF2B5EF4-FFF2-40B4-BE49-F238E27FC236}">
                <a16:creationId xmlns:a16="http://schemas.microsoft.com/office/drawing/2014/main" id="{1C0D771E-7F84-4D02-AE96-B7002E460C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80000"/>
          </a:blip>
          <a:stretch>
            <a:fillRect/>
          </a:stretch>
        </p:blipFill>
        <p:spPr>
          <a:xfrm>
            <a:off x="3419872" y="3228681"/>
            <a:ext cx="2082248" cy="108558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1630538-0AE7-4BA4-BF2D-227D2965E1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0" r="25481"/>
          <a:stretch/>
        </p:blipFill>
        <p:spPr>
          <a:xfrm>
            <a:off x="6533583" y="2189488"/>
            <a:ext cx="1059584" cy="213284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300AB74-97F1-4ACF-A0CC-1FA7E5FB58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39750" y="4903479"/>
            <a:ext cx="4464496" cy="650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4208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GB" altLang="en-US" kern="1200" dirty="0">
                <a:solidFill>
                  <a:srgbClr val="00B0F0"/>
                </a:solidFill>
                <a:cs typeface="Arial" panose="020B0604020202020204" pitchFamily="34" charset="0"/>
              </a:rPr>
              <a:t>About MEI</a:t>
            </a:r>
          </a:p>
        </p:txBody>
      </p:sp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altLang="en-US" dirty="0"/>
              <a:t>Registered charity committed to improving mathematics education</a:t>
            </a:r>
          </a:p>
          <a:p>
            <a:pPr eaLnBrk="1" hangingPunct="1"/>
            <a:r>
              <a:rPr lang="en-GB" altLang="en-US" dirty="0"/>
              <a:t>Independent UK curriculum development body</a:t>
            </a:r>
          </a:p>
          <a:p>
            <a:pPr eaLnBrk="1" hangingPunct="1"/>
            <a:r>
              <a:rPr lang="en-GB" altLang="en-US" dirty="0"/>
              <a:t>We offer continuing professional development courses, provide specialist tuition for students and work </a:t>
            </a:r>
            <a:r>
              <a:rPr lang="en-GB" altLang="en-US"/>
              <a:t>with employers </a:t>
            </a:r>
            <a:r>
              <a:rPr lang="en-GB" altLang="en-US" dirty="0"/>
              <a:t>to enhance mathematical skills in the workplace</a:t>
            </a:r>
          </a:p>
          <a:p>
            <a:pPr eaLnBrk="1" hangingPunct="1"/>
            <a:r>
              <a:rPr lang="en-GB" altLang="en-US" dirty="0"/>
              <a:t>We also pioneer the development of innovative teaching and learning resources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83"/>
          <a:stretch/>
        </p:blipFill>
        <p:spPr>
          <a:xfrm>
            <a:off x="6732240" y="77147"/>
            <a:ext cx="2123728" cy="61554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Custom 1">
      <a:dk1>
        <a:srgbClr val="000000"/>
      </a:dk1>
      <a:lt1>
        <a:sysClr val="window" lastClr="FFFFFF"/>
      </a:lt1>
      <a:dk2>
        <a:srgbClr val="002147"/>
      </a:dk2>
      <a:lt2>
        <a:srgbClr val="009FDA"/>
      </a:lt2>
      <a:accent1>
        <a:srgbClr val="DD2B6B"/>
      </a:accent1>
      <a:accent2>
        <a:srgbClr val="8884D5"/>
      </a:accent2>
      <a:accent3>
        <a:srgbClr val="2399A2"/>
      </a:accent3>
      <a:accent4>
        <a:srgbClr val="FCAF17"/>
      </a:accent4>
      <a:accent5>
        <a:srgbClr val="FF5800"/>
      </a:accent5>
      <a:accent6>
        <a:srgbClr val="50B848"/>
      </a:accent6>
      <a:hlink>
        <a:srgbClr val="009FDA"/>
      </a:hlink>
      <a:folHlink>
        <a:srgbClr val="002147"/>
      </a:folHlink>
    </a:clrScheme>
    <a:fontScheme name="Blank Presentation">
      <a:majorFont>
        <a:latin typeface="Times"/>
        <a:ea typeface="ヒラギノ角ゴ Pro W3"/>
        <a:cs typeface=""/>
      </a:majorFont>
      <a:minorFont>
        <a:latin typeface="Rockwel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ヒラギノ角ゴ Pro W3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ヒラギノ角ゴ Pro W3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34555</TotalTime>
  <Words>230</Words>
  <Application>Microsoft Office PowerPoint</Application>
  <PresentationFormat>On-screen Show (4:3)</PresentationFormat>
  <Paragraphs>37</Paragraphs>
  <Slides>9</Slides>
  <Notes>7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Times</vt:lpstr>
      <vt:lpstr>Wingdings</vt:lpstr>
      <vt:lpstr>Blank Presentation</vt:lpstr>
      <vt:lpstr>PowerPoint Presentation</vt:lpstr>
      <vt:lpstr>Year 7 Get Calculating Construction Site Part 4 </vt:lpstr>
      <vt:lpstr>The equipment</vt:lpstr>
      <vt:lpstr>Choosing the equipment to use 1</vt:lpstr>
      <vt:lpstr>Choosing the equipment to use 1</vt:lpstr>
      <vt:lpstr>Choosing the equipment to use 1</vt:lpstr>
      <vt:lpstr>Choosing the equipment to use 2</vt:lpstr>
      <vt:lpstr>Summary – Top Tips</vt:lpstr>
      <vt:lpstr>About MEI</vt:lpstr>
    </vt:vector>
  </TitlesOfParts>
  <Company>Rumba Graphic Design Ltd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MEI PowerPoint Template</dc:title>
  <dc:creator>Simon Rees</dc:creator>
  <cp:lastModifiedBy>Alison Hopper</cp:lastModifiedBy>
  <cp:revision>116</cp:revision>
  <cp:lastPrinted>2019-05-16T13:34:48Z</cp:lastPrinted>
  <dcterms:created xsi:type="dcterms:W3CDTF">2012-04-23T14:18:00Z</dcterms:created>
  <dcterms:modified xsi:type="dcterms:W3CDTF">2020-06-01T11:42:38Z</dcterms:modified>
</cp:coreProperties>
</file>