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7" r:id="rId3"/>
    <p:sldId id="286" r:id="rId4"/>
    <p:sldId id="312" r:id="rId5"/>
    <p:sldId id="282" r:id="rId6"/>
    <p:sldId id="315" r:id="rId7"/>
    <p:sldId id="328" r:id="rId8"/>
    <p:sldId id="329" r:id="rId9"/>
    <p:sldId id="290" r:id="rId10"/>
    <p:sldId id="322" r:id="rId11"/>
    <p:sldId id="316" r:id="rId12"/>
    <p:sldId id="319" r:id="rId13"/>
    <p:sldId id="326" r:id="rId14"/>
    <p:sldId id="317" r:id="rId15"/>
    <p:sldId id="320" r:id="rId16"/>
    <p:sldId id="327" r:id="rId17"/>
    <p:sldId id="324" r:id="rId18"/>
    <p:sldId id="325" r:id="rId19"/>
    <p:sldId id="318" r:id="rId20"/>
    <p:sldId id="323" r:id="rId21"/>
    <p:sldId id="321" r:id="rId22"/>
    <p:sldId id="330" r:id="rId23"/>
    <p:sldId id="265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B52F84-D742-4D69-8450-E77D7F2F7C3A}" v="42" dt="2020-06-03T21:13:23.1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80" autoAdjust="0"/>
    <p:restoredTop sz="93792" autoAdjust="0"/>
  </p:normalViewPr>
  <p:slideViewPr>
    <p:cSldViewPr>
      <p:cViewPr>
        <p:scale>
          <a:sx n="70" d="100"/>
          <a:sy n="70" d="100"/>
        </p:scale>
        <p:origin x="948" y="-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Hopper" userId="ca5996aa-ea7f-4b9b-84ac-8568eb6eb8f4" providerId="ADAL" clId="{54B52F84-D742-4D69-8450-E77D7F2F7C3A}"/>
    <pc:docChg chg="undo redo custSel addSld delSld modSld">
      <pc:chgData name="Alison Hopper" userId="ca5996aa-ea7f-4b9b-84ac-8568eb6eb8f4" providerId="ADAL" clId="{54B52F84-D742-4D69-8450-E77D7F2F7C3A}" dt="2020-06-03T21:13:23.105" v="174"/>
      <pc:docMkLst>
        <pc:docMk/>
      </pc:docMkLst>
      <pc:sldChg chg="modSp mod">
        <pc:chgData name="Alison Hopper" userId="ca5996aa-ea7f-4b9b-84ac-8568eb6eb8f4" providerId="ADAL" clId="{54B52F84-D742-4D69-8450-E77D7F2F7C3A}" dt="2020-06-03T21:07:30.408" v="105" actId="20577"/>
        <pc:sldMkLst>
          <pc:docMk/>
          <pc:sldMk cId="1939496456" sldId="282"/>
        </pc:sldMkLst>
        <pc:spChg chg="mod">
          <ac:chgData name="Alison Hopper" userId="ca5996aa-ea7f-4b9b-84ac-8568eb6eb8f4" providerId="ADAL" clId="{54B52F84-D742-4D69-8450-E77D7F2F7C3A}" dt="2020-06-03T21:07:26.870" v="103" actId="20577"/>
          <ac:spMkLst>
            <pc:docMk/>
            <pc:sldMk cId="1939496456" sldId="282"/>
            <ac:spMk id="14" creationId="{D88C2FA5-2A9F-4F10-A496-97CEA544BCA7}"/>
          </ac:spMkLst>
        </pc:spChg>
        <pc:spChg chg="mod">
          <ac:chgData name="Alison Hopper" userId="ca5996aa-ea7f-4b9b-84ac-8568eb6eb8f4" providerId="ADAL" clId="{54B52F84-D742-4D69-8450-E77D7F2F7C3A}" dt="2020-06-03T21:07:30.408" v="105" actId="20577"/>
          <ac:spMkLst>
            <pc:docMk/>
            <pc:sldMk cId="1939496456" sldId="282"/>
            <ac:spMk id="15" creationId="{5402F790-77D9-46DE-9CDA-C48779B2EE1B}"/>
          </ac:spMkLst>
        </pc:spChg>
      </pc:sldChg>
      <pc:sldChg chg="addSp delSp modSp mod">
        <pc:chgData name="Alison Hopper" userId="ca5996aa-ea7f-4b9b-84ac-8568eb6eb8f4" providerId="ADAL" clId="{54B52F84-D742-4D69-8450-E77D7F2F7C3A}" dt="2020-06-03T21:13:23.105" v="174"/>
        <pc:sldMkLst>
          <pc:docMk/>
          <pc:sldMk cId="1226826329" sldId="290"/>
        </pc:sldMkLst>
        <pc:spChg chg="mod">
          <ac:chgData name="Alison Hopper" userId="ca5996aa-ea7f-4b9b-84ac-8568eb6eb8f4" providerId="ADAL" clId="{54B52F84-D742-4D69-8450-E77D7F2F7C3A}" dt="2020-06-03T21:11:04.869" v="168" actId="1036"/>
          <ac:spMkLst>
            <pc:docMk/>
            <pc:sldMk cId="1226826329" sldId="290"/>
            <ac:spMk id="5" creationId="{00000000-0000-0000-0000-000000000000}"/>
          </ac:spMkLst>
        </pc:spChg>
        <pc:spChg chg="del">
          <ac:chgData name="Alison Hopper" userId="ca5996aa-ea7f-4b9b-84ac-8568eb6eb8f4" providerId="ADAL" clId="{54B52F84-D742-4D69-8450-E77D7F2F7C3A}" dt="2020-06-03T21:13:22.222" v="173" actId="478"/>
          <ac:spMkLst>
            <pc:docMk/>
            <pc:sldMk cId="1226826329" sldId="290"/>
            <ac:spMk id="8" creationId="{00000000-0000-0000-0000-000000000000}"/>
          </ac:spMkLst>
        </pc:spChg>
        <pc:spChg chg="add mod">
          <ac:chgData name="Alison Hopper" userId="ca5996aa-ea7f-4b9b-84ac-8568eb6eb8f4" providerId="ADAL" clId="{54B52F84-D742-4D69-8450-E77D7F2F7C3A}" dt="2020-06-03T21:13:23.105" v="174"/>
          <ac:spMkLst>
            <pc:docMk/>
            <pc:sldMk cId="1226826329" sldId="290"/>
            <ac:spMk id="13" creationId="{1EC58EDB-7DB7-4ED6-8813-3CABC5D70F12}"/>
          </ac:spMkLst>
        </pc:spChg>
        <pc:spChg chg="mod">
          <ac:chgData name="Alison Hopper" userId="ca5996aa-ea7f-4b9b-84ac-8568eb6eb8f4" providerId="ADAL" clId="{54B52F84-D742-4D69-8450-E77D7F2F7C3A}" dt="2020-06-03T21:13:11.126" v="172" actId="20577"/>
          <ac:spMkLst>
            <pc:docMk/>
            <pc:sldMk cId="1226826329" sldId="290"/>
            <ac:spMk id="14" creationId="{D88C2FA5-2A9F-4F10-A496-97CEA544BCA7}"/>
          </ac:spMkLst>
        </pc:spChg>
      </pc:sldChg>
      <pc:sldChg chg="addSp delSp modSp mod">
        <pc:chgData name="Alison Hopper" userId="ca5996aa-ea7f-4b9b-84ac-8568eb6eb8f4" providerId="ADAL" clId="{54B52F84-D742-4D69-8450-E77D7F2F7C3A}" dt="2020-06-03T21:06:57.319" v="93" actId="20577"/>
        <pc:sldMkLst>
          <pc:docMk/>
          <pc:sldMk cId="2322880692" sldId="315"/>
        </pc:sldMkLst>
        <pc:spChg chg="add mod">
          <ac:chgData name="Alison Hopper" userId="ca5996aa-ea7f-4b9b-84ac-8568eb6eb8f4" providerId="ADAL" clId="{54B52F84-D742-4D69-8450-E77D7F2F7C3A}" dt="2020-06-03T21:06:03.275" v="67" actId="1076"/>
          <ac:spMkLst>
            <pc:docMk/>
            <pc:sldMk cId="2322880692" sldId="315"/>
            <ac:spMk id="11" creationId="{6246F157-5830-46DB-B6EB-59C6981B6A51}"/>
          </ac:spMkLst>
        </pc:spChg>
        <pc:spChg chg="del">
          <ac:chgData name="Alison Hopper" userId="ca5996aa-ea7f-4b9b-84ac-8568eb6eb8f4" providerId="ADAL" clId="{54B52F84-D742-4D69-8450-E77D7F2F7C3A}" dt="2020-06-03T21:05:57.569" v="65" actId="478"/>
          <ac:spMkLst>
            <pc:docMk/>
            <pc:sldMk cId="2322880692" sldId="315"/>
            <ac:spMk id="12" creationId="{02741704-C543-4F3D-BD15-3F0D5C52BDF4}"/>
          </ac:spMkLst>
        </pc:spChg>
        <pc:spChg chg="mod">
          <ac:chgData name="Alison Hopper" userId="ca5996aa-ea7f-4b9b-84ac-8568eb6eb8f4" providerId="ADAL" clId="{54B52F84-D742-4D69-8450-E77D7F2F7C3A}" dt="2020-06-03T21:06:17.588" v="72" actId="1076"/>
          <ac:spMkLst>
            <pc:docMk/>
            <pc:sldMk cId="2322880692" sldId="315"/>
            <ac:spMk id="13" creationId="{72F8B472-2E6C-450D-96B9-F3417591C316}"/>
          </ac:spMkLst>
        </pc:spChg>
        <pc:spChg chg="mod">
          <ac:chgData name="Alison Hopper" userId="ca5996aa-ea7f-4b9b-84ac-8568eb6eb8f4" providerId="ADAL" clId="{54B52F84-D742-4D69-8450-E77D7F2F7C3A}" dt="2020-06-03T21:06:34.875" v="79" actId="20577"/>
          <ac:spMkLst>
            <pc:docMk/>
            <pc:sldMk cId="2322880692" sldId="315"/>
            <ac:spMk id="14" creationId="{D88C2FA5-2A9F-4F10-A496-97CEA544BCA7}"/>
          </ac:spMkLst>
        </pc:spChg>
        <pc:spChg chg="mod">
          <ac:chgData name="Alison Hopper" userId="ca5996aa-ea7f-4b9b-84ac-8568eb6eb8f4" providerId="ADAL" clId="{54B52F84-D742-4D69-8450-E77D7F2F7C3A}" dt="2020-06-03T21:06:57.319" v="93" actId="20577"/>
          <ac:spMkLst>
            <pc:docMk/>
            <pc:sldMk cId="2322880692" sldId="315"/>
            <ac:spMk id="15" creationId="{5402F790-77D9-46DE-9CDA-C48779B2EE1B}"/>
          </ac:spMkLst>
        </pc:spChg>
      </pc:sldChg>
      <pc:sldChg chg="addSp delSp modSp mod">
        <pc:chgData name="Alison Hopper" userId="ca5996aa-ea7f-4b9b-84ac-8568eb6eb8f4" providerId="ADAL" clId="{54B52F84-D742-4D69-8450-E77D7F2F7C3A}" dt="2020-06-03T21:09:35.572" v="128" actId="20577"/>
        <pc:sldMkLst>
          <pc:docMk/>
          <pc:sldMk cId="3971746543" sldId="328"/>
        </pc:sldMkLst>
        <pc:spChg chg="del">
          <ac:chgData name="Alison Hopper" userId="ca5996aa-ea7f-4b9b-84ac-8568eb6eb8f4" providerId="ADAL" clId="{54B52F84-D742-4D69-8450-E77D7F2F7C3A}" dt="2020-06-03T21:04:53.236" v="40" actId="478"/>
          <ac:spMkLst>
            <pc:docMk/>
            <pc:sldMk cId="3971746543" sldId="328"/>
            <ac:spMk id="3" creationId="{CF59E2FC-B273-4796-93D5-939DD7DDD114}"/>
          </ac:spMkLst>
        </pc:spChg>
        <pc:spChg chg="del">
          <ac:chgData name="Alison Hopper" userId="ca5996aa-ea7f-4b9b-84ac-8568eb6eb8f4" providerId="ADAL" clId="{54B52F84-D742-4D69-8450-E77D7F2F7C3A}" dt="2020-06-03T21:04:58.455" v="43" actId="478"/>
          <ac:spMkLst>
            <pc:docMk/>
            <pc:sldMk cId="3971746543" sldId="328"/>
            <ac:spMk id="4" creationId="{5430FA48-5CCE-4789-87DB-F9CDB555E051}"/>
          </ac:spMkLst>
        </pc:spChg>
        <pc:spChg chg="mod">
          <ac:chgData name="Alison Hopper" userId="ca5996aa-ea7f-4b9b-84ac-8568eb6eb8f4" providerId="ADAL" clId="{54B52F84-D742-4D69-8450-E77D7F2F7C3A}" dt="2020-06-03T21:08:00.260" v="113" actId="20577"/>
          <ac:spMkLst>
            <pc:docMk/>
            <pc:sldMk cId="3971746543" sldId="328"/>
            <ac:spMk id="5" creationId="{00000000-0000-0000-0000-000000000000}"/>
          </ac:spMkLst>
        </pc:spChg>
        <pc:spChg chg="del">
          <ac:chgData name="Alison Hopper" userId="ca5996aa-ea7f-4b9b-84ac-8568eb6eb8f4" providerId="ADAL" clId="{54B52F84-D742-4D69-8450-E77D7F2F7C3A}" dt="2020-06-03T21:04:55.084" v="41" actId="478"/>
          <ac:spMkLst>
            <pc:docMk/>
            <pc:sldMk cId="3971746543" sldId="328"/>
            <ac:spMk id="10" creationId="{A28EFD84-7358-4C5A-A73D-86C5D09897E8}"/>
          </ac:spMkLst>
        </pc:spChg>
        <pc:spChg chg="add mod">
          <ac:chgData name="Alison Hopper" userId="ca5996aa-ea7f-4b9b-84ac-8568eb6eb8f4" providerId="ADAL" clId="{54B52F84-D742-4D69-8450-E77D7F2F7C3A}" dt="2020-06-03T21:04:59.484" v="44"/>
          <ac:spMkLst>
            <pc:docMk/>
            <pc:sldMk cId="3971746543" sldId="328"/>
            <ac:spMk id="11" creationId="{90E19EF1-3FFC-4E25-99DB-00309EBF3D79}"/>
          </ac:spMkLst>
        </pc:spChg>
        <pc:spChg chg="add mod">
          <ac:chgData name="Alison Hopper" userId="ca5996aa-ea7f-4b9b-84ac-8568eb6eb8f4" providerId="ADAL" clId="{54B52F84-D742-4D69-8450-E77D7F2F7C3A}" dt="2020-06-03T21:04:59.484" v="44"/>
          <ac:spMkLst>
            <pc:docMk/>
            <pc:sldMk cId="3971746543" sldId="328"/>
            <ac:spMk id="12" creationId="{F014FFC6-0AA5-4B45-9D58-6896D6B5CFA1}"/>
          </ac:spMkLst>
        </pc:spChg>
        <pc:spChg chg="del">
          <ac:chgData name="Alison Hopper" userId="ca5996aa-ea7f-4b9b-84ac-8568eb6eb8f4" providerId="ADAL" clId="{54B52F84-D742-4D69-8450-E77D7F2F7C3A}" dt="2020-06-03T21:04:55.986" v="42" actId="478"/>
          <ac:spMkLst>
            <pc:docMk/>
            <pc:sldMk cId="3971746543" sldId="328"/>
            <ac:spMk id="13" creationId="{72F8B472-2E6C-450D-96B9-F3417591C316}"/>
          </ac:spMkLst>
        </pc:spChg>
        <pc:spChg chg="mod">
          <ac:chgData name="Alison Hopper" userId="ca5996aa-ea7f-4b9b-84ac-8568eb6eb8f4" providerId="ADAL" clId="{54B52F84-D742-4D69-8450-E77D7F2F7C3A}" dt="2020-06-03T21:09:35.572" v="128" actId="20577"/>
          <ac:spMkLst>
            <pc:docMk/>
            <pc:sldMk cId="3971746543" sldId="328"/>
            <ac:spMk id="14" creationId="{D88C2FA5-2A9F-4F10-A496-97CEA544BCA7}"/>
          </ac:spMkLst>
        </pc:spChg>
        <pc:spChg chg="add mod">
          <ac:chgData name="Alison Hopper" userId="ca5996aa-ea7f-4b9b-84ac-8568eb6eb8f4" providerId="ADAL" clId="{54B52F84-D742-4D69-8450-E77D7F2F7C3A}" dt="2020-06-03T21:04:59.484" v="44"/>
          <ac:spMkLst>
            <pc:docMk/>
            <pc:sldMk cId="3971746543" sldId="328"/>
            <ac:spMk id="17" creationId="{94223A66-12DE-4812-80DD-C2114D662BA9}"/>
          </ac:spMkLst>
        </pc:spChg>
        <pc:spChg chg="add mod">
          <ac:chgData name="Alison Hopper" userId="ca5996aa-ea7f-4b9b-84ac-8568eb6eb8f4" providerId="ADAL" clId="{54B52F84-D742-4D69-8450-E77D7F2F7C3A}" dt="2020-06-03T21:04:59.484" v="44"/>
          <ac:spMkLst>
            <pc:docMk/>
            <pc:sldMk cId="3971746543" sldId="328"/>
            <ac:spMk id="18" creationId="{F38DBB5A-B493-4F3D-A5D1-151B6D403842}"/>
          </ac:spMkLst>
        </pc:spChg>
        <pc:spChg chg="add mod">
          <ac:chgData name="Alison Hopper" userId="ca5996aa-ea7f-4b9b-84ac-8568eb6eb8f4" providerId="ADAL" clId="{54B52F84-D742-4D69-8450-E77D7F2F7C3A}" dt="2020-06-03T21:04:59.484" v="44"/>
          <ac:spMkLst>
            <pc:docMk/>
            <pc:sldMk cId="3971746543" sldId="328"/>
            <ac:spMk id="19" creationId="{864000C7-69A9-4546-8B04-44A5F41FE556}"/>
          </ac:spMkLst>
        </pc:spChg>
        <pc:spChg chg="add mod">
          <ac:chgData name="Alison Hopper" userId="ca5996aa-ea7f-4b9b-84ac-8568eb6eb8f4" providerId="ADAL" clId="{54B52F84-D742-4D69-8450-E77D7F2F7C3A}" dt="2020-06-03T21:04:59.484" v="44"/>
          <ac:spMkLst>
            <pc:docMk/>
            <pc:sldMk cId="3971746543" sldId="328"/>
            <ac:spMk id="20" creationId="{351B0F8D-EC0D-421A-AAEE-C9814334707E}"/>
          </ac:spMkLst>
        </pc:spChg>
        <pc:spChg chg="add mod">
          <ac:chgData name="Alison Hopper" userId="ca5996aa-ea7f-4b9b-84ac-8568eb6eb8f4" providerId="ADAL" clId="{54B52F84-D742-4D69-8450-E77D7F2F7C3A}" dt="2020-06-03T21:04:59.484" v="44"/>
          <ac:spMkLst>
            <pc:docMk/>
            <pc:sldMk cId="3971746543" sldId="328"/>
            <ac:spMk id="21" creationId="{8FEA7BE6-AC59-4ED7-BD99-B6DA1642513A}"/>
          </ac:spMkLst>
        </pc:spChg>
      </pc:sldChg>
      <pc:sldChg chg="addSp delSp modSp mod">
        <pc:chgData name="Alison Hopper" userId="ca5996aa-ea7f-4b9b-84ac-8568eb6eb8f4" providerId="ADAL" clId="{54B52F84-D742-4D69-8450-E77D7F2F7C3A}" dt="2020-06-03T21:10:11.403" v="142" actId="20577"/>
        <pc:sldMkLst>
          <pc:docMk/>
          <pc:sldMk cId="1929414009" sldId="329"/>
        </pc:sldMkLst>
        <pc:spChg chg="del">
          <ac:chgData name="Alison Hopper" userId="ca5996aa-ea7f-4b9b-84ac-8568eb6eb8f4" providerId="ADAL" clId="{54B52F84-D742-4D69-8450-E77D7F2F7C3A}" dt="2020-06-03T21:03:05.799" v="4" actId="478"/>
          <ac:spMkLst>
            <pc:docMk/>
            <pc:sldMk cId="1929414009" sldId="329"/>
            <ac:spMk id="3" creationId="{CF59E2FC-B273-4796-93D5-939DD7DDD114}"/>
          </ac:spMkLst>
        </pc:spChg>
        <pc:spChg chg="del">
          <ac:chgData name="Alison Hopper" userId="ca5996aa-ea7f-4b9b-84ac-8568eb6eb8f4" providerId="ADAL" clId="{54B52F84-D742-4D69-8450-E77D7F2F7C3A}" dt="2020-06-03T21:03:03.542" v="3" actId="478"/>
          <ac:spMkLst>
            <pc:docMk/>
            <pc:sldMk cId="1929414009" sldId="329"/>
            <ac:spMk id="4" creationId="{5430FA48-5CCE-4789-87DB-F9CDB555E051}"/>
          </ac:spMkLst>
        </pc:spChg>
        <pc:spChg chg="del">
          <ac:chgData name="Alison Hopper" userId="ca5996aa-ea7f-4b9b-84ac-8568eb6eb8f4" providerId="ADAL" clId="{54B52F84-D742-4D69-8450-E77D7F2F7C3A}" dt="2020-06-03T21:02:57.548" v="1" actId="478"/>
          <ac:spMkLst>
            <pc:docMk/>
            <pc:sldMk cId="1929414009" sldId="329"/>
            <ac:spMk id="10" creationId="{A28EFD84-7358-4C5A-A73D-86C5D09897E8}"/>
          </ac:spMkLst>
        </pc:spChg>
        <pc:spChg chg="add mod">
          <ac:chgData name="Alison Hopper" userId="ca5996aa-ea7f-4b9b-84ac-8568eb6eb8f4" providerId="ADAL" clId="{54B52F84-D742-4D69-8450-E77D7F2F7C3A}" dt="2020-06-03T21:03:06.677" v="5"/>
          <ac:spMkLst>
            <pc:docMk/>
            <pc:sldMk cId="1929414009" sldId="329"/>
            <ac:spMk id="11" creationId="{B0087DCC-8A9F-4B5D-99A8-39FDD2590C83}"/>
          </ac:spMkLst>
        </pc:spChg>
        <pc:spChg chg="add mod">
          <ac:chgData name="Alison Hopper" userId="ca5996aa-ea7f-4b9b-84ac-8568eb6eb8f4" providerId="ADAL" clId="{54B52F84-D742-4D69-8450-E77D7F2F7C3A}" dt="2020-06-03T21:03:06.677" v="5"/>
          <ac:spMkLst>
            <pc:docMk/>
            <pc:sldMk cId="1929414009" sldId="329"/>
            <ac:spMk id="12" creationId="{831BFB23-A569-406A-A45E-3A8C8C9F25AE}"/>
          </ac:spMkLst>
        </pc:spChg>
        <pc:spChg chg="mod ord">
          <ac:chgData name="Alison Hopper" userId="ca5996aa-ea7f-4b9b-84ac-8568eb6eb8f4" providerId="ADAL" clId="{54B52F84-D742-4D69-8450-E77D7F2F7C3A}" dt="2020-06-03T21:05:11.991" v="55" actId="20577"/>
          <ac:spMkLst>
            <pc:docMk/>
            <pc:sldMk cId="1929414009" sldId="329"/>
            <ac:spMk id="13" creationId="{72F8B472-2E6C-450D-96B9-F3417591C316}"/>
          </ac:spMkLst>
        </pc:spChg>
        <pc:spChg chg="mod">
          <ac:chgData name="Alison Hopper" userId="ca5996aa-ea7f-4b9b-84ac-8568eb6eb8f4" providerId="ADAL" clId="{54B52F84-D742-4D69-8450-E77D7F2F7C3A}" dt="2020-06-03T21:09:48.447" v="133" actId="20577"/>
          <ac:spMkLst>
            <pc:docMk/>
            <pc:sldMk cId="1929414009" sldId="329"/>
            <ac:spMk id="14" creationId="{D88C2FA5-2A9F-4F10-A496-97CEA544BCA7}"/>
          </ac:spMkLst>
        </pc:spChg>
        <pc:spChg chg="add mod">
          <ac:chgData name="Alison Hopper" userId="ca5996aa-ea7f-4b9b-84ac-8568eb6eb8f4" providerId="ADAL" clId="{54B52F84-D742-4D69-8450-E77D7F2F7C3A}" dt="2020-06-03T21:03:06.677" v="5"/>
          <ac:spMkLst>
            <pc:docMk/>
            <pc:sldMk cId="1929414009" sldId="329"/>
            <ac:spMk id="15" creationId="{1C04F5AA-4A83-4162-B122-12151D487904}"/>
          </ac:spMkLst>
        </pc:spChg>
        <pc:spChg chg="mod">
          <ac:chgData name="Alison Hopper" userId="ca5996aa-ea7f-4b9b-84ac-8568eb6eb8f4" providerId="ADAL" clId="{54B52F84-D742-4D69-8450-E77D7F2F7C3A}" dt="2020-06-03T21:10:11.403" v="142" actId="20577"/>
          <ac:spMkLst>
            <pc:docMk/>
            <pc:sldMk cId="1929414009" sldId="329"/>
            <ac:spMk id="17" creationId="{67E55BCE-1DB9-44CB-94E2-0FB6C2AAF8B0}"/>
          </ac:spMkLst>
        </pc:spChg>
        <pc:spChg chg="del">
          <ac:chgData name="Alison Hopper" userId="ca5996aa-ea7f-4b9b-84ac-8568eb6eb8f4" providerId="ADAL" clId="{54B52F84-D742-4D69-8450-E77D7F2F7C3A}" dt="2020-06-03T21:05:45.511" v="62" actId="478"/>
          <ac:spMkLst>
            <pc:docMk/>
            <pc:sldMk cId="1929414009" sldId="329"/>
            <ac:spMk id="18" creationId="{D6035CE5-B63F-4304-80FD-A7E82BABE716}"/>
          </ac:spMkLst>
        </pc:spChg>
        <pc:spChg chg="add mod">
          <ac:chgData name="Alison Hopper" userId="ca5996aa-ea7f-4b9b-84ac-8568eb6eb8f4" providerId="ADAL" clId="{54B52F84-D742-4D69-8450-E77D7F2F7C3A}" dt="2020-06-03T21:03:06.677" v="5"/>
          <ac:spMkLst>
            <pc:docMk/>
            <pc:sldMk cId="1929414009" sldId="329"/>
            <ac:spMk id="19" creationId="{3E27E306-7994-4F75-B19E-BA3C03AB158D}"/>
          </ac:spMkLst>
        </pc:spChg>
        <pc:spChg chg="add mod">
          <ac:chgData name="Alison Hopper" userId="ca5996aa-ea7f-4b9b-84ac-8568eb6eb8f4" providerId="ADAL" clId="{54B52F84-D742-4D69-8450-E77D7F2F7C3A}" dt="2020-06-03T21:03:06.677" v="5"/>
          <ac:spMkLst>
            <pc:docMk/>
            <pc:sldMk cId="1929414009" sldId="329"/>
            <ac:spMk id="20" creationId="{2DB2D4FE-F22B-4370-AE99-96B06D979377}"/>
          </ac:spMkLst>
        </pc:spChg>
        <pc:spChg chg="add del mod">
          <ac:chgData name="Alison Hopper" userId="ca5996aa-ea7f-4b9b-84ac-8568eb6eb8f4" providerId="ADAL" clId="{54B52F84-D742-4D69-8450-E77D7F2F7C3A}" dt="2020-06-03T21:04:05.569" v="35" actId="478"/>
          <ac:spMkLst>
            <pc:docMk/>
            <pc:sldMk cId="1929414009" sldId="329"/>
            <ac:spMk id="21" creationId="{C4DA56BD-0B22-4CAD-98A8-7BD95678C2AC}"/>
          </ac:spMkLst>
        </pc:spChg>
        <pc:spChg chg="add mod">
          <ac:chgData name="Alison Hopper" userId="ca5996aa-ea7f-4b9b-84ac-8568eb6eb8f4" providerId="ADAL" clId="{54B52F84-D742-4D69-8450-E77D7F2F7C3A}" dt="2020-06-03T21:08:51.513" v="123" actId="948"/>
          <ac:spMkLst>
            <pc:docMk/>
            <pc:sldMk cId="1929414009" sldId="329"/>
            <ac:spMk id="22" creationId="{830CC48E-E9F0-4E74-AC36-B86B10E18E07}"/>
          </ac:spMkLst>
        </pc:spChg>
        <pc:spChg chg="add mod">
          <ac:chgData name="Alison Hopper" userId="ca5996aa-ea7f-4b9b-84ac-8568eb6eb8f4" providerId="ADAL" clId="{54B52F84-D742-4D69-8450-E77D7F2F7C3A}" dt="2020-06-03T21:05:50.229" v="64" actId="1076"/>
          <ac:spMkLst>
            <pc:docMk/>
            <pc:sldMk cId="1929414009" sldId="329"/>
            <ac:spMk id="23" creationId="{13A982CE-A36C-4287-B9FC-04BC5BD4876E}"/>
          </ac:spMkLst>
        </pc:spChg>
      </pc:sldChg>
      <pc:sldChg chg="add del">
        <pc:chgData name="Alison Hopper" userId="ca5996aa-ea7f-4b9b-84ac-8568eb6eb8f4" providerId="ADAL" clId="{54B52F84-D742-4D69-8450-E77D7F2F7C3A}" dt="2020-06-03T21:10:24.322" v="143" actId="47"/>
        <pc:sldMkLst>
          <pc:docMk/>
          <pc:sldMk cId="3528263596" sldId="331"/>
        </pc:sldMkLst>
      </pc:sldChg>
    </pc:docChg>
  </pc:docChgLst>
  <pc:docChgLst>
    <pc:chgData name="Alison Hopper" userId="ca5996aa-ea7f-4b9b-84ac-8568eb6eb8f4" providerId="ADAL" clId="{0E0613CF-8C56-4374-854C-F2B8ABE6E020}"/>
    <pc:docChg chg="undo custSel addSld delSld modSld">
      <pc:chgData name="Alison Hopper" userId="ca5996aa-ea7f-4b9b-84ac-8568eb6eb8f4" providerId="ADAL" clId="{0E0613CF-8C56-4374-854C-F2B8ABE6E020}" dt="2020-05-06T15:20:25.102" v="835"/>
      <pc:docMkLst>
        <pc:docMk/>
      </pc:docMkLst>
      <pc:sldChg chg="del">
        <pc:chgData name="Alison Hopper" userId="ca5996aa-ea7f-4b9b-84ac-8568eb6eb8f4" providerId="ADAL" clId="{0E0613CF-8C56-4374-854C-F2B8ABE6E020}" dt="2020-05-06T14:29:57.695" v="0" actId="47"/>
        <pc:sldMkLst>
          <pc:docMk/>
          <pc:sldMk cId="0" sldId="257"/>
        </pc:sldMkLst>
      </pc:sldChg>
      <pc:sldChg chg="modSp add mod">
        <pc:chgData name="Alison Hopper" userId="ca5996aa-ea7f-4b9b-84ac-8568eb6eb8f4" providerId="ADAL" clId="{0E0613CF-8C56-4374-854C-F2B8ABE6E020}" dt="2020-05-06T14:33:12.762" v="21" actId="20577"/>
        <pc:sldMkLst>
          <pc:docMk/>
          <pc:sldMk cId="0" sldId="267"/>
        </pc:sldMkLst>
        <pc:spChg chg="mod">
          <ac:chgData name="Alison Hopper" userId="ca5996aa-ea7f-4b9b-84ac-8568eb6eb8f4" providerId="ADAL" clId="{0E0613CF-8C56-4374-854C-F2B8ABE6E020}" dt="2020-05-06T14:33:12.762" v="21" actId="20577"/>
          <ac:spMkLst>
            <pc:docMk/>
            <pc:sldMk cId="0" sldId="267"/>
            <ac:spMk id="8" creationId="{00000000-0000-0000-0000-000000000000}"/>
          </ac:spMkLst>
        </pc:spChg>
      </pc:sldChg>
      <pc:sldChg chg="del">
        <pc:chgData name="Alison Hopper" userId="ca5996aa-ea7f-4b9b-84ac-8568eb6eb8f4" providerId="ADAL" clId="{0E0613CF-8C56-4374-854C-F2B8ABE6E020}" dt="2020-05-06T14:29:58.373" v="1" actId="47"/>
        <pc:sldMkLst>
          <pc:docMk/>
          <pc:sldMk cId="217474659" sldId="267"/>
        </pc:sldMkLst>
      </pc:sldChg>
      <pc:sldChg chg="del">
        <pc:chgData name="Alison Hopper" userId="ca5996aa-ea7f-4b9b-84ac-8568eb6eb8f4" providerId="ADAL" clId="{0E0613CF-8C56-4374-854C-F2B8ABE6E020}" dt="2020-05-06T14:29:59.134" v="3" actId="47"/>
        <pc:sldMkLst>
          <pc:docMk/>
          <pc:sldMk cId="1182613204" sldId="269"/>
        </pc:sldMkLst>
      </pc:sldChg>
      <pc:sldChg chg="del">
        <pc:chgData name="Alison Hopper" userId="ca5996aa-ea7f-4b9b-84ac-8568eb6eb8f4" providerId="ADAL" clId="{0E0613CF-8C56-4374-854C-F2B8ABE6E020}" dt="2020-05-06T14:29:58.782" v="2" actId="47"/>
        <pc:sldMkLst>
          <pc:docMk/>
          <pc:sldMk cId="3991933947" sldId="270"/>
        </pc:sldMkLst>
      </pc:sldChg>
      <pc:sldChg chg="del">
        <pc:chgData name="Alison Hopper" userId="ca5996aa-ea7f-4b9b-84ac-8568eb6eb8f4" providerId="ADAL" clId="{0E0613CF-8C56-4374-854C-F2B8ABE6E020}" dt="2020-05-06T14:29:59.462" v="4" actId="47"/>
        <pc:sldMkLst>
          <pc:docMk/>
          <pc:sldMk cId="372271334" sldId="271"/>
        </pc:sldMkLst>
      </pc:sldChg>
      <pc:sldChg chg="del">
        <pc:chgData name="Alison Hopper" userId="ca5996aa-ea7f-4b9b-84ac-8568eb6eb8f4" providerId="ADAL" clId="{0E0613CF-8C56-4374-854C-F2B8ABE6E020}" dt="2020-05-06T14:30:00.209" v="5" actId="47"/>
        <pc:sldMkLst>
          <pc:docMk/>
          <pc:sldMk cId="2627697582" sldId="272"/>
        </pc:sldMkLst>
      </pc:sldChg>
      <pc:sldChg chg="del">
        <pc:chgData name="Alison Hopper" userId="ca5996aa-ea7f-4b9b-84ac-8568eb6eb8f4" providerId="ADAL" clId="{0E0613CF-8C56-4374-854C-F2B8ABE6E020}" dt="2020-05-06T14:30:17.426" v="6" actId="47"/>
        <pc:sldMkLst>
          <pc:docMk/>
          <pc:sldMk cId="1515399591" sldId="273"/>
        </pc:sldMkLst>
      </pc:sldChg>
      <pc:sldChg chg="modSp add mod">
        <pc:chgData name="Alison Hopper" userId="ca5996aa-ea7f-4b9b-84ac-8568eb6eb8f4" providerId="ADAL" clId="{0E0613CF-8C56-4374-854C-F2B8ABE6E020}" dt="2020-05-06T14:43:59.007" v="237" actId="20577"/>
        <pc:sldMkLst>
          <pc:docMk/>
          <pc:sldMk cId="1939496456" sldId="282"/>
        </pc:sldMkLst>
        <pc:spChg chg="mod">
          <ac:chgData name="Alison Hopper" userId="ca5996aa-ea7f-4b9b-84ac-8568eb6eb8f4" providerId="ADAL" clId="{0E0613CF-8C56-4374-854C-F2B8ABE6E020}" dt="2020-05-06T14:43:59.007" v="237" actId="20577"/>
          <ac:spMkLst>
            <pc:docMk/>
            <pc:sldMk cId="1939496456" sldId="282"/>
            <ac:spMk id="14" creationId="{D88C2FA5-2A9F-4F10-A496-97CEA544BCA7}"/>
          </ac:spMkLst>
        </pc:spChg>
        <pc:spChg chg="mod">
          <ac:chgData name="Alison Hopper" userId="ca5996aa-ea7f-4b9b-84ac-8568eb6eb8f4" providerId="ADAL" clId="{0E0613CF-8C56-4374-854C-F2B8ABE6E020}" dt="2020-05-06T14:43:54.022" v="235" actId="20577"/>
          <ac:spMkLst>
            <pc:docMk/>
            <pc:sldMk cId="1939496456" sldId="282"/>
            <ac:spMk id="15" creationId="{5402F790-77D9-46DE-9CDA-C48779B2EE1B}"/>
          </ac:spMkLst>
        </pc:spChg>
      </pc:sldChg>
      <pc:sldChg chg="addSp delSp modSp add mod">
        <pc:chgData name="Alison Hopper" userId="ca5996aa-ea7f-4b9b-84ac-8568eb6eb8f4" providerId="ADAL" clId="{0E0613CF-8C56-4374-854C-F2B8ABE6E020}" dt="2020-05-06T15:09:55.393" v="487" actId="1076"/>
        <pc:sldMkLst>
          <pc:docMk/>
          <pc:sldMk cId="3828587349" sldId="284"/>
        </pc:sldMkLst>
        <pc:spChg chg="mod">
          <ac:chgData name="Alison Hopper" userId="ca5996aa-ea7f-4b9b-84ac-8568eb6eb8f4" providerId="ADAL" clId="{0E0613CF-8C56-4374-854C-F2B8ABE6E020}" dt="2020-05-06T15:03:15.207" v="409" actId="20577"/>
          <ac:spMkLst>
            <pc:docMk/>
            <pc:sldMk cId="3828587349" sldId="284"/>
            <ac:spMk id="2" creationId="{00000000-0000-0000-0000-000000000000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3" creationId="{3FAE1175-C877-4D95-9990-FF3A3169483B}"/>
          </ac:spMkLst>
        </pc:spChg>
        <pc:spChg chg="mod">
          <ac:chgData name="Alison Hopper" userId="ca5996aa-ea7f-4b9b-84ac-8568eb6eb8f4" providerId="ADAL" clId="{0E0613CF-8C56-4374-854C-F2B8ABE6E020}" dt="2020-05-06T15:03:21.694" v="410" actId="1076"/>
          <ac:spMkLst>
            <pc:docMk/>
            <pc:sldMk cId="3828587349" sldId="284"/>
            <ac:spMk id="5" creationId="{00000000-0000-0000-0000-000000000000}"/>
          </ac:spMkLst>
        </pc:spChg>
        <pc:spChg chg="del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7" creationId="{A7DBF71C-17EA-46AF-B8E0-3B9135B796DF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8" creationId="{3D8DB478-7447-4FF8-BE29-73F97970B2A4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9" creationId="{6EE25337-058E-441C-8D9B-C6BD1BA65645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10" creationId="{DC31A835-BEC0-46AF-9DF8-219C0F9A5195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11" creationId="{39CC2B3F-A021-4A6C-BDF8-D2AE58DBD7CE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12" creationId="{BDF93E92-733F-4F0A-8281-FE9A4BDBE167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13" creationId="{5FB93A2B-CF23-4BB2-876C-C6365B458A95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14" creationId="{E064F6E2-2A1F-4ABC-B389-BB45C99C73DE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15" creationId="{D8E2EF40-D319-4551-B1FC-7880EFDFA95C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17" creationId="{739903AB-CDD5-4574-AF05-56BC5EEF8C69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18" creationId="{B014F595-1960-4700-BD9D-6EDBE819BBE3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19" creationId="{D7999940-BA31-4A6D-8C27-56F441D0B1B8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20" creationId="{A55A551B-5045-4AD2-BC59-179A5A153FF6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21" creationId="{9F848C04-09C1-475F-B83C-CE1EF63DDACC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22" creationId="{DDC2B95E-F3DC-41AF-8352-F583978DF542}"/>
          </ac:spMkLst>
        </pc:spChg>
        <pc:spChg chg="del mod">
          <ac:chgData name="Alison Hopper" userId="ca5996aa-ea7f-4b9b-84ac-8568eb6eb8f4" providerId="ADAL" clId="{0E0613CF-8C56-4374-854C-F2B8ABE6E020}" dt="2020-05-06T15:03:36.576" v="412" actId="478"/>
          <ac:spMkLst>
            <pc:docMk/>
            <pc:sldMk cId="3828587349" sldId="284"/>
            <ac:spMk id="23" creationId="{61357BB2-AE76-4C51-A16A-B3DEA044EE93}"/>
          </ac:spMkLst>
        </pc:spChg>
        <pc:spChg chg="add mod">
          <ac:chgData name="Alison Hopper" userId="ca5996aa-ea7f-4b9b-84ac-8568eb6eb8f4" providerId="ADAL" clId="{0E0613CF-8C56-4374-854C-F2B8ABE6E020}" dt="2020-05-06T15:09:30.222" v="483" actId="1076"/>
          <ac:spMkLst>
            <pc:docMk/>
            <pc:sldMk cId="3828587349" sldId="284"/>
            <ac:spMk id="24" creationId="{E808C810-5392-46F9-BD48-E08A4213BEB6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27" creationId="{24F2E4EE-B437-4835-9679-1BBA89193441}"/>
          </ac:spMkLst>
        </pc:spChg>
        <pc:spChg chg="add mod">
          <ac:chgData name="Alison Hopper" userId="ca5996aa-ea7f-4b9b-84ac-8568eb6eb8f4" providerId="ADAL" clId="{0E0613CF-8C56-4374-854C-F2B8ABE6E020}" dt="2020-05-06T15:08:48.101" v="476" actId="1076"/>
          <ac:spMkLst>
            <pc:docMk/>
            <pc:sldMk cId="3828587349" sldId="284"/>
            <ac:spMk id="28" creationId="{1DBE0B2B-560B-4BFE-9B42-DD3BBF2090D4}"/>
          </ac:spMkLst>
        </pc:spChg>
        <pc:spChg chg="add mod">
          <ac:chgData name="Alison Hopper" userId="ca5996aa-ea7f-4b9b-84ac-8568eb6eb8f4" providerId="ADAL" clId="{0E0613CF-8C56-4374-854C-F2B8ABE6E020}" dt="2020-05-06T15:08:46.179" v="475" actId="1076"/>
          <ac:spMkLst>
            <pc:docMk/>
            <pc:sldMk cId="3828587349" sldId="284"/>
            <ac:spMk id="29" creationId="{2870BAA6-6CF4-46BE-BD82-3C78AEEBF034}"/>
          </ac:spMkLst>
        </pc:spChg>
        <pc:spChg chg="add mod">
          <ac:chgData name="Alison Hopper" userId="ca5996aa-ea7f-4b9b-84ac-8568eb6eb8f4" providerId="ADAL" clId="{0E0613CF-8C56-4374-854C-F2B8ABE6E020}" dt="2020-05-06T15:08:15.505" v="470" actId="1076"/>
          <ac:spMkLst>
            <pc:docMk/>
            <pc:sldMk cId="3828587349" sldId="284"/>
            <ac:spMk id="30" creationId="{4F27B813-383F-4189-9643-9DC325E0E65C}"/>
          </ac:spMkLst>
        </pc:spChg>
        <pc:spChg chg="add mod">
          <ac:chgData name="Alison Hopper" userId="ca5996aa-ea7f-4b9b-84ac-8568eb6eb8f4" providerId="ADAL" clId="{0E0613CF-8C56-4374-854C-F2B8ABE6E020}" dt="2020-05-06T15:08:15.505" v="470" actId="1076"/>
          <ac:spMkLst>
            <pc:docMk/>
            <pc:sldMk cId="3828587349" sldId="284"/>
            <ac:spMk id="31" creationId="{26CDDB9E-E997-4FF4-8306-B1BB0994396B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32" creationId="{CE95FF06-17D3-4445-AB39-11F63A3EA232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33" creationId="{A58A1CF7-03DB-4431-A29E-2DAFBE257794}"/>
          </ac:spMkLst>
        </pc:spChg>
        <pc:spChg chg="add mod">
          <ac:chgData name="Alison Hopper" userId="ca5996aa-ea7f-4b9b-84ac-8568eb6eb8f4" providerId="ADAL" clId="{0E0613CF-8C56-4374-854C-F2B8ABE6E020}" dt="2020-05-06T15:07:59.134" v="468" actId="14100"/>
          <ac:spMkLst>
            <pc:docMk/>
            <pc:sldMk cId="3828587349" sldId="284"/>
            <ac:spMk id="34" creationId="{8738716A-FC8E-461D-88E7-CF95F7B4E205}"/>
          </ac:spMkLst>
        </pc:spChg>
        <pc:spChg chg="add mod">
          <ac:chgData name="Alison Hopper" userId="ca5996aa-ea7f-4b9b-84ac-8568eb6eb8f4" providerId="ADAL" clId="{0E0613CF-8C56-4374-854C-F2B8ABE6E020}" dt="2020-05-06T15:09:43.381" v="484" actId="1076"/>
          <ac:spMkLst>
            <pc:docMk/>
            <pc:sldMk cId="3828587349" sldId="284"/>
            <ac:spMk id="35" creationId="{6E21F2D6-60BA-40D0-ADC9-08EB59B46001}"/>
          </ac:spMkLst>
        </pc:spChg>
        <pc:spChg chg="add mod">
          <ac:chgData name="Alison Hopper" userId="ca5996aa-ea7f-4b9b-84ac-8568eb6eb8f4" providerId="ADAL" clId="{0E0613CF-8C56-4374-854C-F2B8ABE6E020}" dt="2020-05-06T15:09:52.095" v="486" actId="1076"/>
          <ac:spMkLst>
            <pc:docMk/>
            <pc:sldMk cId="3828587349" sldId="284"/>
            <ac:spMk id="36" creationId="{660E9215-02B1-4003-9F6E-3B50FCB710D7}"/>
          </ac:spMkLst>
        </pc:spChg>
        <pc:spChg chg="add mod">
          <ac:chgData name="Alison Hopper" userId="ca5996aa-ea7f-4b9b-84ac-8568eb6eb8f4" providerId="ADAL" clId="{0E0613CF-8C56-4374-854C-F2B8ABE6E020}" dt="2020-05-06T15:08:08.019" v="469" actId="1076"/>
          <ac:spMkLst>
            <pc:docMk/>
            <pc:sldMk cId="3828587349" sldId="284"/>
            <ac:spMk id="37" creationId="{84670EDD-9100-4702-84CF-B3AB8F17B5AB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38" creationId="{9A79D48A-695E-411F-8772-B187BE9042AA}"/>
          </ac:spMkLst>
        </pc:spChg>
        <pc:spChg chg="add mod">
          <ac:chgData name="Alison Hopper" userId="ca5996aa-ea7f-4b9b-84ac-8568eb6eb8f4" providerId="ADAL" clId="{0E0613CF-8C56-4374-854C-F2B8ABE6E020}" dt="2020-05-06T15:07:25.493" v="463" actId="1076"/>
          <ac:spMkLst>
            <pc:docMk/>
            <pc:sldMk cId="3828587349" sldId="284"/>
            <ac:spMk id="39" creationId="{CA23FF90-DC83-43EA-A2DE-23DF839CF884}"/>
          </ac:spMkLst>
        </pc:spChg>
        <pc:spChg chg="add mod">
          <ac:chgData name="Alison Hopper" userId="ca5996aa-ea7f-4b9b-84ac-8568eb6eb8f4" providerId="ADAL" clId="{0E0613CF-8C56-4374-854C-F2B8ABE6E020}" dt="2020-05-06T15:09:47.218" v="485" actId="1076"/>
          <ac:spMkLst>
            <pc:docMk/>
            <pc:sldMk cId="3828587349" sldId="284"/>
            <ac:spMk id="40" creationId="{1B6884C8-765D-482A-BF42-BC9C9DC64DA1}"/>
          </ac:spMkLst>
        </pc:spChg>
        <pc:spChg chg="add mod">
          <ac:chgData name="Alison Hopper" userId="ca5996aa-ea7f-4b9b-84ac-8568eb6eb8f4" providerId="ADAL" clId="{0E0613CF-8C56-4374-854C-F2B8ABE6E020}" dt="2020-05-06T15:09:55.393" v="487" actId="1076"/>
          <ac:spMkLst>
            <pc:docMk/>
            <pc:sldMk cId="3828587349" sldId="284"/>
            <ac:spMk id="41" creationId="{97644209-1CE1-4434-8940-A6C4E4AFB51D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42" creationId="{E1453FED-EE28-48AC-871B-416EA046DF16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43" creationId="{1BEF6D33-10CE-4895-AA61-D9EADA4557CF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44" creationId="{37E8090B-6B26-449E-8930-B3B4B2200E79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45" creationId="{2260C660-44C8-4821-AFD2-CF319F4F9533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46" creationId="{4DF8845F-C73B-49C7-8453-6F6BB810EF69}"/>
          </ac:spMkLst>
        </pc:spChg>
        <pc:spChg chg="add mod">
          <ac:chgData name="Alison Hopper" userId="ca5996aa-ea7f-4b9b-84ac-8568eb6eb8f4" providerId="ADAL" clId="{0E0613CF-8C56-4374-854C-F2B8ABE6E020}" dt="2020-05-06T15:08:29.276" v="472" actId="1076"/>
          <ac:spMkLst>
            <pc:docMk/>
            <pc:sldMk cId="3828587349" sldId="284"/>
            <ac:spMk id="47" creationId="{00099604-DA3E-4B03-BBDD-A555A9750BC3}"/>
          </ac:spMkLst>
        </pc:spChg>
        <pc:spChg chg="add mod">
          <ac:chgData name="Alison Hopper" userId="ca5996aa-ea7f-4b9b-84ac-8568eb6eb8f4" providerId="ADAL" clId="{0E0613CF-8C56-4374-854C-F2B8ABE6E020}" dt="2020-05-06T15:08:29.276" v="472" actId="1076"/>
          <ac:spMkLst>
            <pc:docMk/>
            <pc:sldMk cId="3828587349" sldId="284"/>
            <ac:spMk id="48" creationId="{AA549374-1A0B-4508-84E8-7CA01DF61E33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49" creationId="{8AA0DC2A-984B-40BA-B265-BE19093FFE17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50" creationId="{BA5D4080-1892-4713-B1F2-CCF342ACA3BB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51" creationId="{97C8DBB4-8BC5-4A6B-85B6-36791C8179FA}"/>
          </ac:spMkLst>
        </pc:spChg>
        <pc:spChg chg="add mod">
          <ac:chgData name="Alison Hopper" userId="ca5996aa-ea7f-4b9b-84ac-8568eb6eb8f4" providerId="ADAL" clId="{0E0613CF-8C56-4374-854C-F2B8ABE6E020}" dt="2020-05-06T15:08:20.230" v="471" actId="1076"/>
          <ac:spMkLst>
            <pc:docMk/>
            <pc:sldMk cId="3828587349" sldId="284"/>
            <ac:spMk id="52" creationId="{31E8F059-0E23-4801-A957-941D8E628365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53" creationId="{DA614A12-2EE9-40AD-9EE6-BBE5F6BB77CE}"/>
          </ac:spMkLst>
        </pc:spChg>
        <pc:spChg chg="add mod">
          <ac:chgData name="Alison Hopper" userId="ca5996aa-ea7f-4b9b-84ac-8568eb6eb8f4" providerId="ADAL" clId="{0E0613CF-8C56-4374-854C-F2B8ABE6E020}" dt="2020-05-06T15:07:13.255" v="462" actId="1036"/>
          <ac:spMkLst>
            <pc:docMk/>
            <pc:sldMk cId="3828587349" sldId="284"/>
            <ac:spMk id="54" creationId="{8E489F4E-C805-4413-B937-0A02372BE448}"/>
          </ac:spMkLst>
        </pc:spChg>
        <pc:grpChg chg="add mod">
          <ac:chgData name="Alison Hopper" userId="ca5996aa-ea7f-4b9b-84ac-8568eb6eb8f4" providerId="ADAL" clId="{0E0613CF-8C56-4374-854C-F2B8ABE6E020}" dt="2020-05-06T15:04:47.064" v="431" actId="164"/>
          <ac:grpSpMkLst>
            <pc:docMk/>
            <pc:sldMk cId="3828587349" sldId="284"/>
            <ac:grpSpMk id="4" creationId="{5DDEEDB5-828E-4541-804B-CF8CAF22070A}"/>
          </ac:grpSpMkLst>
        </pc:grpChg>
      </pc:sldChg>
      <pc:sldChg chg="add">
        <pc:chgData name="Alison Hopper" userId="ca5996aa-ea7f-4b9b-84ac-8568eb6eb8f4" providerId="ADAL" clId="{0E0613CF-8C56-4374-854C-F2B8ABE6E020}" dt="2020-05-06T14:31:30.010" v="7"/>
        <pc:sldMkLst>
          <pc:docMk/>
          <pc:sldMk cId="325700435" sldId="286"/>
        </pc:sldMkLst>
      </pc:sldChg>
      <pc:sldChg chg="addSp delSp modSp add mod">
        <pc:chgData name="Alison Hopper" userId="ca5996aa-ea7f-4b9b-84ac-8568eb6eb8f4" providerId="ADAL" clId="{0E0613CF-8C56-4374-854C-F2B8ABE6E020}" dt="2020-05-06T15:02:51.350" v="398" actId="1076"/>
        <pc:sldMkLst>
          <pc:docMk/>
          <pc:sldMk cId="1226826329" sldId="290"/>
        </pc:sldMkLst>
        <pc:spChg chg="mod">
          <ac:chgData name="Alison Hopper" userId="ca5996aa-ea7f-4b9b-84ac-8568eb6eb8f4" providerId="ADAL" clId="{0E0613CF-8C56-4374-854C-F2B8ABE6E020}" dt="2020-05-06T15:02:39.937" v="396" actId="20577"/>
          <ac:spMkLst>
            <pc:docMk/>
            <pc:sldMk cId="1226826329" sldId="290"/>
            <ac:spMk id="5" creationId="{00000000-0000-0000-0000-000000000000}"/>
          </ac:spMkLst>
        </pc:spChg>
        <pc:spChg chg="del">
          <ac:chgData name="Alison Hopper" userId="ca5996aa-ea7f-4b9b-84ac-8568eb6eb8f4" providerId="ADAL" clId="{0E0613CF-8C56-4374-854C-F2B8ABE6E020}" dt="2020-05-06T15:02:43.376" v="397" actId="478"/>
          <ac:spMkLst>
            <pc:docMk/>
            <pc:sldMk cId="1226826329" sldId="290"/>
            <ac:spMk id="6" creationId="{00000000-0000-0000-0000-000000000000}"/>
          </ac:spMkLst>
        </pc:spChg>
        <pc:spChg chg="mod">
          <ac:chgData name="Alison Hopper" userId="ca5996aa-ea7f-4b9b-84ac-8568eb6eb8f4" providerId="ADAL" clId="{0E0613CF-8C56-4374-854C-F2B8ABE6E020}" dt="2020-05-06T15:02:51.350" v="398" actId="1076"/>
          <ac:spMkLst>
            <pc:docMk/>
            <pc:sldMk cId="1226826329" sldId="290"/>
            <ac:spMk id="8" creationId="{00000000-0000-0000-0000-000000000000}"/>
          </ac:spMkLst>
        </pc:spChg>
        <pc:spChg chg="mod">
          <ac:chgData name="Alison Hopper" userId="ca5996aa-ea7f-4b9b-84ac-8568eb6eb8f4" providerId="ADAL" clId="{0E0613CF-8C56-4374-854C-F2B8ABE6E020}" dt="2020-05-06T14:44:52.694" v="253" actId="20577"/>
          <ac:spMkLst>
            <pc:docMk/>
            <pc:sldMk cId="1226826329" sldId="290"/>
            <ac:spMk id="12" creationId="{67666D45-7AB7-47D2-97D8-487600441644}"/>
          </ac:spMkLst>
        </pc:spChg>
        <pc:spChg chg="del">
          <ac:chgData name="Alison Hopper" userId="ca5996aa-ea7f-4b9b-84ac-8568eb6eb8f4" providerId="ADAL" clId="{0E0613CF-8C56-4374-854C-F2B8ABE6E020}" dt="2020-05-06T14:44:24.647" v="238" actId="478"/>
          <ac:spMkLst>
            <pc:docMk/>
            <pc:sldMk cId="1226826329" sldId="290"/>
            <ac:spMk id="13" creationId="{72F8B472-2E6C-450D-96B9-F3417591C316}"/>
          </ac:spMkLst>
        </pc:spChg>
        <pc:spChg chg="mod">
          <ac:chgData name="Alison Hopper" userId="ca5996aa-ea7f-4b9b-84ac-8568eb6eb8f4" providerId="ADAL" clId="{0E0613CF-8C56-4374-854C-F2B8ABE6E020}" dt="2020-05-06T14:44:40.138" v="240" actId="6549"/>
          <ac:spMkLst>
            <pc:docMk/>
            <pc:sldMk cId="1226826329" sldId="290"/>
            <ac:spMk id="15" creationId="{5402F790-77D9-46DE-9CDA-C48779B2EE1B}"/>
          </ac:spMkLst>
        </pc:spChg>
        <pc:spChg chg="add">
          <ac:chgData name="Alison Hopper" userId="ca5996aa-ea7f-4b9b-84ac-8568eb6eb8f4" providerId="ADAL" clId="{0E0613CF-8C56-4374-854C-F2B8ABE6E020}" dt="2020-05-06T14:44:25.038" v="239"/>
          <ac:spMkLst>
            <pc:docMk/>
            <pc:sldMk cId="1226826329" sldId="290"/>
            <ac:spMk id="16" creationId="{E430D5DD-8201-419A-A082-A17A9562A119}"/>
          </ac:spMkLst>
        </pc:spChg>
      </pc:sldChg>
      <pc:sldChg chg="addSp delSp modSp add mod">
        <pc:chgData name="Alison Hopper" userId="ca5996aa-ea7f-4b9b-84ac-8568eb6eb8f4" providerId="ADAL" clId="{0E0613CF-8C56-4374-854C-F2B8ABE6E020}" dt="2020-05-06T14:38:25.599" v="98" actId="1582"/>
        <pc:sldMkLst>
          <pc:docMk/>
          <pc:sldMk cId="783461637" sldId="312"/>
        </pc:sldMkLst>
        <pc:spChg chg="mod">
          <ac:chgData name="Alison Hopper" userId="ca5996aa-ea7f-4b9b-84ac-8568eb6eb8f4" providerId="ADAL" clId="{0E0613CF-8C56-4374-854C-F2B8ABE6E020}" dt="2020-05-06T14:34:23.744" v="84" actId="20577"/>
          <ac:spMkLst>
            <pc:docMk/>
            <pc:sldMk cId="783461637" sldId="312"/>
            <ac:spMk id="3" creationId="{00000000-0000-0000-0000-000000000000}"/>
          </ac:spMkLst>
        </pc:spChg>
        <pc:picChg chg="del mod">
          <ac:chgData name="Alison Hopper" userId="ca5996aa-ea7f-4b9b-84ac-8568eb6eb8f4" providerId="ADAL" clId="{0E0613CF-8C56-4374-854C-F2B8ABE6E020}" dt="2020-05-06T14:37:52.760" v="93" actId="478"/>
          <ac:picMkLst>
            <pc:docMk/>
            <pc:sldMk cId="783461637" sldId="312"/>
            <ac:picMk id="4" creationId="{00000000-0000-0000-0000-000000000000}"/>
          </ac:picMkLst>
        </pc:picChg>
        <pc:picChg chg="mod">
          <ac:chgData name="Alison Hopper" userId="ca5996aa-ea7f-4b9b-84ac-8568eb6eb8f4" providerId="ADAL" clId="{0E0613CF-8C56-4374-854C-F2B8ABE6E020}" dt="2020-05-06T14:37:56.756" v="95" actId="688"/>
          <ac:picMkLst>
            <pc:docMk/>
            <pc:sldMk cId="783461637" sldId="312"/>
            <ac:picMk id="5" creationId="{00000000-0000-0000-0000-000000000000}"/>
          </ac:picMkLst>
        </pc:picChg>
        <pc:picChg chg="add mod">
          <ac:chgData name="Alison Hopper" userId="ca5996aa-ea7f-4b9b-84ac-8568eb6eb8f4" providerId="ADAL" clId="{0E0613CF-8C56-4374-854C-F2B8ABE6E020}" dt="2020-05-06T14:38:00.575" v="96" actId="1076"/>
          <ac:picMkLst>
            <pc:docMk/>
            <pc:sldMk cId="783461637" sldId="312"/>
            <ac:picMk id="7" creationId="{5F911FFA-B914-43CA-8056-940BBC2FF848}"/>
          </ac:picMkLst>
        </pc:picChg>
        <pc:picChg chg="del">
          <ac:chgData name="Alison Hopper" userId="ca5996aa-ea7f-4b9b-84ac-8568eb6eb8f4" providerId="ADAL" clId="{0E0613CF-8C56-4374-854C-F2B8ABE6E020}" dt="2020-05-06T14:36:30.064" v="87" actId="478"/>
          <ac:picMkLst>
            <pc:docMk/>
            <pc:sldMk cId="783461637" sldId="312"/>
            <ac:picMk id="8" creationId="{91031B92-975F-4BB2-A2E2-24D3CBC5755F}"/>
          </ac:picMkLst>
        </pc:picChg>
        <pc:picChg chg="del">
          <ac:chgData name="Alison Hopper" userId="ca5996aa-ea7f-4b9b-84ac-8568eb6eb8f4" providerId="ADAL" clId="{0E0613CF-8C56-4374-854C-F2B8ABE6E020}" dt="2020-05-06T14:36:30.807" v="88" actId="478"/>
          <ac:picMkLst>
            <pc:docMk/>
            <pc:sldMk cId="783461637" sldId="312"/>
            <ac:picMk id="9" creationId="{5F8B6D30-06DA-4CE7-B717-E31085393130}"/>
          </ac:picMkLst>
        </pc:picChg>
        <pc:picChg chg="del">
          <ac:chgData name="Alison Hopper" userId="ca5996aa-ea7f-4b9b-84ac-8568eb6eb8f4" providerId="ADAL" clId="{0E0613CF-8C56-4374-854C-F2B8ABE6E020}" dt="2020-05-06T14:36:28.603" v="85" actId="478"/>
          <ac:picMkLst>
            <pc:docMk/>
            <pc:sldMk cId="783461637" sldId="312"/>
            <ac:picMk id="10" creationId="{6F11961D-3637-45D7-B14D-6CB85BB5DDE6}"/>
          </ac:picMkLst>
        </pc:picChg>
        <pc:picChg chg="del">
          <ac:chgData name="Alison Hopper" userId="ca5996aa-ea7f-4b9b-84ac-8568eb6eb8f4" providerId="ADAL" clId="{0E0613CF-8C56-4374-854C-F2B8ABE6E020}" dt="2020-05-06T14:36:29.159" v="86" actId="478"/>
          <ac:picMkLst>
            <pc:docMk/>
            <pc:sldMk cId="783461637" sldId="312"/>
            <ac:picMk id="11" creationId="{FFBDCA7F-607A-4672-98D6-EF6380602D29}"/>
          </ac:picMkLst>
        </pc:picChg>
        <pc:cxnChg chg="add mod">
          <ac:chgData name="Alison Hopper" userId="ca5996aa-ea7f-4b9b-84ac-8568eb6eb8f4" providerId="ADAL" clId="{0E0613CF-8C56-4374-854C-F2B8ABE6E020}" dt="2020-05-06T14:38:25.599" v="98" actId="1582"/>
          <ac:cxnSpMkLst>
            <pc:docMk/>
            <pc:sldMk cId="783461637" sldId="312"/>
            <ac:cxnSpMk id="13" creationId="{C4A3FE3A-34C6-4CFE-A8A4-75C06CB1A3F9}"/>
          </ac:cxnSpMkLst>
        </pc:cxnChg>
      </pc:sldChg>
      <pc:sldChg chg="new del">
        <pc:chgData name="Alison Hopper" userId="ca5996aa-ea7f-4b9b-84ac-8568eb6eb8f4" providerId="ADAL" clId="{0E0613CF-8C56-4374-854C-F2B8ABE6E020}" dt="2020-05-06T14:38:51.896" v="101" actId="47"/>
        <pc:sldMkLst>
          <pc:docMk/>
          <pc:sldMk cId="243257624" sldId="313"/>
        </pc:sldMkLst>
      </pc:sldChg>
      <pc:sldChg chg="delSp modSp add del mod">
        <pc:chgData name="Alison Hopper" userId="ca5996aa-ea7f-4b9b-84ac-8568eb6eb8f4" providerId="ADAL" clId="{0E0613CF-8C56-4374-854C-F2B8ABE6E020}" dt="2020-05-06T15:02:57.360" v="399" actId="47"/>
        <pc:sldMkLst>
          <pc:docMk/>
          <pc:sldMk cId="4155083303" sldId="314"/>
        </pc:sldMkLst>
        <pc:spChg chg="mod">
          <ac:chgData name="Alison Hopper" userId="ca5996aa-ea7f-4b9b-84ac-8568eb6eb8f4" providerId="ADAL" clId="{0E0613CF-8C56-4374-854C-F2B8ABE6E020}" dt="2020-05-06T14:39:06.695" v="127" actId="20577"/>
          <ac:spMkLst>
            <pc:docMk/>
            <pc:sldMk cId="4155083303" sldId="314"/>
            <ac:spMk id="2" creationId="{00000000-0000-0000-0000-000000000000}"/>
          </ac:spMkLst>
        </pc:spChg>
        <pc:picChg chg="del">
          <ac:chgData name="Alison Hopper" userId="ca5996aa-ea7f-4b9b-84ac-8568eb6eb8f4" providerId="ADAL" clId="{0E0613CF-8C56-4374-854C-F2B8ABE6E020}" dt="2020-05-06T14:38:55.661" v="102" actId="478"/>
          <ac:picMkLst>
            <pc:docMk/>
            <pc:sldMk cId="4155083303" sldId="314"/>
            <ac:picMk id="5" creationId="{00000000-0000-0000-0000-000000000000}"/>
          </ac:picMkLst>
        </pc:picChg>
        <pc:picChg chg="del">
          <ac:chgData name="Alison Hopper" userId="ca5996aa-ea7f-4b9b-84ac-8568eb6eb8f4" providerId="ADAL" clId="{0E0613CF-8C56-4374-854C-F2B8ABE6E020}" dt="2020-05-06T14:38:57.357" v="104" actId="478"/>
          <ac:picMkLst>
            <pc:docMk/>
            <pc:sldMk cId="4155083303" sldId="314"/>
            <ac:picMk id="7" creationId="{5F911FFA-B914-43CA-8056-940BBC2FF848}"/>
          </ac:picMkLst>
        </pc:picChg>
        <pc:cxnChg chg="del">
          <ac:chgData name="Alison Hopper" userId="ca5996aa-ea7f-4b9b-84ac-8568eb6eb8f4" providerId="ADAL" clId="{0E0613CF-8C56-4374-854C-F2B8ABE6E020}" dt="2020-05-06T14:38:56.645" v="103" actId="478"/>
          <ac:cxnSpMkLst>
            <pc:docMk/>
            <pc:sldMk cId="4155083303" sldId="314"/>
            <ac:cxnSpMk id="13" creationId="{C4A3FE3A-34C6-4CFE-A8A4-75C06CB1A3F9}"/>
          </ac:cxnSpMkLst>
        </pc:cxnChg>
      </pc:sldChg>
      <pc:sldChg chg="addSp delSp modSp add mod">
        <pc:chgData name="Alison Hopper" userId="ca5996aa-ea7f-4b9b-84ac-8568eb6eb8f4" providerId="ADAL" clId="{0E0613CF-8C56-4374-854C-F2B8ABE6E020}" dt="2020-05-06T14:45:37.472" v="260" actId="1076"/>
        <pc:sldMkLst>
          <pc:docMk/>
          <pc:sldMk cId="2322880692" sldId="315"/>
        </pc:sldMkLst>
        <pc:spChg chg="del">
          <ac:chgData name="Alison Hopper" userId="ca5996aa-ea7f-4b9b-84ac-8568eb6eb8f4" providerId="ADAL" clId="{0E0613CF-8C56-4374-854C-F2B8ABE6E020}" dt="2020-05-06T14:45:26.255" v="258" actId="478"/>
          <ac:spMkLst>
            <pc:docMk/>
            <pc:sldMk cId="2322880692" sldId="315"/>
            <ac:spMk id="5" creationId="{00000000-0000-0000-0000-000000000000}"/>
          </ac:spMkLst>
        </pc:spChg>
        <pc:spChg chg="del">
          <ac:chgData name="Alison Hopper" userId="ca5996aa-ea7f-4b9b-84ac-8568eb6eb8f4" providerId="ADAL" clId="{0E0613CF-8C56-4374-854C-F2B8ABE6E020}" dt="2020-05-06T14:45:03.670" v="254" actId="478"/>
          <ac:spMkLst>
            <pc:docMk/>
            <pc:sldMk cId="2322880692" sldId="315"/>
            <ac:spMk id="6" creationId="{00000000-0000-0000-0000-000000000000}"/>
          </ac:spMkLst>
        </pc:spChg>
        <pc:spChg chg="add mod">
          <ac:chgData name="Alison Hopper" userId="ca5996aa-ea7f-4b9b-84ac-8568eb6eb8f4" providerId="ADAL" clId="{0E0613CF-8C56-4374-854C-F2B8ABE6E020}" dt="2020-05-06T14:45:37.472" v="260" actId="1076"/>
          <ac:spMkLst>
            <pc:docMk/>
            <pc:sldMk cId="2322880692" sldId="315"/>
            <ac:spMk id="12" creationId="{02741704-C543-4F3D-BD15-3F0D5C52BDF4}"/>
          </ac:spMkLst>
        </pc:spChg>
        <pc:spChg chg="mod">
          <ac:chgData name="Alison Hopper" userId="ca5996aa-ea7f-4b9b-84ac-8568eb6eb8f4" providerId="ADAL" clId="{0E0613CF-8C56-4374-854C-F2B8ABE6E020}" dt="2020-05-06T14:41:24.389" v="179" actId="1076"/>
          <ac:spMkLst>
            <pc:docMk/>
            <pc:sldMk cId="2322880692" sldId="315"/>
            <ac:spMk id="13" creationId="{72F8B472-2E6C-450D-96B9-F3417591C316}"/>
          </ac:spMkLst>
        </pc:spChg>
        <pc:spChg chg="mod">
          <ac:chgData name="Alison Hopper" userId="ca5996aa-ea7f-4b9b-84ac-8568eb6eb8f4" providerId="ADAL" clId="{0E0613CF-8C56-4374-854C-F2B8ABE6E020}" dt="2020-05-06T14:43:12.647" v="222" actId="20577"/>
          <ac:spMkLst>
            <pc:docMk/>
            <pc:sldMk cId="2322880692" sldId="315"/>
            <ac:spMk id="14" creationId="{D88C2FA5-2A9F-4F10-A496-97CEA544BCA7}"/>
          </ac:spMkLst>
        </pc:spChg>
        <pc:spChg chg="mod">
          <ac:chgData name="Alison Hopper" userId="ca5996aa-ea7f-4b9b-84ac-8568eb6eb8f4" providerId="ADAL" clId="{0E0613CF-8C56-4374-854C-F2B8ABE6E020}" dt="2020-05-06T14:41:49.832" v="188" actId="20577"/>
          <ac:spMkLst>
            <pc:docMk/>
            <pc:sldMk cId="2322880692" sldId="315"/>
            <ac:spMk id="15" creationId="{5402F790-77D9-46DE-9CDA-C48779B2EE1B}"/>
          </ac:spMkLst>
        </pc:spChg>
        <pc:spChg chg="mod">
          <ac:chgData name="Alison Hopper" userId="ca5996aa-ea7f-4b9b-84ac-8568eb6eb8f4" providerId="ADAL" clId="{0E0613CF-8C56-4374-854C-F2B8ABE6E020}" dt="2020-05-06T14:45:30.657" v="259" actId="1076"/>
          <ac:spMkLst>
            <pc:docMk/>
            <pc:sldMk cId="2322880692" sldId="315"/>
            <ac:spMk id="16" creationId="{AA134082-D58A-47CA-9A9F-27B8679AB467}"/>
          </ac:spMkLst>
        </pc:spChg>
      </pc:sldChg>
      <pc:sldChg chg="modSp add mod">
        <pc:chgData name="Alison Hopper" userId="ca5996aa-ea7f-4b9b-84ac-8568eb6eb8f4" providerId="ADAL" clId="{0E0613CF-8C56-4374-854C-F2B8ABE6E020}" dt="2020-05-06T15:10:37.281" v="603" actId="20577"/>
        <pc:sldMkLst>
          <pc:docMk/>
          <pc:sldMk cId="2899495820" sldId="316"/>
        </pc:sldMkLst>
        <pc:spChg chg="mod">
          <ac:chgData name="Alison Hopper" userId="ca5996aa-ea7f-4b9b-84ac-8568eb6eb8f4" providerId="ADAL" clId="{0E0613CF-8C56-4374-854C-F2B8ABE6E020}" dt="2020-05-06T15:10:37.281" v="603" actId="20577"/>
          <ac:spMkLst>
            <pc:docMk/>
            <pc:sldMk cId="2899495820" sldId="316"/>
            <ac:spMk id="5" creationId="{00000000-0000-0000-0000-000000000000}"/>
          </ac:spMkLst>
        </pc:spChg>
      </pc:sldChg>
      <pc:sldChg chg="addSp delSp modSp add mod">
        <pc:chgData name="Alison Hopper" userId="ca5996aa-ea7f-4b9b-84ac-8568eb6eb8f4" providerId="ADAL" clId="{0E0613CF-8C56-4374-854C-F2B8ABE6E020}" dt="2020-05-06T15:20:25.102" v="835"/>
        <pc:sldMkLst>
          <pc:docMk/>
          <pc:sldMk cId="1720328327" sldId="317"/>
        </pc:sldMkLst>
        <pc:spChg chg="mod">
          <ac:chgData name="Alison Hopper" userId="ca5996aa-ea7f-4b9b-84ac-8568eb6eb8f4" providerId="ADAL" clId="{0E0613CF-8C56-4374-854C-F2B8ABE6E020}" dt="2020-05-06T15:11:07.976" v="605" actId="207"/>
          <ac:spMkLst>
            <pc:docMk/>
            <pc:sldMk cId="1720328327" sldId="317"/>
            <ac:spMk id="3" creationId="{3FAE1175-C877-4D95-9990-FF3A3169483B}"/>
          </ac:spMkLst>
        </pc:spChg>
        <pc:spChg chg="mod">
          <ac:chgData name="Alison Hopper" userId="ca5996aa-ea7f-4b9b-84ac-8568eb6eb8f4" providerId="ADAL" clId="{0E0613CF-8C56-4374-854C-F2B8ABE6E020}" dt="2020-05-06T15:14:33.049" v="737" actId="20577"/>
          <ac:spMkLst>
            <pc:docMk/>
            <pc:sldMk cId="1720328327" sldId="317"/>
            <ac:spMk id="5" creationId="{00000000-0000-0000-0000-000000000000}"/>
          </ac:spMkLst>
        </pc:spChg>
        <pc:spChg chg="del">
          <ac:chgData name="Alison Hopper" userId="ca5996aa-ea7f-4b9b-84ac-8568eb6eb8f4" providerId="ADAL" clId="{0E0613CF-8C56-4374-854C-F2B8ABE6E020}" dt="2020-05-06T15:14:37.197" v="739" actId="478"/>
          <ac:spMkLst>
            <pc:docMk/>
            <pc:sldMk cId="1720328327" sldId="317"/>
            <ac:spMk id="26" creationId="{C4F61A70-B30B-4053-8149-29AE1F605A14}"/>
          </ac:spMkLst>
        </pc:spChg>
        <pc:spChg chg="mod">
          <ac:chgData name="Alison Hopper" userId="ca5996aa-ea7f-4b9b-84ac-8568eb6eb8f4" providerId="ADAL" clId="{0E0613CF-8C56-4374-854C-F2B8ABE6E020}" dt="2020-05-06T15:11:07.976" v="605" actId="207"/>
          <ac:spMkLst>
            <pc:docMk/>
            <pc:sldMk cId="1720328327" sldId="317"/>
            <ac:spMk id="27" creationId="{24F2E4EE-B437-4835-9679-1BBA89193441}"/>
          </ac:spMkLst>
        </pc:spChg>
        <pc:spChg chg="mod">
          <ac:chgData name="Alison Hopper" userId="ca5996aa-ea7f-4b9b-84ac-8568eb6eb8f4" providerId="ADAL" clId="{0E0613CF-8C56-4374-854C-F2B8ABE6E020}" dt="2020-05-06T15:11:07.976" v="605" actId="207"/>
          <ac:spMkLst>
            <pc:docMk/>
            <pc:sldMk cId="1720328327" sldId="317"/>
            <ac:spMk id="30" creationId="{4F27B813-383F-4189-9643-9DC325E0E65C}"/>
          </ac:spMkLst>
        </pc:spChg>
        <pc:spChg chg="mod">
          <ac:chgData name="Alison Hopper" userId="ca5996aa-ea7f-4b9b-84ac-8568eb6eb8f4" providerId="ADAL" clId="{0E0613CF-8C56-4374-854C-F2B8ABE6E020}" dt="2020-05-06T15:11:07.976" v="605" actId="207"/>
          <ac:spMkLst>
            <pc:docMk/>
            <pc:sldMk cId="1720328327" sldId="317"/>
            <ac:spMk id="31" creationId="{26CDDB9E-E997-4FF4-8306-B1BB0994396B}"/>
          </ac:spMkLst>
        </pc:spChg>
        <pc:spChg chg="mod">
          <ac:chgData name="Alison Hopper" userId="ca5996aa-ea7f-4b9b-84ac-8568eb6eb8f4" providerId="ADAL" clId="{0E0613CF-8C56-4374-854C-F2B8ABE6E020}" dt="2020-05-06T15:11:07.976" v="605" actId="207"/>
          <ac:spMkLst>
            <pc:docMk/>
            <pc:sldMk cId="1720328327" sldId="317"/>
            <ac:spMk id="32" creationId="{CE95FF06-17D3-4445-AB39-11F63A3EA232}"/>
          </ac:spMkLst>
        </pc:spChg>
        <pc:spChg chg="mod">
          <ac:chgData name="Alison Hopper" userId="ca5996aa-ea7f-4b9b-84ac-8568eb6eb8f4" providerId="ADAL" clId="{0E0613CF-8C56-4374-854C-F2B8ABE6E020}" dt="2020-05-06T15:11:07.976" v="605" actId="207"/>
          <ac:spMkLst>
            <pc:docMk/>
            <pc:sldMk cId="1720328327" sldId="317"/>
            <ac:spMk id="34" creationId="{8738716A-FC8E-461D-88E7-CF95F7B4E205}"/>
          </ac:spMkLst>
        </pc:spChg>
        <pc:spChg chg="mod">
          <ac:chgData name="Alison Hopper" userId="ca5996aa-ea7f-4b9b-84ac-8568eb6eb8f4" providerId="ADAL" clId="{0E0613CF-8C56-4374-854C-F2B8ABE6E020}" dt="2020-05-06T15:11:07.976" v="605" actId="207"/>
          <ac:spMkLst>
            <pc:docMk/>
            <pc:sldMk cId="1720328327" sldId="317"/>
            <ac:spMk id="37" creationId="{84670EDD-9100-4702-84CF-B3AB8F17B5AB}"/>
          </ac:spMkLst>
        </pc:spChg>
        <pc:spChg chg="mod">
          <ac:chgData name="Alison Hopper" userId="ca5996aa-ea7f-4b9b-84ac-8568eb6eb8f4" providerId="ADAL" clId="{0E0613CF-8C56-4374-854C-F2B8ABE6E020}" dt="2020-05-06T15:11:07.976" v="605" actId="207"/>
          <ac:spMkLst>
            <pc:docMk/>
            <pc:sldMk cId="1720328327" sldId="317"/>
            <ac:spMk id="38" creationId="{9A79D48A-695E-411F-8772-B187BE9042AA}"/>
          </ac:spMkLst>
        </pc:spChg>
        <pc:spChg chg="mod">
          <ac:chgData name="Alison Hopper" userId="ca5996aa-ea7f-4b9b-84ac-8568eb6eb8f4" providerId="ADAL" clId="{0E0613CF-8C56-4374-854C-F2B8ABE6E020}" dt="2020-05-06T15:18:22.754" v="808" actId="1035"/>
          <ac:spMkLst>
            <pc:docMk/>
            <pc:sldMk cId="1720328327" sldId="317"/>
            <ac:spMk id="41" creationId="{97644209-1CE1-4434-8940-A6C4E4AFB51D}"/>
          </ac:spMkLst>
        </pc:spChg>
        <pc:spChg chg="mod">
          <ac:chgData name="Alison Hopper" userId="ca5996aa-ea7f-4b9b-84ac-8568eb6eb8f4" providerId="ADAL" clId="{0E0613CF-8C56-4374-854C-F2B8ABE6E020}" dt="2020-05-06T15:11:07.976" v="605" actId="207"/>
          <ac:spMkLst>
            <pc:docMk/>
            <pc:sldMk cId="1720328327" sldId="317"/>
            <ac:spMk id="42" creationId="{E1453FED-EE28-48AC-871B-416EA046DF16}"/>
          </ac:spMkLst>
        </pc:spChg>
        <pc:spChg chg="mod">
          <ac:chgData name="Alison Hopper" userId="ca5996aa-ea7f-4b9b-84ac-8568eb6eb8f4" providerId="ADAL" clId="{0E0613CF-8C56-4374-854C-F2B8ABE6E020}" dt="2020-05-06T15:18:29.561" v="812" actId="1037"/>
          <ac:spMkLst>
            <pc:docMk/>
            <pc:sldMk cId="1720328327" sldId="317"/>
            <ac:spMk id="44" creationId="{37E8090B-6B26-449E-8930-B3B4B2200E79}"/>
          </ac:spMkLst>
        </pc:spChg>
        <pc:spChg chg="mod">
          <ac:chgData name="Alison Hopper" userId="ca5996aa-ea7f-4b9b-84ac-8568eb6eb8f4" providerId="ADAL" clId="{0E0613CF-8C56-4374-854C-F2B8ABE6E020}" dt="2020-05-06T15:18:25.305" v="810" actId="1037"/>
          <ac:spMkLst>
            <pc:docMk/>
            <pc:sldMk cId="1720328327" sldId="317"/>
            <ac:spMk id="45" creationId="{2260C660-44C8-4821-AFD2-CF319F4F9533}"/>
          </ac:spMkLst>
        </pc:spChg>
        <pc:spChg chg="mod">
          <ac:chgData name="Alison Hopper" userId="ca5996aa-ea7f-4b9b-84ac-8568eb6eb8f4" providerId="ADAL" clId="{0E0613CF-8C56-4374-854C-F2B8ABE6E020}" dt="2020-05-06T15:18:47.839" v="822" actId="1076"/>
          <ac:spMkLst>
            <pc:docMk/>
            <pc:sldMk cId="1720328327" sldId="317"/>
            <ac:spMk id="47" creationId="{00099604-DA3E-4B03-BBDD-A555A9750BC3}"/>
          </ac:spMkLst>
        </pc:spChg>
        <pc:spChg chg="mod">
          <ac:chgData name="Alison Hopper" userId="ca5996aa-ea7f-4b9b-84ac-8568eb6eb8f4" providerId="ADAL" clId="{0E0613CF-8C56-4374-854C-F2B8ABE6E020}" dt="2020-05-06T15:18:50.068" v="823" actId="1076"/>
          <ac:spMkLst>
            <pc:docMk/>
            <pc:sldMk cId="1720328327" sldId="317"/>
            <ac:spMk id="48" creationId="{AA549374-1A0B-4508-84E8-7CA01DF61E33}"/>
          </ac:spMkLst>
        </pc:spChg>
        <pc:spChg chg="mod">
          <ac:chgData name="Alison Hopper" userId="ca5996aa-ea7f-4b9b-84ac-8568eb6eb8f4" providerId="ADAL" clId="{0E0613CF-8C56-4374-854C-F2B8ABE6E020}" dt="2020-05-06T15:13:28.814" v="630" actId="1076"/>
          <ac:spMkLst>
            <pc:docMk/>
            <pc:sldMk cId="1720328327" sldId="317"/>
            <ac:spMk id="50" creationId="{BA5D4080-1892-4713-B1F2-CCF342ACA3BB}"/>
          </ac:spMkLst>
        </pc:spChg>
        <pc:spChg chg="mod">
          <ac:chgData name="Alison Hopper" userId="ca5996aa-ea7f-4b9b-84ac-8568eb6eb8f4" providerId="ADAL" clId="{0E0613CF-8C56-4374-854C-F2B8ABE6E020}" dt="2020-05-06T15:13:32.659" v="631" actId="1076"/>
          <ac:spMkLst>
            <pc:docMk/>
            <pc:sldMk cId="1720328327" sldId="317"/>
            <ac:spMk id="54" creationId="{8E489F4E-C805-4413-B937-0A02372BE448}"/>
          </ac:spMkLst>
        </pc:spChg>
        <pc:spChg chg="add mod">
          <ac:chgData name="Alison Hopper" userId="ca5996aa-ea7f-4b9b-84ac-8568eb6eb8f4" providerId="ADAL" clId="{0E0613CF-8C56-4374-854C-F2B8ABE6E020}" dt="2020-05-06T15:12:58.013" v="621" actId="571"/>
          <ac:spMkLst>
            <pc:docMk/>
            <pc:sldMk cId="1720328327" sldId="317"/>
            <ac:spMk id="55" creationId="{3BA1FEC0-E1C3-419C-BFB5-3B280E3FC642}"/>
          </ac:spMkLst>
        </pc:spChg>
        <pc:spChg chg="add">
          <ac:chgData name="Alison Hopper" userId="ca5996aa-ea7f-4b9b-84ac-8568eb6eb8f4" providerId="ADAL" clId="{0E0613CF-8C56-4374-854C-F2B8ABE6E020}" dt="2020-05-06T15:20:25.102" v="835"/>
          <ac:spMkLst>
            <pc:docMk/>
            <pc:sldMk cId="1720328327" sldId="317"/>
            <ac:spMk id="56" creationId="{A6C06843-C3E9-4C7A-83F8-7458033F9026}"/>
          </ac:spMkLst>
        </pc:spChg>
        <pc:picChg chg="del">
          <ac:chgData name="Alison Hopper" userId="ca5996aa-ea7f-4b9b-84ac-8568eb6eb8f4" providerId="ADAL" clId="{0E0613CF-8C56-4374-854C-F2B8ABE6E020}" dt="2020-05-06T15:14:35.238" v="738" actId="478"/>
          <ac:picMkLst>
            <pc:docMk/>
            <pc:sldMk cId="1720328327" sldId="317"/>
            <ac:picMk id="25" creationId="{1F41B316-CFC2-4D6F-A6BF-E6B0894D7C62}"/>
          </ac:picMkLst>
        </pc:picChg>
      </pc:sldChg>
      <pc:sldChg chg="modSp add mod">
        <pc:chgData name="Alison Hopper" userId="ca5996aa-ea7f-4b9b-84ac-8568eb6eb8f4" providerId="ADAL" clId="{0E0613CF-8C56-4374-854C-F2B8ABE6E020}" dt="2020-05-06T15:19:52.397" v="834" actId="1076"/>
        <pc:sldMkLst>
          <pc:docMk/>
          <pc:sldMk cId="3195822853" sldId="318"/>
        </pc:sldMkLst>
        <pc:spChg chg="mod">
          <ac:chgData name="Alison Hopper" userId="ca5996aa-ea7f-4b9b-84ac-8568eb6eb8f4" providerId="ADAL" clId="{0E0613CF-8C56-4374-854C-F2B8ABE6E020}" dt="2020-05-06T15:15:11.395" v="742" actId="207"/>
          <ac:spMkLst>
            <pc:docMk/>
            <pc:sldMk cId="3195822853" sldId="318"/>
            <ac:spMk id="3" creationId="{3FAE1175-C877-4D95-9990-FF3A3169483B}"/>
          </ac:spMkLst>
        </pc:spChg>
        <pc:spChg chg="mod">
          <ac:chgData name="Alison Hopper" userId="ca5996aa-ea7f-4b9b-84ac-8568eb6eb8f4" providerId="ADAL" clId="{0E0613CF-8C56-4374-854C-F2B8ABE6E020}" dt="2020-05-06T15:15:11.395" v="742" actId="207"/>
          <ac:spMkLst>
            <pc:docMk/>
            <pc:sldMk cId="3195822853" sldId="318"/>
            <ac:spMk id="27" creationId="{24F2E4EE-B437-4835-9679-1BBA89193441}"/>
          </ac:spMkLst>
        </pc:spChg>
        <pc:spChg chg="mod">
          <ac:chgData name="Alison Hopper" userId="ca5996aa-ea7f-4b9b-84ac-8568eb6eb8f4" providerId="ADAL" clId="{0E0613CF-8C56-4374-854C-F2B8ABE6E020}" dt="2020-05-06T15:15:11.395" v="742" actId="207"/>
          <ac:spMkLst>
            <pc:docMk/>
            <pc:sldMk cId="3195822853" sldId="318"/>
            <ac:spMk id="30" creationId="{4F27B813-383F-4189-9643-9DC325E0E65C}"/>
          </ac:spMkLst>
        </pc:spChg>
        <pc:spChg chg="mod">
          <ac:chgData name="Alison Hopper" userId="ca5996aa-ea7f-4b9b-84ac-8568eb6eb8f4" providerId="ADAL" clId="{0E0613CF-8C56-4374-854C-F2B8ABE6E020}" dt="2020-05-06T15:15:11.395" v="742" actId="207"/>
          <ac:spMkLst>
            <pc:docMk/>
            <pc:sldMk cId="3195822853" sldId="318"/>
            <ac:spMk id="31" creationId="{26CDDB9E-E997-4FF4-8306-B1BB0994396B}"/>
          </ac:spMkLst>
        </pc:spChg>
        <pc:spChg chg="mod">
          <ac:chgData name="Alison Hopper" userId="ca5996aa-ea7f-4b9b-84ac-8568eb6eb8f4" providerId="ADAL" clId="{0E0613CF-8C56-4374-854C-F2B8ABE6E020}" dt="2020-05-06T15:15:11.395" v="742" actId="207"/>
          <ac:spMkLst>
            <pc:docMk/>
            <pc:sldMk cId="3195822853" sldId="318"/>
            <ac:spMk id="32" creationId="{CE95FF06-17D3-4445-AB39-11F63A3EA232}"/>
          </ac:spMkLst>
        </pc:spChg>
        <pc:spChg chg="mod">
          <ac:chgData name="Alison Hopper" userId="ca5996aa-ea7f-4b9b-84ac-8568eb6eb8f4" providerId="ADAL" clId="{0E0613CF-8C56-4374-854C-F2B8ABE6E020}" dt="2020-05-06T15:15:11.395" v="742" actId="207"/>
          <ac:spMkLst>
            <pc:docMk/>
            <pc:sldMk cId="3195822853" sldId="318"/>
            <ac:spMk id="34" creationId="{8738716A-FC8E-461D-88E7-CF95F7B4E205}"/>
          </ac:spMkLst>
        </pc:spChg>
        <pc:spChg chg="mod">
          <ac:chgData name="Alison Hopper" userId="ca5996aa-ea7f-4b9b-84ac-8568eb6eb8f4" providerId="ADAL" clId="{0E0613CF-8C56-4374-854C-F2B8ABE6E020}" dt="2020-05-06T15:15:11.395" v="742" actId="207"/>
          <ac:spMkLst>
            <pc:docMk/>
            <pc:sldMk cId="3195822853" sldId="318"/>
            <ac:spMk id="37" creationId="{84670EDD-9100-4702-84CF-B3AB8F17B5AB}"/>
          </ac:spMkLst>
        </pc:spChg>
        <pc:spChg chg="mod">
          <ac:chgData name="Alison Hopper" userId="ca5996aa-ea7f-4b9b-84ac-8568eb6eb8f4" providerId="ADAL" clId="{0E0613CF-8C56-4374-854C-F2B8ABE6E020}" dt="2020-05-06T15:15:11.395" v="742" actId="207"/>
          <ac:spMkLst>
            <pc:docMk/>
            <pc:sldMk cId="3195822853" sldId="318"/>
            <ac:spMk id="38" creationId="{9A79D48A-695E-411F-8772-B187BE9042AA}"/>
          </ac:spMkLst>
        </pc:spChg>
        <pc:spChg chg="mod">
          <ac:chgData name="Alison Hopper" userId="ca5996aa-ea7f-4b9b-84ac-8568eb6eb8f4" providerId="ADAL" clId="{0E0613CF-8C56-4374-854C-F2B8ABE6E020}" dt="2020-05-06T15:19:21.249" v="825" actId="1035"/>
          <ac:spMkLst>
            <pc:docMk/>
            <pc:sldMk cId="3195822853" sldId="318"/>
            <ac:spMk id="41" creationId="{97644209-1CE1-4434-8940-A6C4E4AFB51D}"/>
          </ac:spMkLst>
        </pc:spChg>
        <pc:spChg chg="mod">
          <ac:chgData name="Alison Hopper" userId="ca5996aa-ea7f-4b9b-84ac-8568eb6eb8f4" providerId="ADAL" clId="{0E0613CF-8C56-4374-854C-F2B8ABE6E020}" dt="2020-05-06T15:15:11.395" v="742" actId="207"/>
          <ac:spMkLst>
            <pc:docMk/>
            <pc:sldMk cId="3195822853" sldId="318"/>
            <ac:spMk id="42" creationId="{E1453FED-EE28-48AC-871B-416EA046DF16}"/>
          </ac:spMkLst>
        </pc:spChg>
        <pc:spChg chg="mod">
          <ac:chgData name="Alison Hopper" userId="ca5996aa-ea7f-4b9b-84ac-8568eb6eb8f4" providerId="ADAL" clId="{0E0613CF-8C56-4374-854C-F2B8ABE6E020}" dt="2020-05-06T15:19:37.408" v="829" actId="1037"/>
          <ac:spMkLst>
            <pc:docMk/>
            <pc:sldMk cId="3195822853" sldId="318"/>
            <ac:spMk id="44" creationId="{37E8090B-6B26-449E-8930-B3B4B2200E79}"/>
          </ac:spMkLst>
        </pc:spChg>
        <pc:spChg chg="mod">
          <ac:chgData name="Alison Hopper" userId="ca5996aa-ea7f-4b9b-84ac-8568eb6eb8f4" providerId="ADAL" clId="{0E0613CF-8C56-4374-854C-F2B8ABE6E020}" dt="2020-05-06T15:19:34.016" v="827" actId="1037"/>
          <ac:spMkLst>
            <pc:docMk/>
            <pc:sldMk cId="3195822853" sldId="318"/>
            <ac:spMk id="45" creationId="{2260C660-44C8-4821-AFD2-CF319F4F9533}"/>
          </ac:spMkLst>
        </pc:spChg>
        <pc:spChg chg="mod">
          <ac:chgData name="Alison Hopper" userId="ca5996aa-ea7f-4b9b-84ac-8568eb6eb8f4" providerId="ADAL" clId="{0E0613CF-8C56-4374-854C-F2B8ABE6E020}" dt="2020-05-06T15:19:47.831" v="833" actId="1076"/>
          <ac:spMkLst>
            <pc:docMk/>
            <pc:sldMk cId="3195822853" sldId="318"/>
            <ac:spMk id="47" creationId="{00099604-DA3E-4B03-BBDD-A555A9750BC3}"/>
          </ac:spMkLst>
        </pc:spChg>
        <pc:spChg chg="mod">
          <ac:chgData name="Alison Hopper" userId="ca5996aa-ea7f-4b9b-84ac-8568eb6eb8f4" providerId="ADAL" clId="{0E0613CF-8C56-4374-854C-F2B8ABE6E020}" dt="2020-05-06T15:19:52.397" v="834" actId="1076"/>
          <ac:spMkLst>
            <pc:docMk/>
            <pc:sldMk cId="3195822853" sldId="318"/>
            <ac:spMk id="48" creationId="{AA549374-1A0B-4508-84E8-7CA01DF61E33}"/>
          </ac:spMkLst>
        </pc:spChg>
      </pc:sldChg>
      <pc:sldChg chg="addSp delSp modSp add mod">
        <pc:chgData name="Alison Hopper" userId="ca5996aa-ea7f-4b9b-84ac-8568eb6eb8f4" providerId="ADAL" clId="{0E0613CF-8C56-4374-854C-F2B8ABE6E020}" dt="2020-05-06T15:18:14.177" v="806" actId="1035"/>
        <pc:sldMkLst>
          <pc:docMk/>
          <pc:sldMk cId="3920473793" sldId="319"/>
        </pc:sldMkLst>
        <pc:spChg chg="mod">
          <ac:chgData name="Alison Hopper" userId="ca5996aa-ea7f-4b9b-84ac-8568eb6eb8f4" providerId="ADAL" clId="{0E0613CF-8C56-4374-854C-F2B8ABE6E020}" dt="2020-05-06T15:17:05.670" v="787" actId="122"/>
          <ac:spMkLst>
            <pc:docMk/>
            <pc:sldMk cId="3920473793" sldId="319"/>
            <ac:spMk id="26" creationId="{C4F61A70-B30B-4053-8149-29AE1F605A14}"/>
          </ac:spMkLst>
        </pc:spChg>
        <pc:spChg chg="mod">
          <ac:chgData name="Alison Hopper" userId="ca5996aa-ea7f-4b9b-84ac-8568eb6eb8f4" providerId="ADAL" clId="{0E0613CF-8C56-4374-854C-F2B8ABE6E020}" dt="2020-05-06T15:18:14.177" v="806" actId="1035"/>
          <ac:spMkLst>
            <pc:docMk/>
            <pc:sldMk cId="3920473793" sldId="319"/>
            <ac:spMk id="41" creationId="{97644209-1CE1-4434-8940-A6C4E4AFB51D}"/>
          </ac:spMkLst>
        </pc:spChg>
        <pc:spChg chg="mod">
          <ac:chgData name="Alison Hopper" userId="ca5996aa-ea7f-4b9b-84ac-8568eb6eb8f4" providerId="ADAL" clId="{0E0613CF-8C56-4374-854C-F2B8ABE6E020}" dt="2020-05-06T15:18:09.490" v="804" actId="1037"/>
          <ac:spMkLst>
            <pc:docMk/>
            <pc:sldMk cId="3920473793" sldId="319"/>
            <ac:spMk id="54" creationId="{8E489F4E-C805-4413-B937-0A02372BE448}"/>
          </ac:spMkLst>
        </pc:spChg>
        <pc:graphicFrameChg chg="add mod modGraphic">
          <ac:chgData name="Alison Hopper" userId="ca5996aa-ea7f-4b9b-84ac-8568eb6eb8f4" providerId="ADAL" clId="{0E0613CF-8C56-4374-854C-F2B8ABE6E020}" dt="2020-05-06T15:18:03.785" v="802" actId="20577"/>
          <ac:graphicFrameMkLst>
            <pc:docMk/>
            <pc:sldMk cId="3920473793" sldId="319"/>
            <ac:graphicFrameMk id="55" creationId="{538AA381-25B9-48F0-8AFD-FFFADE79DB95}"/>
          </ac:graphicFrameMkLst>
        </pc:graphicFrameChg>
        <pc:picChg chg="del">
          <ac:chgData name="Alison Hopper" userId="ca5996aa-ea7f-4b9b-84ac-8568eb6eb8f4" providerId="ADAL" clId="{0E0613CF-8C56-4374-854C-F2B8ABE6E020}" dt="2020-05-06T15:16:20.215" v="744" actId="478"/>
          <ac:picMkLst>
            <pc:docMk/>
            <pc:sldMk cId="3920473793" sldId="319"/>
            <ac:picMk id="25" creationId="{1F41B316-CFC2-4D6F-A6BF-E6B0894D7C62}"/>
          </ac:picMkLst>
        </pc:picChg>
      </pc:sldChg>
    </pc:docChg>
  </pc:docChgLst>
  <pc:docChgLst>
    <pc:chgData name="Alison Hopper" userId="ca5996aa-ea7f-4b9b-84ac-8568eb6eb8f4" providerId="ADAL" clId="{11946D09-CEA2-48B2-9A35-901B291E7579}"/>
    <pc:docChg chg="custSel addSld modSld">
      <pc:chgData name="Alison Hopper" userId="ca5996aa-ea7f-4b9b-84ac-8568eb6eb8f4" providerId="ADAL" clId="{11946D09-CEA2-48B2-9A35-901B291E7579}" dt="2020-05-30T10:51:12.227" v="176" actId="1076"/>
      <pc:docMkLst>
        <pc:docMk/>
      </pc:docMkLst>
      <pc:sldChg chg="delSp mod">
        <pc:chgData name="Alison Hopper" userId="ca5996aa-ea7f-4b9b-84ac-8568eb6eb8f4" providerId="ADAL" clId="{11946D09-CEA2-48B2-9A35-901B291E7579}" dt="2020-05-29T14:46:36.680" v="0" actId="478"/>
        <pc:sldMkLst>
          <pc:docMk/>
          <pc:sldMk cId="1939496456" sldId="282"/>
        </pc:sldMkLst>
        <pc:spChg chg="del">
          <ac:chgData name="Alison Hopper" userId="ca5996aa-ea7f-4b9b-84ac-8568eb6eb8f4" providerId="ADAL" clId="{11946D09-CEA2-48B2-9A35-901B291E7579}" dt="2020-05-29T14:46:36.680" v="0" actId="478"/>
          <ac:spMkLst>
            <pc:docMk/>
            <pc:sldMk cId="1939496456" sldId="282"/>
            <ac:spMk id="6" creationId="{00000000-0000-0000-0000-000000000000}"/>
          </ac:spMkLst>
        </pc:spChg>
      </pc:sldChg>
      <pc:sldChg chg="delSp mod">
        <pc:chgData name="Alison Hopper" userId="ca5996aa-ea7f-4b9b-84ac-8568eb6eb8f4" providerId="ADAL" clId="{11946D09-CEA2-48B2-9A35-901B291E7579}" dt="2020-05-29T14:46:40.291" v="1" actId="478"/>
        <pc:sldMkLst>
          <pc:docMk/>
          <pc:sldMk cId="3971746543" sldId="328"/>
        </pc:sldMkLst>
        <pc:spChg chg="del">
          <ac:chgData name="Alison Hopper" userId="ca5996aa-ea7f-4b9b-84ac-8568eb6eb8f4" providerId="ADAL" clId="{11946D09-CEA2-48B2-9A35-901B291E7579}" dt="2020-05-29T14:46:40.291" v="1" actId="478"/>
          <ac:spMkLst>
            <pc:docMk/>
            <pc:sldMk cId="3971746543" sldId="328"/>
            <ac:spMk id="6" creationId="{00000000-0000-0000-0000-000000000000}"/>
          </ac:spMkLst>
        </pc:spChg>
      </pc:sldChg>
      <pc:sldChg chg="addSp delSp modSp add mod modNotesTx">
        <pc:chgData name="Alison Hopper" userId="ca5996aa-ea7f-4b9b-84ac-8568eb6eb8f4" providerId="ADAL" clId="{11946D09-CEA2-48B2-9A35-901B291E7579}" dt="2020-05-30T10:51:12.227" v="176" actId="1076"/>
        <pc:sldMkLst>
          <pc:docMk/>
          <pc:sldMk cId="32723470" sldId="330"/>
        </pc:sldMkLst>
        <pc:spChg chg="mod">
          <ac:chgData name="Alison Hopper" userId="ca5996aa-ea7f-4b9b-84ac-8568eb6eb8f4" providerId="ADAL" clId="{11946D09-CEA2-48B2-9A35-901B291E7579}" dt="2020-05-30T10:47:54.424" v="31" actId="20577"/>
          <ac:spMkLst>
            <pc:docMk/>
            <pc:sldMk cId="32723470" sldId="330"/>
            <ac:spMk id="2" creationId="{00000000-0000-0000-0000-000000000000}"/>
          </ac:spMkLst>
        </pc:spChg>
        <pc:spChg chg="del">
          <ac:chgData name="Alison Hopper" userId="ca5996aa-ea7f-4b9b-84ac-8568eb6eb8f4" providerId="ADAL" clId="{11946D09-CEA2-48B2-9A35-901B291E7579}" dt="2020-05-30T10:48:14.625" v="46" actId="478"/>
          <ac:spMkLst>
            <pc:docMk/>
            <pc:sldMk cId="32723470" sldId="330"/>
            <ac:spMk id="55" creationId="{C0C8CCD3-6B04-481A-BD7A-BE7D4E678FC9}"/>
          </ac:spMkLst>
        </pc:spChg>
        <pc:spChg chg="del">
          <ac:chgData name="Alison Hopper" userId="ca5996aa-ea7f-4b9b-84ac-8568eb6eb8f4" providerId="ADAL" clId="{11946D09-CEA2-48B2-9A35-901B291E7579}" dt="2020-05-30T10:48:21.993" v="47" actId="478"/>
          <ac:spMkLst>
            <pc:docMk/>
            <pc:sldMk cId="32723470" sldId="330"/>
            <ac:spMk id="56" creationId="{A7B58DC2-1F1A-4908-BAB9-593B41D64C26}"/>
          </ac:spMkLst>
        </pc:spChg>
        <pc:spChg chg="mod">
          <ac:chgData name="Alison Hopper" userId="ca5996aa-ea7f-4b9b-84ac-8568eb6eb8f4" providerId="ADAL" clId="{11946D09-CEA2-48B2-9A35-901B291E7579}" dt="2020-05-30T10:50:47.452" v="168" actId="1076"/>
          <ac:spMkLst>
            <pc:docMk/>
            <pc:sldMk cId="32723470" sldId="330"/>
            <ac:spMk id="59" creationId="{1985F398-ABDC-4CFC-8041-9D54C713A953}"/>
          </ac:spMkLst>
        </pc:spChg>
        <pc:graphicFrameChg chg="del">
          <ac:chgData name="Alison Hopper" userId="ca5996aa-ea7f-4b9b-84ac-8568eb6eb8f4" providerId="ADAL" clId="{11946D09-CEA2-48B2-9A35-901B291E7579}" dt="2020-05-30T10:47:46.393" v="3" actId="478"/>
          <ac:graphicFrameMkLst>
            <pc:docMk/>
            <pc:sldMk cId="32723470" sldId="330"/>
            <ac:graphicFrameMk id="57" creationId="{6AF2DC8D-CCF1-475E-B04D-6B99237603D0}"/>
          </ac:graphicFrameMkLst>
        </pc:graphicFrameChg>
        <pc:picChg chg="add mod">
          <ac:chgData name="Alison Hopper" userId="ca5996aa-ea7f-4b9b-84ac-8568eb6eb8f4" providerId="ADAL" clId="{11946D09-CEA2-48B2-9A35-901B291E7579}" dt="2020-05-30T10:51:05.440" v="174" actId="1076"/>
          <ac:picMkLst>
            <pc:docMk/>
            <pc:sldMk cId="32723470" sldId="330"/>
            <ac:picMk id="3" creationId="{7ED7AB98-ABF8-41F3-85E1-AC26287705CA}"/>
          </ac:picMkLst>
        </pc:picChg>
        <pc:picChg chg="add mod">
          <ac:chgData name="Alison Hopper" userId="ca5996aa-ea7f-4b9b-84ac-8568eb6eb8f4" providerId="ADAL" clId="{11946D09-CEA2-48B2-9A35-901B291E7579}" dt="2020-05-30T10:51:07.675" v="175" actId="1076"/>
          <ac:picMkLst>
            <pc:docMk/>
            <pc:sldMk cId="32723470" sldId="330"/>
            <ac:picMk id="8" creationId="{0962A1B0-3891-4E4A-B95C-906519CA657B}"/>
          </ac:picMkLst>
        </pc:picChg>
        <pc:picChg chg="add mod">
          <ac:chgData name="Alison Hopper" userId="ca5996aa-ea7f-4b9b-84ac-8568eb6eb8f4" providerId="ADAL" clId="{11946D09-CEA2-48B2-9A35-901B291E7579}" dt="2020-05-30T10:51:12.227" v="176" actId="1076"/>
          <ac:picMkLst>
            <pc:docMk/>
            <pc:sldMk cId="32723470" sldId="330"/>
            <ac:picMk id="9" creationId="{2AA158D2-C6AD-4710-AD15-8C7D1F1A8400}"/>
          </ac:picMkLst>
        </pc:picChg>
      </pc:sldChg>
    </pc:docChg>
  </pc:docChgLst>
  <pc:docChgLst>
    <pc:chgData name="Alison Hopper" userId="ca5996aa-ea7f-4b9b-84ac-8568eb6eb8f4" providerId="ADAL" clId="{95DA0D84-3A13-4C2C-9D66-EDC789A92751}"/>
    <pc:docChg chg="undo redo custSel addSld delSld modSld sldOrd">
      <pc:chgData name="Alison Hopper" userId="ca5996aa-ea7f-4b9b-84ac-8568eb6eb8f4" providerId="ADAL" clId="{95DA0D84-3A13-4C2C-9D66-EDC789A92751}" dt="2020-05-07T15:41:56.209" v="2020" actId="1035"/>
      <pc:docMkLst>
        <pc:docMk/>
      </pc:docMkLst>
      <pc:sldChg chg="addSp delSp del mod">
        <pc:chgData name="Alison Hopper" userId="ca5996aa-ea7f-4b9b-84ac-8568eb6eb8f4" providerId="ADAL" clId="{95DA0D84-3A13-4C2C-9D66-EDC789A92751}" dt="2020-05-07T14:18:12.967" v="679" actId="47"/>
        <pc:sldMkLst>
          <pc:docMk/>
          <pc:sldMk cId="3828587349" sldId="284"/>
        </pc:sldMkLst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3" creationId="{3FAE1175-C877-4D95-9990-FF3A3169483B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24" creationId="{E808C810-5392-46F9-BD48-E08A4213BEB6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27" creationId="{24F2E4EE-B437-4835-9679-1BBA89193441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28" creationId="{1DBE0B2B-560B-4BFE-9B42-DD3BBF2090D4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29" creationId="{2870BAA6-6CF4-46BE-BD82-3C78AEEBF034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30" creationId="{4F27B813-383F-4189-9643-9DC325E0E65C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31" creationId="{26CDDB9E-E997-4FF4-8306-B1BB0994396B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32" creationId="{CE95FF06-17D3-4445-AB39-11F63A3EA232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33" creationId="{A58A1CF7-03DB-4431-A29E-2DAFBE257794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34" creationId="{8738716A-FC8E-461D-88E7-CF95F7B4E205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35" creationId="{6E21F2D6-60BA-40D0-ADC9-08EB59B46001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36" creationId="{660E9215-02B1-4003-9F6E-3B50FCB710D7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37" creationId="{84670EDD-9100-4702-84CF-B3AB8F17B5AB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38" creationId="{9A79D48A-695E-411F-8772-B187BE9042AA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39" creationId="{CA23FF90-DC83-43EA-A2DE-23DF839CF884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40" creationId="{1B6884C8-765D-482A-BF42-BC9C9DC64DA1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41" creationId="{97644209-1CE1-4434-8940-A6C4E4AFB51D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42" creationId="{E1453FED-EE28-48AC-871B-416EA046DF16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43" creationId="{1BEF6D33-10CE-4895-AA61-D9EADA4557CF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44" creationId="{37E8090B-6B26-449E-8930-B3B4B2200E79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45" creationId="{2260C660-44C8-4821-AFD2-CF319F4F9533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46" creationId="{4DF8845F-C73B-49C7-8453-6F6BB810EF69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47" creationId="{00099604-DA3E-4B03-BBDD-A555A9750BC3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48" creationId="{AA549374-1A0B-4508-84E8-7CA01DF61E33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49" creationId="{8AA0DC2A-984B-40BA-B265-BE19093FFE17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50" creationId="{BA5D4080-1892-4713-B1F2-CCF342ACA3BB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51" creationId="{97C8DBB4-8BC5-4A6B-85B6-36791C8179FA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52" creationId="{31E8F059-0E23-4801-A957-941D8E628365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53" creationId="{DA614A12-2EE9-40AD-9EE6-BBE5F6BB77CE}"/>
          </ac:spMkLst>
        </pc:spChg>
        <pc:spChg chg="del">
          <ac:chgData name="Alison Hopper" userId="ca5996aa-ea7f-4b9b-84ac-8568eb6eb8f4" providerId="ADAL" clId="{95DA0D84-3A13-4C2C-9D66-EDC789A92751}" dt="2020-05-07T14:02:55.713" v="39" actId="478"/>
          <ac:spMkLst>
            <pc:docMk/>
            <pc:sldMk cId="3828587349" sldId="284"/>
            <ac:spMk id="54" creationId="{8E489F4E-C805-4413-B937-0A02372BE448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55" creationId="{9BBE5506-E62B-4D9E-9123-A311207FB050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56" creationId="{77ED6B9E-3978-4819-9E68-4EF5E4935BF0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57" creationId="{6668A4BA-A328-42C4-8220-2262010AA6C7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58" creationId="{6C7F8B0D-6ED7-429B-BD52-4AAF7EAC2638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59" creationId="{41C6CF13-4027-457C-9A81-0B3154C68CCE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60" creationId="{5344FB74-CD73-4527-BBC5-C98BF0A3E57A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61" creationId="{9207F53A-A983-415D-96D4-CC66130BA4A2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62" creationId="{53BF4E2E-69C1-4E53-8980-0E2027EA79B2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63" creationId="{FE46FBF3-7F19-423F-A6F6-24DABBD43E5A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64" creationId="{E1DDF634-6F4C-47D6-9299-D80E9074FBC9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65" creationId="{834EFFDB-D238-4FC4-9212-B5C6FC15545B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66" creationId="{435AB7EA-755B-444F-BBE3-C7D2C5AF141F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67" creationId="{75F595C0-14BE-4248-8A7F-7AB7172BB1FF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68" creationId="{619BB6C8-BF03-4F99-BF39-A05D67FFDF8E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69" creationId="{3450D574-472E-412D-8372-F454F03FD066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70" creationId="{B1150CF0-BB23-4AD5-A75B-3A6ECE0815AD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71" creationId="{6FC07709-4D61-4D3E-9686-C11A26A873C8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72" creationId="{0D6E21E2-B29A-4C42-8093-F74130F623F6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73" creationId="{26A03360-1766-4A54-B98F-08A8C1FD37EB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74" creationId="{8F8768DC-A320-4B18-81A4-86B609F5A19A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75" creationId="{17FDE70F-490A-4452-8297-D6A29F0F8DBC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76" creationId="{A5B6242F-E161-497F-8F23-90C9C83D90A1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77" creationId="{A524CDBE-3692-4BB9-BB7A-FE42D95B350F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78" creationId="{CA4E5C01-4DBB-4C63-B375-7529C9A3C87D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79" creationId="{4C32CD62-5BB3-4D6A-A441-ABDDB6398D6F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80" creationId="{A21D4C41-B356-4D23-B339-B48A665F5920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81" creationId="{E1A1CBB5-BBB0-46C0-96B1-D09CE262E5D3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82" creationId="{56243A41-E889-4416-B06B-C799096C2042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83" creationId="{D5C6EEF2-61E5-49FD-B1A9-D12967663AD7}"/>
          </ac:spMkLst>
        </pc:spChg>
        <pc:spChg chg="add">
          <ac:chgData name="Alison Hopper" userId="ca5996aa-ea7f-4b9b-84ac-8568eb6eb8f4" providerId="ADAL" clId="{95DA0D84-3A13-4C2C-9D66-EDC789A92751}" dt="2020-05-07T14:02:56.444" v="40"/>
          <ac:spMkLst>
            <pc:docMk/>
            <pc:sldMk cId="3828587349" sldId="284"/>
            <ac:spMk id="84" creationId="{09C052A6-1A19-48C7-9B2C-DA6803294F15}"/>
          </ac:spMkLst>
        </pc:spChg>
      </pc:sldChg>
      <pc:sldChg chg="addSp delSp modSp mod">
        <pc:chgData name="Alison Hopper" userId="ca5996aa-ea7f-4b9b-84ac-8568eb6eb8f4" providerId="ADAL" clId="{95DA0D84-3A13-4C2C-9D66-EDC789A92751}" dt="2020-05-07T14:32:06.227" v="1151" actId="1076"/>
        <pc:sldMkLst>
          <pc:docMk/>
          <pc:sldMk cId="2899495820" sldId="316"/>
        </pc:sldMkLst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3" creationId="{3FAE1175-C877-4D95-9990-FF3A3169483B}"/>
          </ac:spMkLst>
        </pc:spChg>
        <pc:spChg chg="mod">
          <ac:chgData name="Alison Hopper" userId="ca5996aa-ea7f-4b9b-84ac-8568eb6eb8f4" providerId="ADAL" clId="{95DA0D84-3A13-4C2C-9D66-EDC789A92751}" dt="2020-05-07T14:31:53.963" v="1149" actId="1076"/>
          <ac:spMkLst>
            <pc:docMk/>
            <pc:sldMk cId="2899495820" sldId="316"/>
            <ac:spMk id="5" creationId="{00000000-0000-0000-0000-000000000000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24" creationId="{E808C810-5392-46F9-BD48-E08A4213BEB6}"/>
          </ac:spMkLst>
        </pc:spChg>
        <pc:spChg chg="del">
          <ac:chgData name="Alison Hopper" userId="ca5996aa-ea7f-4b9b-84ac-8568eb6eb8f4" providerId="ADAL" clId="{95DA0D84-3A13-4C2C-9D66-EDC789A92751}" dt="2020-05-07T14:28:21.768" v="1043" actId="478"/>
          <ac:spMkLst>
            <pc:docMk/>
            <pc:sldMk cId="2899495820" sldId="316"/>
            <ac:spMk id="26" creationId="{C4F61A70-B30B-4053-8149-29AE1F605A14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27" creationId="{24F2E4EE-B437-4835-9679-1BBA89193441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28" creationId="{1DBE0B2B-560B-4BFE-9B42-DD3BBF2090D4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29" creationId="{2870BAA6-6CF4-46BE-BD82-3C78AEEBF034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30" creationId="{4F27B813-383F-4189-9643-9DC325E0E65C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31" creationId="{26CDDB9E-E997-4FF4-8306-B1BB0994396B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32" creationId="{CE95FF06-17D3-4445-AB39-11F63A3EA232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33" creationId="{A58A1CF7-03DB-4431-A29E-2DAFBE257794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34" creationId="{8738716A-FC8E-461D-88E7-CF95F7B4E205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35" creationId="{6E21F2D6-60BA-40D0-ADC9-08EB59B46001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36" creationId="{660E9215-02B1-4003-9F6E-3B50FCB710D7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37" creationId="{84670EDD-9100-4702-84CF-B3AB8F17B5AB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38" creationId="{9A79D48A-695E-411F-8772-B187BE9042AA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39" creationId="{CA23FF90-DC83-43EA-A2DE-23DF839CF884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40" creationId="{1B6884C8-765D-482A-BF42-BC9C9DC64DA1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41" creationId="{97644209-1CE1-4434-8940-A6C4E4AFB51D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42" creationId="{E1453FED-EE28-48AC-871B-416EA046DF16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43" creationId="{1BEF6D33-10CE-4895-AA61-D9EADA4557CF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44" creationId="{37E8090B-6B26-449E-8930-B3B4B2200E79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45" creationId="{2260C660-44C8-4821-AFD2-CF319F4F9533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46" creationId="{4DF8845F-C73B-49C7-8453-6F6BB810EF69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47" creationId="{00099604-DA3E-4B03-BBDD-A555A9750BC3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48" creationId="{AA549374-1A0B-4508-84E8-7CA01DF61E33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49" creationId="{8AA0DC2A-984B-40BA-B265-BE19093FFE17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50" creationId="{BA5D4080-1892-4713-B1F2-CCF342ACA3BB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51" creationId="{97C8DBB4-8BC5-4A6B-85B6-36791C8179FA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52" creationId="{31E8F059-0E23-4801-A957-941D8E628365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53" creationId="{DA614A12-2EE9-40AD-9EE6-BBE5F6BB77CE}"/>
          </ac:spMkLst>
        </pc:spChg>
        <pc:spChg chg="del">
          <ac:chgData name="Alison Hopper" userId="ca5996aa-ea7f-4b9b-84ac-8568eb6eb8f4" providerId="ADAL" clId="{95DA0D84-3A13-4C2C-9D66-EDC789A92751}" dt="2020-05-07T14:02:49.032" v="37" actId="478"/>
          <ac:spMkLst>
            <pc:docMk/>
            <pc:sldMk cId="2899495820" sldId="316"/>
            <ac:spMk id="54" creationId="{8E489F4E-C805-4413-B937-0A02372BE448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55" creationId="{F896115B-831A-4BD7-B24A-78632ED7CD24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56" creationId="{297EEC01-53B5-4C68-BEC3-87451E20A47E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57" creationId="{EE974AF8-162F-4AB2-9087-07783EEADCC9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58" creationId="{D564BADF-914C-4645-9DBE-D13459159629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59" creationId="{20A91B75-FD69-4C69-A6A8-19236854C786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60" creationId="{056E2787-6A15-4AFB-B759-785B5E426FFE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61" creationId="{29270496-9532-4B91-A62E-A139A8E1943C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62" creationId="{20D9D977-01F8-4C42-9AD1-252DE41B4290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63" creationId="{73E42766-0691-4714-A448-8BDCD52A2E7A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64" creationId="{737DE4C0-4381-40E6-8C19-281883CE2A18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65" creationId="{A32C5167-A940-49FE-A2AF-DE78F3E96C82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66" creationId="{9184740C-6AF5-4205-9444-EEA6E50327B3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67" creationId="{F12EBBF6-C569-4904-B9E0-468367289D2A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68" creationId="{8E2CDCD7-80A6-405C-89F1-DFC646831E4B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69" creationId="{9DB62E43-C649-474D-951E-4B40B5427A28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70" creationId="{A17EF83B-D225-49EE-A657-011881EB2389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71" creationId="{816BA10C-43F4-48C4-B779-95B40B361077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72" creationId="{6AEEE20F-B23B-42A5-A04D-3698CA3F2307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73" creationId="{4106FA8E-AF42-4640-859F-319B9E76CF89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74" creationId="{1C7BD0C7-918F-4BA4-AD0A-6C068F5FE22A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75" creationId="{FAECFE03-F578-4627-A467-090ED746B617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76" creationId="{8982FBB9-52A4-43A2-A687-5A7E54E3E9B2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77" creationId="{76C6168F-B94E-4D70-A1D9-E4A81B6536B5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78" creationId="{8340962B-1109-446A-82E1-84A83210C039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79" creationId="{5D493523-36D6-48D2-BEB7-55A943B169A5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80" creationId="{CA360225-BBB9-44C6-B5DA-0AE9E2DACD76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81" creationId="{FC532F72-A74A-421B-BAAB-D4847C62D0B8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82" creationId="{611CB62E-0B07-48D2-AD24-D937039F4FB0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83" creationId="{E6DBE202-5248-4D37-9ABD-63390FCE15FD}"/>
          </ac:spMkLst>
        </pc:spChg>
        <pc:spChg chg="add del">
          <ac:chgData name="Alison Hopper" userId="ca5996aa-ea7f-4b9b-84ac-8568eb6eb8f4" providerId="ADAL" clId="{95DA0D84-3A13-4C2C-9D66-EDC789A92751}" dt="2020-05-07T14:18:22.738" v="680" actId="478"/>
          <ac:spMkLst>
            <pc:docMk/>
            <pc:sldMk cId="2899495820" sldId="316"/>
            <ac:spMk id="84" creationId="{F3D8751B-4DBE-40E6-9A8F-AE91215598F6}"/>
          </ac:spMkLst>
        </pc:spChg>
        <pc:spChg chg="add mod">
          <ac:chgData name="Alison Hopper" userId="ca5996aa-ea7f-4b9b-84ac-8568eb6eb8f4" providerId="ADAL" clId="{95DA0D84-3A13-4C2C-9D66-EDC789A92751}" dt="2020-05-07T14:32:06.227" v="1151" actId="1076"/>
          <ac:spMkLst>
            <pc:docMk/>
            <pc:sldMk cId="2899495820" sldId="316"/>
            <ac:spMk id="86" creationId="{38B730AA-5C87-4B9A-87EC-85A8AB9CCF58}"/>
          </ac:spMkLst>
        </pc:spChg>
        <pc:graphicFrameChg chg="add mod">
          <ac:chgData name="Alison Hopper" userId="ca5996aa-ea7f-4b9b-84ac-8568eb6eb8f4" providerId="ADAL" clId="{95DA0D84-3A13-4C2C-9D66-EDC789A92751}" dt="2020-05-07T14:31:32.751" v="1145" actId="1036"/>
          <ac:graphicFrameMkLst>
            <pc:docMk/>
            <pc:sldMk cId="2899495820" sldId="316"/>
            <ac:graphicFrameMk id="85" creationId="{2D6E6265-883A-42C4-9700-DF866D26351C}"/>
          </ac:graphicFrameMkLst>
        </pc:graphicFrameChg>
        <pc:picChg chg="del">
          <ac:chgData name="Alison Hopper" userId="ca5996aa-ea7f-4b9b-84ac-8568eb6eb8f4" providerId="ADAL" clId="{95DA0D84-3A13-4C2C-9D66-EDC789A92751}" dt="2020-05-07T14:28:20.497" v="1042" actId="478"/>
          <ac:picMkLst>
            <pc:docMk/>
            <pc:sldMk cId="2899495820" sldId="316"/>
            <ac:picMk id="25" creationId="{1F41B316-CFC2-4D6F-A6BF-E6B0894D7C62}"/>
          </ac:picMkLst>
        </pc:picChg>
      </pc:sldChg>
      <pc:sldChg chg="addSp delSp modSp mod">
        <pc:chgData name="Alison Hopper" userId="ca5996aa-ea7f-4b9b-84ac-8568eb6eb8f4" providerId="ADAL" clId="{95DA0D84-3A13-4C2C-9D66-EDC789A92751}" dt="2020-05-07T14:19:06.464" v="696" actId="207"/>
        <pc:sldMkLst>
          <pc:docMk/>
          <pc:sldMk cId="1720328327" sldId="317"/>
        </pc:sldMkLst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3" creationId="{3FAE1175-C877-4D95-9990-FF3A3169483B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24" creationId="{E808C810-5392-46F9-BD48-E08A4213BEB6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27" creationId="{24F2E4EE-B437-4835-9679-1BBA89193441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28" creationId="{1DBE0B2B-560B-4BFE-9B42-DD3BBF2090D4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29" creationId="{2870BAA6-6CF4-46BE-BD82-3C78AEEBF034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30" creationId="{4F27B813-383F-4189-9643-9DC325E0E65C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31" creationId="{26CDDB9E-E997-4FF4-8306-B1BB0994396B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32" creationId="{CE95FF06-17D3-4445-AB39-11F63A3EA232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33" creationId="{A58A1CF7-03DB-4431-A29E-2DAFBE257794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34" creationId="{8738716A-FC8E-461D-88E7-CF95F7B4E205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35" creationId="{6E21F2D6-60BA-40D0-ADC9-08EB59B46001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36" creationId="{660E9215-02B1-4003-9F6E-3B50FCB710D7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37" creationId="{84670EDD-9100-4702-84CF-B3AB8F17B5AB}"/>
          </ac:spMkLst>
        </pc:spChg>
        <pc:spChg chg="del mod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38" creationId="{9A79D48A-695E-411F-8772-B187BE9042AA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39" creationId="{CA23FF90-DC83-43EA-A2DE-23DF839CF884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40" creationId="{1B6884C8-765D-482A-BF42-BC9C9DC64DA1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41" creationId="{97644209-1CE1-4434-8940-A6C4E4AFB51D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42" creationId="{E1453FED-EE28-48AC-871B-416EA046DF16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43" creationId="{1BEF6D33-10CE-4895-AA61-D9EADA4557CF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44" creationId="{37E8090B-6B26-449E-8930-B3B4B2200E79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45" creationId="{2260C660-44C8-4821-AFD2-CF319F4F9533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46" creationId="{4DF8845F-C73B-49C7-8453-6F6BB810EF69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47" creationId="{00099604-DA3E-4B03-BBDD-A555A9750BC3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48" creationId="{AA549374-1A0B-4508-84E8-7CA01DF61E33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49" creationId="{8AA0DC2A-984B-40BA-B265-BE19093FFE17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50" creationId="{BA5D4080-1892-4713-B1F2-CCF342ACA3BB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51" creationId="{97C8DBB4-8BC5-4A6B-85B6-36791C8179FA}"/>
          </ac:spMkLst>
        </pc:spChg>
        <pc:spChg chg="del mod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52" creationId="{31E8F059-0E23-4801-A957-941D8E628365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53" creationId="{DA614A12-2EE9-40AD-9EE6-BBE5F6BB77CE}"/>
          </ac:spMkLst>
        </pc:spChg>
        <pc:spChg chg="del">
          <ac:chgData name="Alison Hopper" userId="ca5996aa-ea7f-4b9b-84ac-8568eb6eb8f4" providerId="ADAL" clId="{95DA0D84-3A13-4C2C-9D66-EDC789A92751}" dt="2020-05-07T14:18:47.143" v="686" actId="478"/>
          <ac:spMkLst>
            <pc:docMk/>
            <pc:sldMk cId="1720328327" sldId="317"/>
            <ac:spMk id="54" creationId="{8E489F4E-C805-4413-B937-0A02372BE448}"/>
          </ac:spMkLst>
        </pc:spChg>
        <pc:graphicFrameChg chg="add modGraphic">
          <ac:chgData name="Alison Hopper" userId="ca5996aa-ea7f-4b9b-84ac-8568eb6eb8f4" providerId="ADAL" clId="{95DA0D84-3A13-4C2C-9D66-EDC789A92751}" dt="2020-05-07T14:19:06.464" v="696" actId="207"/>
          <ac:graphicFrameMkLst>
            <pc:docMk/>
            <pc:sldMk cId="1720328327" sldId="317"/>
            <ac:graphicFrameMk id="55" creationId="{452086FD-A8E4-4E64-8502-01FE670B71A4}"/>
          </ac:graphicFrameMkLst>
        </pc:graphicFrameChg>
      </pc:sldChg>
      <pc:sldChg chg="addSp delSp modSp mod">
        <pc:chgData name="Alison Hopper" userId="ca5996aa-ea7f-4b9b-84ac-8568eb6eb8f4" providerId="ADAL" clId="{95DA0D84-3A13-4C2C-9D66-EDC789A92751}" dt="2020-05-07T14:21:54.092" v="785" actId="1076"/>
        <pc:sldMkLst>
          <pc:docMk/>
          <pc:sldMk cId="3195822853" sldId="318"/>
        </pc:sldMkLst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3" creationId="{3FAE1175-C877-4D95-9990-FF3A3169483B}"/>
          </ac:spMkLst>
        </pc:spChg>
        <pc:spChg chg="mod">
          <ac:chgData name="Alison Hopper" userId="ca5996aa-ea7f-4b9b-84ac-8568eb6eb8f4" providerId="ADAL" clId="{95DA0D84-3A13-4C2C-9D66-EDC789A92751}" dt="2020-05-07T14:09:05.120" v="382" actId="20577"/>
          <ac:spMkLst>
            <pc:docMk/>
            <pc:sldMk cId="3195822853" sldId="318"/>
            <ac:spMk id="5" creationId="{00000000-0000-0000-0000-000000000000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24" creationId="{E808C810-5392-46F9-BD48-E08A4213BEB6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27" creationId="{24F2E4EE-B437-4835-9679-1BBA89193441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28" creationId="{1DBE0B2B-560B-4BFE-9B42-DD3BBF2090D4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29" creationId="{2870BAA6-6CF4-46BE-BD82-3C78AEEBF034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30" creationId="{4F27B813-383F-4189-9643-9DC325E0E65C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31" creationId="{26CDDB9E-E997-4FF4-8306-B1BB0994396B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32" creationId="{CE95FF06-17D3-4445-AB39-11F63A3EA232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33" creationId="{A58A1CF7-03DB-4431-A29E-2DAFBE257794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34" creationId="{8738716A-FC8E-461D-88E7-CF95F7B4E205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35" creationId="{6E21F2D6-60BA-40D0-ADC9-08EB59B46001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36" creationId="{660E9215-02B1-4003-9F6E-3B50FCB710D7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37" creationId="{84670EDD-9100-4702-84CF-B3AB8F17B5AB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38" creationId="{9A79D48A-695E-411F-8772-B187BE9042AA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39" creationId="{CA23FF90-DC83-43EA-A2DE-23DF839CF884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40" creationId="{1B6884C8-765D-482A-BF42-BC9C9DC64DA1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41" creationId="{97644209-1CE1-4434-8940-A6C4E4AFB51D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42" creationId="{E1453FED-EE28-48AC-871B-416EA046DF16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43" creationId="{1BEF6D33-10CE-4895-AA61-D9EADA4557CF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44" creationId="{37E8090B-6B26-449E-8930-B3B4B2200E79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45" creationId="{2260C660-44C8-4821-AFD2-CF319F4F9533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46" creationId="{4DF8845F-C73B-49C7-8453-6F6BB810EF69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47" creationId="{00099604-DA3E-4B03-BBDD-A555A9750BC3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48" creationId="{AA549374-1A0B-4508-84E8-7CA01DF61E33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49" creationId="{8AA0DC2A-984B-40BA-B265-BE19093FFE17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50" creationId="{BA5D4080-1892-4713-B1F2-CCF342ACA3BB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51" creationId="{97C8DBB4-8BC5-4A6B-85B6-36791C8179FA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52" creationId="{31E8F059-0E23-4801-A957-941D8E628365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53" creationId="{DA614A12-2EE9-40AD-9EE6-BBE5F6BB77CE}"/>
          </ac:spMkLst>
        </pc:spChg>
        <pc:spChg chg="del">
          <ac:chgData name="Alison Hopper" userId="ca5996aa-ea7f-4b9b-84ac-8568eb6eb8f4" providerId="ADAL" clId="{95DA0D84-3A13-4C2C-9D66-EDC789A92751}" dt="2020-05-07T14:19:39.024" v="700" actId="478"/>
          <ac:spMkLst>
            <pc:docMk/>
            <pc:sldMk cId="3195822853" sldId="318"/>
            <ac:spMk id="54" creationId="{8E489F4E-C805-4413-B937-0A02372BE448}"/>
          </ac:spMkLst>
        </pc:spChg>
        <pc:spChg chg="add mod">
          <ac:chgData name="Alison Hopper" userId="ca5996aa-ea7f-4b9b-84ac-8568eb6eb8f4" providerId="ADAL" clId="{95DA0D84-3A13-4C2C-9D66-EDC789A92751}" dt="2020-05-07T14:21:54.092" v="785" actId="1076"/>
          <ac:spMkLst>
            <pc:docMk/>
            <pc:sldMk cId="3195822853" sldId="318"/>
            <ac:spMk id="56" creationId="{B1CA92D8-FA32-4660-917A-353B8CD02951}"/>
          </ac:spMkLst>
        </pc:spChg>
        <pc:graphicFrameChg chg="add">
          <ac:chgData name="Alison Hopper" userId="ca5996aa-ea7f-4b9b-84ac-8568eb6eb8f4" providerId="ADAL" clId="{95DA0D84-3A13-4C2C-9D66-EDC789A92751}" dt="2020-05-07T14:19:39.464" v="701"/>
          <ac:graphicFrameMkLst>
            <pc:docMk/>
            <pc:sldMk cId="3195822853" sldId="318"/>
            <ac:graphicFrameMk id="55" creationId="{9D7C8CAC-73F5-447C-9434-EEB2B92399F2}"/>
          </ac:graphicFrameMkLst>
        </pc:graphicFrameChg>
      </pc:sldChg>
      <pc:sldChg chg="addSp delSp modSp mod">
        <pc:chgData name="Alison Hopper" userId="ca5996aa-ea7f-4b9b-84ac-8568eb6eb8f4" providerId="ADAL" clId="{95DA0D84-3A13-4C2C-9D66-EDC789A92751}" dt="2020-05-07T14:33:25.574" v="1286" actId="1076"/>
        <pc:sldMkLst>
          <pc:docMk/>
          <pc:sldMk cId="3920473793" sldId="319"/>
        </pc:sldMkLst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3" creationId="{3FAE1175-C877-4D95-9990-FF3A3169483B}"/>
          </ac:spMkLst>
        </pc:spChg>
        <pc:spChg chg="mod">
          <ac:chgData name="Alison Hopper" userId="ca5996aa-ea7f-4b9b-84ac-8568eb6eb8f4" providerId="ADAL" clId="{95DA0D84-3A13-4C2C-9D66-EDC789A92751}" dt="2020-05-07T14:32:53.532" v="1257" actId="1076"/>
          <ac:spMkLst>
            <pc:docMk/>
            <pc:sldMk cId="3920473793" sldId="319"/>
            <ac:spMk id="5" creationId="{00000000-0000-0000-0000-000000000000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24" creationId="{E808C810-5392-46F9-BD48-E08A4213BEB6}"/>
          </ac:spMkLst>
        </pc:spChg>
        <pc:spChg chg="mod">
          <ac:chgData name="Alison Hopper" userId="ca5996aa-ea7f-4b9b-84ac-8568eb6eb8f4" providerId="ADAL" clId="{95DA0D84-3A13-4C2C-9D66-EDC789A92751}" dt="2020-05-07T14:33:20.807" v="1285" actId="1076"/>
          <ac:spMkLst>
            <pc:docMk/>
            <pc:sldMk cId="3920473793" sldId="319"/>
            <ac:spMk id="26" creationId="{C4F61A70-B30B-4053-8149-29AE1F605A14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27" creationId="{24F2E4EE-B437-4835-9679-1BBA89193441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28" creationId="{1DBE0B2B-560B-4BFE-9B42-DD3BBF2090D4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29" creationId="{2870BAA6-6CF4-46BE-BD82-3C78AEEBF034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30" creationId="{4F27B813-383F-4189-9643-9DC325E0E65C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31" creationId="{26CDDB9E-E997-4FF4-8306-B1BB0994396B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32" creationId="{CE95FF06-17D3-4445-AB39-11F63A3EA232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33" creationId="{A58A1CF7-03DB-4431-A29E-2DAFBE257794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34" creationId="{8738716A-FC8E-461D-88E7-CF95F7B4E205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35" creationId="{6E21F2D6-60BA-40D0-ADC9-08EB59B46001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36" creationId="{660E9215-02B1-4003-9F6E-3B50FCB710D7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37" creationId="{84670EDD-9100-4702-84CF-B3AB8F17B5AB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38" creationId="{9A79D48A-695E-411F-8772-B187BE9042AA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39" creationId="{CA23FF90-DC83-43EA-A2DE-23DF839CF884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40" creationId="{1B6884C8-765D-482A-BF42-BC9C9DC64DA1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41" creationId="{97644209-1CE1-4434-8940-A6C4E4AFB51D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42" creationId="{E1453FED-EE28-48AC-871B-416EA046DF16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43" creationId="{1BEF6D33-10CE-4895-AA61-D9EADA4557CF}"/>
          </ac:spMkLst>
        </pc:spChg>
        <pc:spChg chg="del mod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44" creationId="{37E8090B-6B26-449E-8930-B3B4B2200E79}"/>
          </ac:spMkLst>
        </pc:spChg>
        <pc:spChg chg="del mod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45" creationId="{2260C660-44C8-4821-AFD2-CF319F4F9533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46" creationId="{4DF8845F-C73B-49C7-8453-6F6BB810EF69}"/>
          </ac:spMkLst>
        </pc:spChg>
        <pc:spChg chg="del mod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47" creationId="{00099604-DA3E-4B03-BBDD-A555A9750BC3}"/>
          </ac:spMkLst>
        </pc:spChg>
        <pc:spChg chg="del mod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48" creationId="{AA549374-1A0B-4508-84E8-7CA01DF61E33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49" creationId="{8AA0DC2A-984B-40BA-B265-BE19093FFE17}"/>
          </ac:spMkLst>
        </pc:spChg>
        <pc:spChg chg="del mod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50" creationId="{BA5D4080-1892-4713-B1F2-CCF342ACA3BB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51" creationId="{97C8DBB4-8BC5-4A6B-85B6-36791C8179FA}"/>
          </ac:spMkLst>
        </pc:spChg>
        <pc:spChg chg="del mod">
          <ac:chgData name="Alison Hopper" userId="ca5996aa-ea7f-4b9b-84ac-8568eb6eb8f4" providerId="ADAL" clId="{95DA0D84-3A13-4C2C-9D66-EDC789A92751}" dt="2020-05-07T14:02:24.967" v="36" actId="478"/>
          <ac:spMkLst>
            <pc:docMk/>
            <pc:sldMk cId="3920473793" sldId="319"/>
            <ac:spMk id="52" creationId="{31E8F059-0E23-4801-A957-941D8E628365}"/>
          </ac:spMkLst>
        </pc:spChg>
        <pc:spChg chg="del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53" creationId="{DA614A12-2EE9-40AD-9EE6-BBE5F6BB77CE}"/>
          </ac:spMkLst>
        </pc:spChg>
        <pc:spChg chg="del mod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54" creationId="{8E489F4E-C805-4413-B937-0A02372BE448}"/>
          </ac:spMkLst>
        </pc:spChg>
        <pc:spChg chg="add del mod">
          <ac:chgData name="Alison Hopper" userId="ca5996aa-ea7f-4b9b-84ac-8568eb6eb8f4" providerId="ADAL" clId="{95DA0D84-3A13-4C2C-9D66-EDC789A92751}" dt="2020-05-07T14:18:29.946" v="682" actId="478"/>
          <ac:spMkLst>
            <pc:docMk/>
            <pc:sldMk cId="3920473793" sldId="319"/>
            <ac:spMk id="56" creationId="{D3F6A646-109E-4EBA-BD39-56DFD3F1252D}"/>
          </ac:spMkLst>
        </pc:spChg>
        <pc:graphicFrameChg chg="mod modGraphic">
          <ac:chgData name="Alison Hopper" userId="ca5996aa-ea7f-4b9b-84ac-8568eb6eb8f4" providerId="ADAL" clId="{95DA0D84-3A13-4C2C-9D66-EDC789A92751}" dt="2020-05-07T14:33:25.574" v="1286" actId="1076"/>
          <ac:graphicFrameMkLst>
            <pc:docMk/>
            <pc:sldMk cId="3920473793" sldId="319"/>
            <ac:graphicFrameMk id="55" creationId="{538AA381-25B9-48F0-8AFD-FFFADE79DB95}"/>
          </ac:graphicFrameMkLst>
        </pc:graphicFrameChg>
        <pc:graphicFrameChg chg="add mod">
          <ac:chgData name="Alison Hopper" userId="ca5996aa-ea7f-4b9b-84ac-8568eb6eb8f4" providerId="ADAL" clId="{95DA0D84-3A13-4C2C-9D66-EDC789A92751}" dt="2020-05-07T14:33:20.807" v="1285" actId="1076"/>
          <ac:graphicFrameMkLst>
            <pc:docMk/>
            <pc:sldMk cId="3920473793" sldId="319"/>
            <ac:graphicFrameMk id="57" creationId="{D172BE68-D5FB-475F-8E9E-5AC955D25019}"/>
          </ac:graphicFrameMkLst>
        </pc:graphicFrameChg>
      </pc:sldChg>
      <pc:sldChg chg="addSp delSp modSp add mod">
        <pc:chgData name="Alison Hopper" userId="ca5996aa-ea7f-4b9b-84ac-8568eb6eb8f4" providerId="ADAL" clId="{95DA0D84-3A13-4C2C-9D66-EDC789A92751}" dt="2020-05-07T14:19:26.422" v="699" actId="1076"/>
        <pc:sldMkLst>
          <pc:docMk/>
          <pc:sldMk cId="1461383158" sldId="320"/>
        </pc:sldMkLst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3" creationId="{3FAE1175-C877-4D95-9990-FF3A3169483B}"/>
          </ac:spMkLst>
        </pc:spChg>
        <pc:spChg chg="mod">
          <ac:chgData name="Alison Hopper" userId="ca5996aa-ea7f-4b9b-84ac-8568eb6eb8f4" providerId="ADAL" clId="{95DA0D84-3A13-4C2C-9D66-EDC789A92751}" dt="2020-05-07T14:06:37.840" v="305" actId="20577"/>
          <ac:spMkLst>
            <pc:docMk/>
            <pc:sldMk cId="1461383158" sldId="320"/>
            <ac:spMk id="5" creationId="{00000000-0000-0000-0000-000000000000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24" creationId="{E808C810-5392-46F9-BD48-E08A4213BEB6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27" creationId="{24F2E4EE-B437-4835-9679-1BBA89193441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28" creationId="{1DBE0B2B-560B-4BFE-9B42-DD3BBF2090D4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29" creationId="{2870BAA6-6CF4-46BE-BD82-3C78AEEBF034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30" creationId="{4F27B813-383F-4189-9643-9DC325E0E65C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31" creationId="{26CDDB9E-E997-4FF4-8306-B1BB0994396B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32" creationId="{CE95FF06-17D3-4445-AB39-11F63A3EA232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33" creationId="{A58A1CF7-03DB-4431-A29E-2DAFBE257794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34" creationId="{8738716A-FC8E-461D-88E7-CF95F7B4E205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35" creationId="{6E21F2D6-60BA-40D0-ADC9-08EB59B46001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36" creationId="{660E9215-02B1-4003-9F6E-3B50FCB710D7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37" creationId="{84670EDD-9100-4702-84CF-B3AB8F17B5AB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38" creationId="{9A79D48A-695E-411F-8772-B187BE9042AA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39" creationId="{CA23FF90-DC83-43EA-A2DE-23DF839CF884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40" creationId="{1B6884C8-765D-482A-BF42-BC9C9DC64DA1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41" creationId="{97644209-1CE1-4434-8940-A6C4E4AFB51D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42" creationId="{E1453FED-EE28-48AC-871B-416EA046DF16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43" creationId="{1BEF6D33-10CE-4895-AA61-D9EADA4557CF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44" creationId="{37E8090B-6B26-449E-8930-B3B4B2200E79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45" creationId="{2260C660-44C8-4821-AFD2-CF319F4F9533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46" creationId="{4DF8845F-C73B-49C7-8453-6F6BB810EF69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47" creationId="{00099604-DA3E-4B03-BBDD-A555A9750BC3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48" creationId="{AA549374-1A0B-4508-84E8-7CA01DF61E33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49" creationId="{8AA0DC2A-984B-40BA-B265-BE19093FFE17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50" creationId="{BA5D4080-1892-4713-B1F2-CCF342ACA3BB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51" creationId="{97C8DBB4-8BC5-4A6B-85B6-36791C8179FA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52" creationId="{31E8F059-0E23-4801-A957-941D8E628365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53" creationId="{DA614A12-2EE9-40AD-9EE6-BBE5F6BB77CE}"/>
          </ac:spMkLst>
        </pc:spChg>
        <pc:spChg chg="del mod">
          <ac:chgData name="Alison Hopper" userId="ca5996aa-ea7f-4b9b-84ac-8568eb6eb8f4" providerId="ADAL" clId="{95DA0D84-3A13-4C2C-9D66-EDC789A92751}" dt="2020-05-07T14:19:22.370" v="697" actId="478"/>
          <ac:spMkLst>
            <pc:docMk/>
            <pc:sldMk cId="1461383158" sldId="320"/>
            <ac:spMk id="54" creationId="{8E489F4E-C805-4413-B937-0A02372BE448}"/>
          </ac:spMkLst>
        </pc:spChg>
        <pc:spChg chg="add mod">
          <ac:chgData name="Alison Hopper" userId="ca5996aa-ea7f-4b9b-84ac-8568eb6eb8f4" providerId="ADAL" clId="{95DA0D84-3A13-4C2C-9D66-EDC789A92751}" dt="2020-05-07T14:07:21.442" v="320" actId="1076"/>
          <ac:spMkLst>
            <pc:docMk/>
            <pc:sldMk cId="1461383158" sldId="320"/>
            <ac:spMk id="55" creationId="{53AC2663-D3F8-44F9-BD4F-2F11568AA3EF}"/>
          </ac:spMkLst>
        </pc:spChg>
        <pc:spChg chg="mod">
          <ac:chgData name="Alison Hopper" userId="ca5996aa-ea7f-4b9b-84ac-8568eb6eb8f4" providerId="ADAL" clId="{95DA0D84-3A13-4C2C-9D66-EDC789A92751}" dt="2020-05-07T14:07:29.231" v="321" actId="1076"/>
          <ac:spMkLst>
            <pc:docMk/>
            <pc:sldMk cId="1461383158" sldId="320"/>
            <ac:spMk id="56" creationId="{A6C06843-C3E9-4C7A-83F8-7458033F9026}"/>
          </ac:spMkLst>
        </pc:spChg>
        <pc:graphicFrameChg chg="add mod">
          <ac:chgData name="Alison Hopper" userId="ca5996aa-ea7f-4b9b-84ac-8568eb6eb8f4" providerId="ADAL" clId="{95DA0D84-3A13-4C2C-9D66-EDC789A92751}" dt="2020-05-07T14:19:26.422" v="699" actId="1076"/>
          <ac:graphicFrameMkLst>
            <pc:docMk/>
            <pc:sldMk cId="1461383158" sldId="320"/>
            <ac:graphicFrameMk id="57" creationId="{6121D4D2-4274-4D01-8D3D-74B4EDFAE184}"/>
          </ac:graphicFrameMkLst>
        </pc:graphicFrameChg>
      </pc:sldChg>
      <pc:sldChg chg="addSp delSp modSp add mod modNotesTx">
        <pc:chgData name="Alison Hopper" userId="ca5996aa-ea7f-4b9b-84ac-8568eb6eb8f4" providerId="ADAL" clId="{95DA0D84-3A13-4C2C-9D66-EDC789A92751}" dt="2020-05-07T14:43:54.784" v="1665" actId="20577"/>
        <pc:sldMkLst>
          <pc:docMk/>
          <pc:sldMk cId="2275035882" sldId="321"/>
        </pc:sldMkLst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3" creationId="{3FAE1175-C877-4D95-9990-FF3A3169483B}"/>
          </ac:spMkLst>
        </pc:spChg>
        <pc:spChg chg="add del">
          <ac:chgData name="Alison Hopper" userId="ca5996aa-ea7f-4b9b-84ac-8568eb6eb8f4" providerId="ADAL" clId="{95DA0D84-3A13-4C2C-9D66-EDC789A92751}" dt="2020-05-07T14:43:41.737" v="1656" actId="478"/>
          <ac:spMkLst>
            <pc:docMk/>
            <pc:sldMk cId="2275035882" sldId="321"/>
            <ac:spMk id="5" creationId="{00000000-0000-0000-0000-000000000000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24" creationId="{E808C810-5392-46F9-BD48-E08A4213BEB6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27" creationId="{24F2E4EE-B437-4835-9679-1BBA89193441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28" creationId="{1DBE0B2B-560B-4BFE-9B42-DD3BBF2090D4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29" creationId="{2870BAA6-6CF4-46BE-BD82-3C78AEEBF034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30" creationId="{4F27B813-383F-4189-9643-9DC325E0E65C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31" creationId="{26CDDB9E-E997-4FF4-8306-B1BB0994396B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32" creationId="{CE95FF06-17D3-4445-AB39-11F63A3EA232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33" creationId="{A58A1CF7-03DB-4431-A29E-2DAFBE257794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34" creationId="{8738716A-FC8E-461D-88E7-CF95F7B4E205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35" creationId="{6E21F2D6-60BA-40D0-ADC9-08EB59B46001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36" creationId="{660E9215-02B1-4003-9F6E-3B50FCB710D7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37" creationId="{84670EDD-9100-4702-84CF-B3AB8F17B5AB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38" creationId="{9A79D48A-695E-411F-8772-B187BE9042AA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39" creationId="{CA23FF90-DC83-43EA-A2DE-23DF839CF884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40" creationId="{1B6884C8-765D-482A-BF42-BC9C9DC64DA1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41" creationId="{97644209-1CE1-4434-8940-A6C4E4AFB51D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42" creationId="{E1453FED-EE28-48AC-871B-416EA046DF16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43" creationId="{1BEF6D33-10CE-4895-AA61-D9EADA4557CF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44" creationId="{37E8090B-6B26-449E-8930-B3B4B2200E79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45" creationId="{2260C660-44C8-4821-AFD2-CF319F4F9533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46" creationId="{4DF8845F-C73B-49C7-8453-6F6BB810EF69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47" creationId="{00099604-DA3E-4B03-BBDD-A555A9750BC3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48" creationId="{AA549374-1A0B-4508-84E8-7CA01DF61E33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49" creationId="{8AA0DC2A-984B-40BA-B265-BE19093FFE17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50" creationId="{BA5D4080-1892-4713-B1F2-CCF342ACA3BB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51" creationId="{97C8DBB4-8BC5-4A6B-85B6-36791C8179FA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52" creationId="{31E8F059-0E23-4801-A957-941D8E628365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53" creationId="{DA614A12-2EE9-40AD-9EE6-BBE5F6BB77CE}"/>
          </ac:spMkLst>
        </pc:spChg>
        <pc:spChg chg="del mod">
          <ac:chgData name="Alison Hopper" userId="ca5996aa-ea7f-4b9b-84ac-8568eb6eb8f4" providerId="ADAL" clId="{95DA0D84-3A13-4C2C-9D66-EDC789A92751}" dt="2020-05-07T14:21:37.897" v="780" actId="478"/>
          <ac:spMkLst>
            <pc:docMk/>
            <pc:sldMk cId="2275035882" sldId="321"/>
            <ac:spMk id="54" creationId="{8E489F4E-C805-4413-B937-0A02372BE448}"/>
          </ac:spMkLst>
        </pc:spChg>
        <pc:spChg chg="add mod">
          <ac:chgData name="Alison Hopper" userId="ca5996aa-ea7f-4b9b-84ac-8568eb6eb8f4" providerId="ADAL" clId="{95DA0D84-3A13-4C2C-9D66-EDC789A92751}" dt="2020-05-07T14:09:58.079" v="386" actId="1076"/>
          <ac:spMkLst>
            <pc:docMk/>
            <pc:sldMk cId="2275035882" sldId="321"/>
            <ac:spMk id="55" creationId="{C0C8CCD3-6B04-481A-BD7A-BE7D4E678FC9}"/>
          </ac:spMkLst>
        </pc:spChg>
        <pc:spChg chg="add mod">
          <ac:chgData name="Alison Hopper" userId="ca5996aa-ea7f-4b9b-84ac-8568eb6eb8f4" providerId="ADAL" clId="{95DA0D84-3A13-4C2C-9D66-EDC789A92751}" dt="2020-05-07T14:43:54.784" v="1665" actId="20577"/>
          <ac:spMkLst>
            <pc:docMk/>
            <pc:sldMk cId="2275035882" sldId="321"/>
            <ac:spMk id="56" creationId="{A7B58DC2-1F1A-4908-BAB9-593B41D64C26}"/>
          </ac:spMkLst>
        </pc:spChg>
        <pc:spChg chg="add del mod">
          <ac:chgData name="Alison Hopper" userId="ca5996aa-ea7f-4b9b-84ac-8568eb6eb8f4" providerId="ADAL" clId="{95DA0D84-3A13-4C2C-9D66-EDC789A92751}" dt="2020-05-07T14:43:25.664" v="1654"/>
          <ac:spMkLst>
            <pc:docMk/>
            <pc:sldMk cId="2275035882" sldId="321"/>
            <ac:spMk id="58" creationId="{134A4349-B03C-4176-8D92-2AAB561B9571}"/>
          </ac:spMkLst>
        </pc:spChg>
        <pc:spChg chg="add">
          <ac:chgData name="Alison Hopper" userId="ca5996aa-ea7f-4b9b-84ac-8568eb6eb8f4" providerId="ADAL" clId="{95DA0D84-3A13-4C2C-9D66-EDC789A92751}" dt="2020-05-07T14:43:42.172" v="1657"/>
          <ac:spMkLst>
            <pc:docMk/>
            <pc:sldMk cId="2275035882" sldId="321"/>
            <ac:spMk id="59" creationId="{1985F398-ABDC-4CFC-8041-9D54C713A953}"/>
          </ac:spMkLst>
        </pc:spChg>
        <pc:graphicFrameChg chg="add">
          <ac:chgData name="Alison Hopper" userId="ca5996aa-ea7f-4b9b-84ac-8568eb6eb8f4" providerId="ADAL" clId="{95DA0D84-3A13-4C2C-9D66-EDC789A92751}" dt="2020-05-07T14:21:38.770" v="781"/>
          <ac:graphicFrameMkLst>
            <pc:docMk/>
            <pc:sldMk cId="2275035882" sldId="321"/>
            <ac:graphicFrameMk id="57" creationId="{6AF2DC8D-CCF1-475E-B04D-6B99237603D0}"/>
          </ac:graphicFrameMkLst>
        </pc:graphicFrameChg>
      </pc:sldChg>
      <pc:sldChg chg="addSp delSp modSp add mod">
        <pc:chgData name="Alison Hopper" userId="ca5996aa-ea7f-4b9b-84ac-8568eb6eb8f4" providerId="ADAL" clId="{95DA0D84-3A13-4C2C-9D66-EDC789A92751}" dt="2020-05-07T14:29:02.275" v="1061" actId="1076"/>
        <pc:sldMkLst>
          <pc:docMk/>
          <pc:sldMk cId="3322404580" sldId="322"/>
        </pc:sldMkLst>
        <pc:spChg chg="mod">
          <ac:chgData name="Alison Hopper" userId="ca5996aa-ea7f-4b9b-84ac-8568eb6eb8f4" providerId="ADAL" clId="{95DA0D84-3A13-4C2C-9D66-EDC789A92751}" dt="2020-05-07T14:28:31.960" v="1050" actId="6549"/>
          <ac:spMkLst>
            <pc:docMk/>
            <pc:sldMk cId="3322404580" sldId="322"/>
            <ac:spMk id="26" creationId="{C4F61A70-B30B-4053-8149-29AE1F605A14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55" creationId="{9BBE5506-E62B-4D9E-9123-A311207FB050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56" creationId="{77ED6B9E-3978-4819-9E68-4EF5E4935BF0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57" creationId="{6668A4BA-A328-42C4-8220-2262010AA6C7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58" creationId="{6C7F8B0D-6ED7-429B-BD52-4AAF7EAC2638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59" creationId="{41C6CF13-4027-457C-9A81-0B3154C68CCE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60" creationId="{5344FB74-CD73-4527-BBC5-C98BF0A3E57A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61" creationId="{9207F53A-A983-415D-96D4-CC66130BA4A2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62" creationId="{53BF4E2E-69C1-4E53-8980-0E2027EA79B2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63" creationId="{FE46FBF3-7F19-423F-A6F6-24DABBD43E5A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64" creationId="{E1DDF634-6F4C-47D6-9299-D80E9074FBC9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65" creationId="{834EFFDB-D238-4FC4-9212-B5C6FC15545B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66" creationId="{435AB7EA-755B-444F-BBE3-C7D2C5AF141F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67" creationId="{75F595C0-14BE-4248-8A7F-7AB7172BB1FF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68" creationId="{619BB6C8-BF03-4F99-BF39-A05D67FFDF8E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69" creationId="{3450D574-472E-412D-8372-F454F03FD066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70" creationId="{B1150CF0-BB23-4AD5-A75B-3A6ECE0815AD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71" creationId="{6FC07709-4D61-4D3E-9686-C11A26A873C8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72" creationId="{0D6E21E2-B29A-4C42-8093-F74130F623F6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73" creationId="{26A03360-1766-4A54-B98F-08A8C1FD37EB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74" creationId="{8F8768DC-A320-4B18-81A4-86B609F5A19A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75" creationId="{17FDE70F-490A-4452-8297-D6A29F0F8DBC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76" creationId="{A5B6242F-E161-497F-8F23-90C9C83D90A1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77" creationId="{A524CDBE-3692-4BB9-BB7A-FE42D95B350F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78" creationId="{CA4E5C01-4DBB-4C63-B375-7529C9A3C87D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79" creationId="{4C32CD62-5BB3-4D6A-A441-ABDDB6398D6F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80" creationId="{A21D4C41-B356-4D23-B339-B48A665F5920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81" creationId="{E1A1CBB5-BBB0-46C0-96B1-D09CE262E5D3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82" creationId="{56243A41-E889-4416-B06B-C799096C2042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83" creationId="{D5C6EEF2-61E5-49FD-B1A9-D12967663AD7}"/>
          </ac:spMkLst>
        </pc:spChg>
        <pc:spChg chg="del">
          <ac:chgData name="Alison Hopper" userId="ca5996aa-ea7f-4b9b-84ac-8568eb6eb8f4" providerId="ADAL" clId="{95DA0D84-3A13-4C2C-9D66-EDC789A92751}" dt="2020-05-07T14:14:13.426" v="623" actId="478"/>
          <ac:spMkLst>
            <pc:docMk/>
            <pc:sldMk cId="3322404580" sldId="322"/>
            <ac:spMk id="84" creationId="{09C052A6-1A19-48C7-9B2C-DA6803294F15}"/>
          </ac:spMkLst>
        </pc:spChg>
        <pc:graphicFrameChg chg="add mod modGraphic">
          <ac:chgData name="Alison Hopper" userId="ca5996aa-ea7f-4b9b-84ac-8568eb6eb8f4" providerId="ADAL" clId="{95DA0D84-3A13-4C2C-9D66-EDC789A92751}" dt="2020-05-07T14:18:02.046" v="678" actId="1076"/>
          <ac:graphicFrameMkLst>
            <pc:docMk/>
            <pc:sldMk cId="3322404580" sldId="322"/>
            <ac:graphicFrameMk id="3" creationId="{9AB77143-9ABA-4279-BF9E-EF6977AFF418}"/>
          </ac:graphicFrameMkLst>
        </pc:graphicFrameChg>
        <pc:picChg chg="add mod modCrop">
          <ac:chgData name="Alison Hopper" userId="ca5996aa-ea7f-4b9b-84ac-8568eb6eb8f4" providerId="ADAL" clId="{95DA0D84-3A13-4C2C-9D66-EDC789A92751}" dt="2020-05-07T14:29:02.275" v="1061" actId="1076"/>
          <ac:picMkLst>
            <pc:docMk/>
            <pc:sldMk cId="3322404580" sldId="322"/>
            <ac:picMk id="7" creationId="{8D532784-B654-4499-AF85-744DC7EBAD19}"/>
          </ac:picMkLst>
        </pc:picChg>
        <pc:picChg chg="del">
          <ac:chgData name="Alison Hopper" userId="ca5996aa-ea7f-4b9b-84ac-8568eb6eb8f4" providerId="ADAL" clId="{95DA0D84-3A13-4C2C-9D66-EDC789A92751}" dt="2020-05-07T14:28:26.471" v="1044" actId="478"/>
          <ac:picMkLst>
            <pc:docMk/>
            <pc:sldMk cId="3322404580" sldId="322"/>
            <ac:picMk id="25" creationId="{1F41B316-CFC2-4D6F-A6BF-E6B0894D7C62}"/>
          </ac:picMkLst>
        </pc:picChg>
      </pc:sldChg>
      <pc:sldChg chg="addSp delSp modSp add mod">
        <pc:chgData name="Alison Hopper" userId="ca5996aa-ea7f-4b9b-84ac-8568eb6eb8f4" providerId="ADAL" clId="{95DA0D84-3A13-4C2C-9D66-EDC789A92751}" dt="2020-05-07T14:43:27.722" v="1655" actId="21"/>
        <pc:sldMkLst>
          <pc:docMk/>
          <pc:sldMk cId="964887490" sldId="323"/>
        </pc:sldMkLst>
        <pc:spChg chg="add del mod">
          <ac:chgData name="Alison Hopper" userId="ca5996aa-ea7f-4b9b-84ac-8568eb6eb8f4" providerId="ADAL" clId="{95DA0D84-3A13-4C2C-9D66-EDC789A92751}" dt="2020-05-07T14:43:27.722" v="1655" actId="21"/>
          <ac:spMkLst>
            <pc:docMk/>
            <pc:sldMk cId="964887490" sldId="323"/>
            <ac:spMk id="5" creationId="{00000000-0000-0000-0000-000000000000}"/>
          </ac:spMkLst>
        </pc:spChg>
        <pc:spChg chg="add mod">
          <ac:chgData name="Alison Hopper" userId="ca5996aa-ea7f-4b9b-84ac-8568eb6eb8f4" providerId="ADAL" clId="{95DA0D84-3A13-4C2C-9D66-EDC789A92751}" dt="2020-05-07T14:21:48.236" v="783" actId="1076"/>
          <ac:spMkLst>
            <pc:docMk/>
            <pc:sldMk cId="964887490" sldId="323"/>
            <ac:spMk id="6" creationId="{34972069-0C76-4F6D-8FD3-B7474821AF4F}"/>
          </ac:spMkLst>
        </pc:spChg>
        <pc:graphicFrameChg chg="modGraphic">
          <ac:chgData name="Alison Hopper" userId="ca5996aa-ea7f-4b9b-84ac-8568eb6eb8f4" providerId="ADAL" clId="{95DA0D84-3A13-4C2C-9D66-EDC789A92751}" dt="2020-05-07T14:20:43.825" v="712" actId="207"/>
          <ac:graphicFrameMkLst>
            <pc:docMk/>
            <pc:sldMk cId="964887490" sldId="323"/>
            <ac:graphicFrameMk id="55" creationId="{9D7C8CAC-73F5-447C-9434-EEB2B92399F2}"/>
          </ac:graphicFrameMkLst>
        </pc:graphicFrameChg>
      </pc:sldChg>
      <pc:sldChg chg="addSp delSp modSp add mod ord">
        <pc:chgData name="Alison Hopper" userId="ca5996aa-ea7f-4b9b-84ac-8568eb6eb8f4" providerId="ADAL" clId="{95DA0D84-3A13-4C2C-9D66-EDC789A92751}" dt="2020-05-07T15:13:53.259" v="1776" actId="165"/>
        <pc:sldMkLst>
          <pc:docMk/>
          <pc:sldMk cId="3531427683" sldId="324"/>
        </pc:sldMkLst>
        <pc:spChg chg="mod">
          <ac:chgData name="Alison Hopper" userId="ca5996aa-ea7f-4b9b-84ac-8568eb6eb8f4" providerId="ADAL" clId="{95DA0D84-3A13-4C2C-9D66-EDC789A92751}" dt="2020-05-07T14:26:00.975" v="980" actId="1076"/>
          <ac:spMkLst>
            <pc:docMk/>
            <pc:sldMk cId="3531427683" sldId="324"/>
            <ac:spMk id="5" creationId="{00000000-0000-0000-0000-000000000000}"/>
          </ac:spMkLst>
        </pc:spChg>
        <pc:spChg chg="mod topLvl">
          <ac:chgData name="Alison Hopper" userId="ca5996aa-ea7f-4b9b-84ac-8568eb6eb8f4" providerId="ADAL" clId="{95DA0D84-3A13-4C2C-9D66-EDC789A92751}" dt="2020-05-07T15:13:53.259" v="1776" actId="165"/>
          <ac:spMkLst>
            <pc:docMk/>
            <pc:sldMk cId="3531427683" sldId="324"/>
            <ac:spMk id="13" creationId="{D53C8125-17A3-4445-B796-753CEC2CC5C4}"/>
          </ac:spMkLst>
        </pc:spChg>
        <pc:spChg chg="mod topLvl">
          <ac:chgData name="Alison Hopper" userId="ca5996aa-ea7f-4b9b-84ac-8568eb6eb8f4" providerId="ADAL" clId="{95DA0D84-3A13-4C2C-9D66-EDC789A92751}" dt="2020-05-07T15:13:53.259" v="1776" actId="165"/>
          <ac:spMkLst>
            <pc:docMk/>
            <pc:sldMk cId="3531427683" sldId="324"/>
            <ac:spMk id="14" creationId="{6EECAE81-073F-4F1F-B535-302FA241F349}"/>
          </ac:spMkLst>
        </pc:spChg>
        <pc:spChg chg="mod topLvl">
          <ac:chgData name="Alison Hopper" userId="ca5996aa-ea7f-4b9b-84ac-8568eb6eb8f4" providerId="ADAL" clId="{95DA0D84-3A13-4C2C-9D66-EDC789A92751}" dt="2020-05-07T15:13:53.259" v="1776" actId="165"/>
          <ac:spMkLst>
            <pc:docMk/>
            <pc:sldMk cId="3531427683" sldId="324"/>
            <ac:spMk id="15" creationId="{A51D9EAC-6AEE-4821-9312-BD0392B0AC73}"/>
          </ac:spMkLst>
        </pc:spChg>
        <pc:spChg chg="mod topLvl">
          <ac:chgData name="Alison Hopper" userId="ca5996aa-ea7f-4b9b-84ac-8568eb6eb8f4" providerId="ADAL" clId="{95DA0D84-3A13-4C2C-9D66-EDC789A92751}" dt="2020-05-07T15:13:53.259" v="1776" actId="165"/>
          <ac:spMkLst>
            <pc:docMk/>
            <pc:sldMk cId="3531427683" sldId="324"/>
            <ac:spMk id="16" creationId="{A50352BF-2729-4190-9D35-BE5D50E50023}"/>
          </ac:spMkLst>
        </pc:spChg>
        <pc:spChg chg="add mod">
          <ac:chgData name="Alison Hopper" userId="ca5996aa-ea7f-4b9b-84ac-8568eb6eb8f4" providerId="ADAL" clId="{95DA0D84-3A13-4C2C-9D66-EDC789A92751}" dt="2020-05-07T15:13:52.851" v="1774" actId="20577"/>
          <ac:spMkLst>
            <pc:docMk/>
            <pc:sldMk cId="3531427683" sldId="324"/>
            <ac:spMk id="17" creationId="{524FF83C-094A-4546-9224-F5A112A000AD}"/>
          </ac:spMkLst>
        </pc:spChg>
        <pc:spChg chg="add mod">
          <ac:chgData name="Alison Hopper" userId="ca5996aa-ea7f-4b9b-84ac-8568eb6eb8f4" providerId="ADAL" clId="{95DA0D84-3A13-4C2C-9D66-EDC789A92751}" dt="2020-05-07T15:13:51.265" v="1770" actId="20577"/>
          <ac:spMkLst>
            <pc:docMk/>
            <pc:sldMk cId="3531427683" sldId="324"/>
            <ac:spMk id="18" creationId="{AF2A9FE6-1737-405D-A30C-70A2032DB8B6}"/>
          </ac:spMkLst>
        </pc:spChg>
        <pc:spChg chg="mod">
          <ac:chgData name="Alison Hopper" userId="ca5996aa-ea7f-4b9b-84ac-8568eb6eb8f4" providerId="ADAL" clId="{95DA0D84-3A13-4C2C-9D66-EDC789A92751}" dt="2020-05-07T14:25:56.152" v="979" actId="1076"/>
          <ac:spMkLst>
            <pc:docMk/>
            <pc:sldMk cId="3531427683" sldId="324"/>
            <ac:spMk id="55" creationId="{53AC2663-D3F8-44F9-BD4F-2F11568AA3EF}"/>
          </ac:spMkLst>
        </pc:spChg>
        <pc:spChg chg="mod">
          <ac:chgData name="Alison Hopper" userId="ca5996aa-ea7f-4b9b-84ac-8568eb6eb8f4" providerId="ADAL" clId="{95DA0D84-3A13-4C2C-9D66-EDC789A92751}" dt="2020-05-07T14:24:35.648" v="888" actId="1076"/>
          <ac:spMkLst>
            <pc:docMk/>
            <pc:sldMk cId="3531427683" sldId="324"/>
            <ac:spMk id="56" creationId="{A6C06843-C3E9-4C7A-83F8-7458033F9026}"/>
          </ac:spMkLst>
        </pc:spChg>
        <pc:grpChg chg="add del">
          <ac:chgData name="Alison Hopper" userId="ca5996aa-ea7f-4b9b-84ac-8568eb6eb8f4" providerId="ADAL" clId="{95DA0D84-3A13-4C2C-9D66-EDC789A92751}" dt="2020-05-07T14:44:49.407" v="1671"/>
          <ac:grpSpMkLst>
            <pc:docMk/>
            <pc:sldMk cId="3531427683" sldId="324"/>
            <ac:grpSpMk id="7" creationId="{D17E094B-4089-4E73-AEC3-6F5B79E0150D}"/>
          </ac:grpSpMkLst>
        </pc:grpChg>
        <pc:grpChg chg="add del mod">
          <ac:chgData name="Alison Hopper" userId="ca5996aa-ea7f-4b9b-84ac-8568eb6eb8f4" providerId="ADAL" clId="{95DA0D84-3A13-4C2C-9D66-EDC789A92751}" dt="2020-05-07T15:13:53.259" v="1776" actId="165"/>
          <ac:grpSpMkLst>
            <pc:docMk/>
            <pc:sldMk cId="3531427683" sldId="324"/>
            <ac:grpSpMk id="12" creationId="{030EFF75-98A1-418A-9056-8C3DA925AFB0}"/>
          </ac:grpSpMkLst>
        </pc:grpChg>
        <pc:graphicFrameChg chg="mod modGraphic">
          <ac:chgData name="Alison Hopper" userId="ca5996aa-ea7f-4b9b-84ac-8568eb6eb8f4" providerId="ADAL" clId="{95DA0D84-3A13-4C2C-9D66-EDC789A92751}" dt="2020-05-07T14:24:27.550" v="887" actId="1035"/>
          <ac:graphicFrameMkLst>
            <pc:docMk/>
            <pc:sldMk cId="3531427683" sldId="324"/>
            <ac:graphicFrameMk id="57" creationId="{6121D4D2-4274-4D01-8D3D-74B4EDFAE184}"/>
          </ac:graphicFrameMkLst>
        </pc:graphicFrameChg>
      </pc:sldChg>
      <pc:sldChg chg="addSp delSp modSp add mod ord modNotesTx">
        <pc:chgData name="Alison Hopper" userId="ca5996aa-ea7f-4b9b-84ac-8568eb6eb8f4" providerId="ADAL" clId="{95DA0D84-3A13-4C2C-9D66-EDC789A92751}" dt="2020-05-07T15:41:56.209" v="2020" actId="1035"/>
        <pc:sldMkLst>
          <pc:docMk/>
          <pc:sldMk cId="861102117" sldId="325"/>
        </pc:sldMkLst>
        <pc:spChg chg="mod">
          <ac:chgData name="Alison Hopper" userId="ca5996aa-ea7f-4b9b-84ac-8568eb6eb8f4" providerId="ADAL" clId="{95DA0D84-3A13-4C2C-9D66-EDC789A92751}" dt="2020-05-07T15:41:30.384" v="2007" actId="1035"/>
          <ac:spMkLst>
            <pc:docMk/>
            <pc:sldMk cId="861102117" sldId="325"/>
            <ac:spMk id="5" creationId="{00000000-0000-0000-0000-000000000000}"/>
          </ac:spMkLst>
        </pc:spChg>
        <pc:spChg chg="add del mod">
          <ac:chgData name="Alison Hopper" userId="ca5996aa-ea7f-4b9b-84ac-8568eb6eb8f4" providerId="ADAL" clId="{95DA0D84-3A13-4C2C-9D66-EDC789A92751}" dt="2020-05-07T15:14:59.745" v="1786" actId="478"/>
          <ac:spMkLst>
            <pc:docMk/>
            <pc:sldMk cId="861102117" sldId="325"/>
            <ac:spMk id="8" creationId="{D9210E65-F36C-42CA-B7FC-1FAF6F04AF4B}"/>
          </ac:spMkLst>
        </pc:spChg>
        <pc:spChg chg="add mod">
          <ac:chgData name="Alison Hopper" userId="ca5996aa-ea7f-4b9b-84ac-8568eb6eb8f4" providerId="ADAL" clId="{95DA0D84-3A13-4C2C-9D66-EDC789A92751}" dt="2020-05-07T15:41:56.209" v="2020" actId="1035"/>
          <ac:spMkLst>
            <pc:docMk/>
            <pc:sldMk cId="861102117" sldId="325"/>
            <ac:spMk id="14" creationId="{254D1AE5-5557-4D4F-8597-9112070F49EE}"/>
          </ac:spMkLst>
        </pc:spChg>
        <pc:spChg chg="add mod">
          <ac:chgData name="Alison Hopper" userId="ca5996aa-ea7f-4b9b-84ac-8568eb6eb8f4" providerId="ADAL" clId="{95DA0D84-3A13-4C2C-9D66-EDC789A92751}" dt="2020-05-07T15:41:52.313" v="2018" actId="1035"/>
          <ac:spMkLst>
            <pc:docMk/>
            <pc:sldMk cId="861102117" sldId="325"/>
            <ac:spMk id="15" creationId="{B694CA19-0C5E-4E98-AD3A-497954D06CB9}"/>
          </ac:spMkLst>
        </pc:spChg>
        <pc:spChg chg="mod">
          <ac:chgData name="Alison Hopper" userId="ca5996aa-ea7f-4b9b-84ac-8568eb6eb8f4" providerId="ADAL" clId="{95DA0D84-3A13-4C2C-9D66-EDC789A92751}" dt="2020-05-07T15:41:30.384" v="2007" actId="1035"/>
          <ac:spMkLst>
            <pc:docMk/>
            <pc:sldMk cId="861102117" sldId="325"/>
            <ac:spMk id="55" creationId="{53AC2663-D3F8-44F9-BD4F-2F11568AA3EF}"/>
          </ac:spMkLst>
        </pc:spChg>
        <pc:spChg chg="mod">
          <ac:chgData name="Alison Hopper" userId="ca5996aa-ea7f-4b9b-84ac-8568eb6eb8f4" providerId="ADAL" clId="{95DA0D84-3A13-4C2C-9D66-EDC789A92751}" dt="2020-05-07T15:41:37.737" v="2011" actId="1036"/>
          <ac:spMkLst>
            <pc:docMk/>
            <pc:sldMk cId="861102117" sldId="325"/>
            <ac:spMk id="56" creationId="{A6C06843-C3E9-4C7A-83F8-7458033F9026}"/>
          </ac:spMkLst>
        </pc:spChg>
        <pc:grpChg chg="add mod">
          <ac:chgData name="Alison Hopper" userId="ca5996aa-ea7f-4b9b-84ac-8568eb6eb8f4" providerId="ADAL" clId="{95DA0D84-3A13-4C2C-9D66-EDC789A92751}" dt="2020-05-07T15:41:42.834" v="2012" actId="1035"/>
          <ac:grpSpMkLst>
            <pc:docMk/>
            <pc:sldMk cId="861102117" sldId="325"/>
            <ac:grpSpMk id="9" creationId="{1DB0506E-201F-4E18-9916-F2315F317EC4}"/>
          </ac:grpSpMkLst>
        </pc:grpChg>
        <pc:graphicFrameChg chg="add mod modGraphic">
          <ac:chgData name="Alison Hopper" userId="ca5996aa-ea7f-4b9b-84ac-8568eb6eb8f4" providerId="ADAL" clId="{95DA0D84-3A13-4C2C-9D66-EDC789A92751}" dt="2020-05-07T15:41:30.384" v="2007" actId="1035"/>
          <ac:graphicFrameMkLst>
            <pc:docMk/>
            <pc:sldMk cId="861102117" sldId="325"/>
            <ac:graphicFrameMk id="7" creationId="{834C7ADA-2EC6-41AB-AE99-B940B3F65E01}"/>
          </ac:graphicFrameMkLst>
        </pc:graphicFrameChg>
        <pc:graphicFrameChg chg="mod">
          <ac:chgData name="Alison Hopper" userId="ca5996aa-ea7f-4b9b-84ac-8568eb6eb8f4" providerId="ADAL" clId="{95DA0D84-3A13-4C2C-9D66-EDC789A92751}" dt="2020-05-07T15:41:37.737" v="2011" actId="1036"/>
          <ac:graphicFrameMkLst>
            <pc:docMk/>
            <pc:sldMk cId="861102117" sldId="325"/>
            <ac:graphicFrameMk id="57" creationId="{6121D4D2-4274-4D01-8D3D-74B4EDFAE184}"/>
          </ac:graphicFrameMkLst>
        </pc:graphicFrameChg>
      </pc:sldChg>
      <pc:sldChg chg="modSp add mod">
        <pc:chgData name="Alison Hopper" userId="ca5996aa-ea7f-4b9b-84ac-8568eb6eb8f4" providerId="ADAL" clId="{95DA0D84-3A13-4C2C-9D66-EDC789A92751}" dt="2020-05-07T14:34:14.564" v="1345" actId="20577"/>
        <pc:sldMkLst>
          <pc:docMk/>
          <pc:sldMk cId="1563510059" sldId="326"/>
        </pc:sldMkLst>
        <pc:spChg chg="mod">
          <ac:chgData name="Alison Hopper" userId="ca5996aa-ea7f-4b9b-84ac-8568eb6eb8f4" providerId="ADAL" clId="{95DA0D84-3A13-4C2C-9D66-EDC789A92751}" dt="2020-05-07T14:34:14.564" v="1345" actId="20577"/>
          <ac:spMkLst>
            <pc:docMk/>
            <pc:sldMk cId="1563510059" sldId="326"/>
            <ac:spMk id="5" creationId="{00000000-0000-0000-0000-000000000000}"/>
          </ac:spMkLst>
        </pc:spChg>
        <pc:graphicFrameChg chg="modGraphic">
          <ac:chgData name="Alison Hopper" userId="ca5996aa-ea7f-4b9b-84ac-8568eb6eb8f4" providerId="ADAL" clId="{95DA0D84-3A13-4C2C-9D66-EDC789A92751}" dt="2020-05-07T14:34:01.744" v="1305" actId="20577"/>
          <ac:graphicFrameMkLst>
            <pc:docMk/>
            <pc:sldMk cId="1563510059" sldId="326"/>
            <ac:graphicFrameMk id="55" creationId="{538AA381-25B9-48F0-8AFD-FFFADE79DB95}"/>
          </ac:graphicFrameMkLst>
        </pc:graphicFrameChg>
      </pc:sldChg>
      <pc:sldChg chg="addSp delSp modSp add mod ord">
        <pc:chgData name="Alison Hopper" userId="ca5996aa-ea7f-4b9b-84ac-8568eb6eb8f4" providerId="ADAL" clId="{95DA0D84-3A13-4C2C-9D66-EDC789A92751}" dt="2020-05-07T14:42:46.645" v="1647" actId="1076"/>
        <pc:sldMkLst>
          <pc:docMk/>
          <pc:sldMk cId="2630299338" sldId="327"/>
        </pc:sldMkLst>
        <pc:spChg chg="add mod">
          <ac:chgData name="Alison Hopper" userId="ca5996aa-ea7f-4b9b-84ac-8568eb6eb8f4" providerId="ADAL" clId="{95DA0D84-3A13-4C2C-9D66-EDC789A92751}" dt="2020-05-07T14:39:15.392" v="1623" actId="1036"/>
          <ac:spMkLst>
            <pc:docMk/>
            <pc:sldMk cId="2630299338" sldId="327"/>
            <ac:spMk id="4" creationId="{44FCBE0D-2C65-4520-9128-0184F49891A8}"/>
          </ac:spMkLst>
        </pc:spChg>
        <pc:spChg chg="mod">
          <ac:chgData name="Alison Hopper" userId="ca5996aa-ea7f-4b9b-84ac-8568eb6eb8f4" providerId="ADAL" clId="{95DA0D84-3A13-4C2C-9D66-EDC789A92751}" dt="2020-05-07T14:39:46.525" v="1635" actId="1076"/>
          <ac:spMkLst>
            <pc:docMk/>
            <pc:sldMk cId="2630299338" sldId="327"/>
            <ac:spMk id="5" creationId="{00000000-0000-0000-0000-000000000000}"/>
          </ac:spMkLst>
        </pc:spChg>
        <pc:spChg chg="add mod topLvl">
          <ac:chgData name="Alison Hopper" userId="ca5996aa-ea7f-4b9b-84ac-8568eb6eb8f4" providerId="ADAL" clId="{95DA0D84-3A13-4C2C-9D66-EDC789A92751}" dt="2020-05-07T14:38:54.646" v="1616" actId="165"/>
          <ac:spMkLst>
            <pc:docMk/>
            <pc:sldMk cId="2630299338" sldId="327"/>
            <ac:spMk id="7" creationId="{05452005-5C0C-48A8-B56D-AA846D8C6A58}"/>
          </ac:spMkLst>
        </pc:spChg>
        <pc:spChg chg="add mod topLvl">
          <ac:chgData name="Alison Hopper" userId="ca5996aa-ea7f-4b9b-84ac-8568eb6eb8f4" providerId="ADAL" clId="{95DA0D84-3A13-4C2C-9D66-EDC789A92751}" dt="2020-05-07T14:38:54.646" v="1616" actId="165"/>
          <ac:spMkLst>
            <pc:docMk/>
            <pc:sldMk cId="2630299338" sldId="327"/>
            <ac:spMk id="8" creationId="{B7AD6353-09FB-4553-B036-7A7E58C71DF0}"/>
          </ac:spMkLst>
        </pc:spChg>
        <pc:spChg chg="add mod topLvl">
          <ac:chgData name="Alison Hopper" userId="ca5996aa-ea7f-4b9b-84ac-8568eb6eb8f4" providerId="ADAL" clId="{95DA0D84-3A13-4C2C-9D66-EDC789A92751}" dt="2020-05-07T14:38:54.646" v="1616" actId="165"/>
          <ac:spMkLst>
            <pc:docMk/>
            <pc:sldMk cId="2630299338" sldId="327"/>
            <ac:spMk id="9" creationId="{F2E3C855-DC0D-431B-BEB6-66A0786FB992}"/>
          </ac:spMkLst>
        </pc:spChg>
        <pc:spChg chg="add mod topLvl">
          <ac:chgData name="Alison Hopper" userId="ca5996aa-ea7f-4b9b-84ac-8568eb6eb8f4" providerId="ADAL" clId="{95DA0D84-3A13-4C2C-9D66-EDC789A92751}" dt="2020-05-07T14:38:54.646" v="1616" actId="165"/>
          <ac:spMkLst>
            <pc:docMk/>
            <pc:sldMk cId="2630299338" sldId="327"/>
            <ac:spMk id="10" creationId="{8282169A-3093-4105-AED4-9F74BDA1BFEC}"/>
          </ac:spMkLst>
        </pc:spChg>
        <pc:spChg chg="add mod">
          <ac:chgData name="Alison Hopper" userId="ca5996aa-ea7f-4b9b-84ac-8568eb6eb8f4" providerId="ADAL" clId="{95DA0D84-3A13-4C2C-9D66-EDC789A92751}" dt="2020-05-07T14:39:31.001" v="1633" actId="1037"/>
          <ac:spMkLst>
            <pc:docMk/>
            <pc:sldMk cId="2630299338" sldId="327"/>
            <ac:spMk id="13" creationId="{8B17573D-DBF5-4B7E-9198-11DE47477747}"/>
          </ac:spMkLst>
        </pc:spChg>
        <pc:spChg chg="mod">
          <ac:chgData name="Alison Hopper" userId="ca5996aa-ea7f-4b9b-84ac-8568eb6eb8f4" providerId="ADAL" clId="{95DA0D84-3A13-4C2C-9D66-EDC789A92751}" dt="2020-05-07T14:38:14.522" v="1605" actId="14100"/>
          <ac:spMkLst>
            <pc:docMk/>
            <pc:sldMk cId="2630299338" sldId="327"/>
            <ac:spMk id="26" creationId="{C4F61A70-B30B-4053-8149-29AE1F605A14}"/>
          </ac:spMkLst>
        </pc:spChg>
        <pc:grpChg chg="add del mod">
          <ac:chgData name="Alison Hopper" userId="ca5996aa-ea7f-4b9b-84ac-8568eb6eb8f4" providerId="ADAL" clId="{95DA0D84-3A13-4C2C-9D66-EDC789A92751}" dt="2020-05-07T14:38:54.646" v="1616" actId="165"/>
          <ac:grpSpMkLst>
            <pc:docMk/>
            <pc:sldMk cId="2630299338" sldId="327"/>
            <ac:grpSpMk id="3" creationId="{D31FB488-8CFB-4689-AF67-817A02FEFF83}"/>
          </ac:grpSpMkLst>
        </pc:grpChg>
        <pc:graphicFrameChg chg="add mod modGraphic">
          <ac:chgData name="Alison Hopper" userId="ca5996aa-ea7f-4b9b-84ac-8568eb6eb8f4" providerId="ADAL" clId="{95DA0D84-3A13-4C2C-9D66-EDC789A92751}" dt="2020-05-07T14:42:46.645" v="1647" actId="1076"/>
          <ac:graphicFrameMkLst>
            <pc:docMk/>
            <pc:sldMk cId="2630299338" sldId="327"/>
            <ac:graphicFrameMk id="14" creationId="{C8EA44CC-101F-4784-9BEA-5017C98823CB}"/>
          </ac:graphicFrameMkLst>
        </pc:graphicFrameChg>
        <pc:graphicFrameChg chg="mod modGraphic">
          <ac:chgData name="Alison Hopper" userId="ca5996aa-ea7f-4b9b-84ac-8568eb6eb8f4" providerId="ADAL" clId="{95DA0D84-3A13-4C2C-9D66-EDC789A92751}" dt="2020-05-07T14:39:43.642" v="1634" actId="1076"/>
          <ac:graphicFrameMkLst>
            <pc:docMk/>
            <pc:sldMk cId="2630299338" sldId="327"/>
            <ac:graphicFrameMk id="55" creationId="{538AA381-25B9-48F0-8AFD-FFFADE79DB95}"/>
          </ac:graphicFrameMkLst>
        </pc:graphicFrameChg>
        <pc:graphicFrameChg chg="del mod modGraphic">
          <ac:chgData name="Alison Hopper" userId="ca5996aa-ea7f-4b9b-84ac-8568eb6eb8f4" providerId="ADAL" clId="{95DA0D84-3A13-4C2C-9D66-EDC789A92751}" dt="2020-05-07T14:42:23.945" v="1638" actId="478"/>
          <ac:graphicFrameMkLst>
            <pc:docMk/>
            <pc:sldMk cId="2630299338" sldId="327"/>
            <ac:graphicFrameMk id="57" creationId="{D172BE68-D5FB-475F-8E9E-5AC955D25019}"/>
          </ac:graphicFrameMkLst>
        </pc:graphicFrameChg>
      </pc:sldChg>
      <pc:sldChg chg="modSp add mod ord">
        <pc:chgData name="Alison Hopper" userId="ca5996aa-ea7f-4b9b-84ac-8568eb6eb8f4" providerId="ADAL" clId="{95DA0D84-3A13-4C2C-9D66-EDC789A92751}" dt="2020-05-07T15:39:20.088" v="1944" actId="20577"/>
        <pc:sldMkLst>
          <pc:docMk/>
          <pc:sldMk cId="3971746543" sldId="328"/>
        </pc:sldMkLst>
        <pc:spChg chg="mod">
          <ac:chgData name="Alison Hopper" userId="ca5996aa-ea7f-4b9b-84ac-8568eb6eb8f4" providerId="ADAL" clId="{95DA0D84-3A13-4C2C-9D66-EDC789A92751}" dt="2020-05-07T15:39:20.088" v="1944" actId="20577"/>
          <ac:spMkLst>
            <pc:docMk/>
            <pc:sldMk cId="3971746543" sldId="328"/>
            <ac:spMk id="15" creationId="{5402F790-77D9-46DE-9CDA-C48779B2EE1B}"/>
          </ac:spMkLst>
        </pc:spChg>
        <pc:spChg chg="mod">
          <ac:chgData name="Alison Hopper" userId="ca5996aa-ea7f-4b9b-84ac-8568eb6eb8f4" providerId="ADAL" clId="{95DA0D84-3A13-4C2C-9D66-EDC789A92751}" dt="2020-05-07T15:28:52.066" v="1903" actId="20577"/>
          <ac:spMkLst>
            <pc:docMk/>
            <pc:sldMk cId="3971746543" sldId="328"/>
            <ac:spMk id="16" creationId="{AA134082-D58A-47CA-9A9F-27B8679AB467}"/>
          </ac:spMkLst>
        </pc:spChg>
      </pc:sldChg>
      <pc:sldChg chg="addSp delSp modSp add mod">
        <pc:chgData name="Alison Hopper" userId="ca5996aa-ea7f-4b9b-84ac-8568eb6eb8f4" providerId="ADAL" clId="{95DA0D84-3A13-4C2C-9D66-EDC789A92751}" dt="2020-05-07T15:40:41.874" v="2003" actId="1076"/>
        <pc:sldMkLst>
          <pc:docMk/>
          <pc:sldMk cId="1929414009" sldId="329"/>
        </pc:sldMkLst>
        <pc:spChg chg="del">
          <ac:chgData name="Alison Hopper" userId="ca5996aa-ea7f-4b9b-84ac-8568eb6eb8f4" providerId="ADAL" clId="{95DA0D84-3A13-4C2C-9D66-EDC789A92751}" dt="2020-05-07T15:40:37.945" v="2002" actId="478"/>
          <ac:spMkLst>
            <pc:docMk/>
            <pc:sldMk cId="1929414009" sldId="329"/>
            <ac:spMk id="5" creationId="{00000000-0000-0000-0000-000000000000}"/>
          </ac:spMkLst>
        </pc:spChg>
        <pc:spChg chg="del">
          <ac:chgData name="Alison Hopper" userId="ca5996aa-ea7f-4b9b-84ac-8568eb6eb8f4" providerId="ADAL" clId="{95DA0D84-3A13-4C2C-9D66-EDC789A92751}" dt="2020-05-07T15:40:21.929" v="2000" actId="478"/>
          <ac:spMkLst>
            <pc:docMk/>
            <pc:sldMk cId="1929414009" sldId="329"/>
            <ac:spMk id="6" creationId="{00000000-0000-0000-0000-000000000000}"/>
          </ac:spMkLst>
        </pc:spChg>
        <pc:spChg chg="add del">
          <ac:chgData name="Alison Hopper" userId="ca5996aa-ea7f-4b9b-84ac-8568eb6eb8f4" providerId="ADAL" clId="{95DA0D84-3A13-4C2C-9D66-EDC789A92751}" dt="2020-05-07T15:39:38.665" v="1945" actId="478"/>
          <ac:spMkLst>
            <pc:docMk/>
            <pc:sldMk cId="1929414009" sldId="329"/>
            <ac:spMk id="12" creationId="{94093654-6FD9-4E67-9C7E-A652FC110D40}"/>
          </ac:spMkLst>
        </pc:spChg>
        <pc:spChg chg="mod">
          <ac:chgData name="Alison Hopper" userId="ca5996aa-ea7f-4b9b-84ac-8568eb6eb8f4" providerId="ADAL" clId="{95DA0D84-3A13-4C2C-9D66-EDC789A92751}" dt="2020-05-07T15:38:16.789" v="1928" actId="1076"/>
          <ac:spMkLst>
            <pc:docMk/>
            <pc:sldMk cId="1929414009" sldId="329"/>
            <ac:spMk id="13" creationId="{72F8B472-2E6C-450D-96B9-F3417591C316}"/>
          </ac:spMkLst>
        </pc:spChg>
        <pc:spChg chg="del">
          <ac:chgData name="Alison Hopper" userId="ca5996aa-ea7f-4b9b-84ac-8568eb6eb8f4" providerId="ADAL" clId="{95DA0D84-3A13-4C2C-9D66-EDC789A92751}" dt="2020-05-07T15:38:41.561" v="1929" actId="478"/>
          <ac:spMkLst>
            <pc:docMk/>
            <pc:sldMk cId="1929414009" sldId="329"/>
            <ac:spMk id="15" creationId="{5402F790-77D9-46DE-9CDA-C48779B2EE1B}"/>
          </ac:spMkLst>
        </pc:spChg>
        <pc:spChg chg="mod">
          <ac:chgData name="Alison Hopper" userId="ca5996aa-ea7f-4b9b-84ac-8568eb6eb8f4" providerId="ADAL" clId="{95DA0D84-3A13-4C2C-9D66-EDC789A92751}" dt="2020-05-07T15:40:41.874" v="2003" actId="1076"/>
          <ac:spMkLst>
            <pc:docMk/>
            <pc:sldMk cId="1929414009" sldId="329"/>
            <ac:spMk id="16" creationId="{AA134082-D58A-47CA-9A9F-27B8679AB467}"/>
          </ac:spMkLst>
        </pc:spChg>
        <pc:spChg chg="add">
          <ac:chgData name="Alison Hopper" userId="ca5996aa-ea7f-4b9b-84ac-8568eb6eb8f4" providerId="ADAL" clId="{95DA0D84-3A13-4C2C-9D66-EDC789A92751}" dt="2020-05-07T15:39:39.012" v="1946"/>
          <ac:spMkLst>
            <pc:docMk/>
            <pc:sldMk cId="1929414009" sldId="329"/>
            <ac:spMk id="17" creationId="{67E55BCE-1DB9-44CB-94E2-0FB6C2AAF8B0}"/>
          </ac:spMkLst>
        </pc:spChg>
        <pc:spChg chg="add">
          <ac:chgData name="Alison Hopper" userId="ca5996aa-ea7f-4b9b-84ac-8568eb6eb8f4" providerId="ADAL" clId="{95DA0D84-3A13-4C2C-9D66-EDC789A92751}" dt="2020-05-07T15:40:34.301" v="2001"/>
          <ac:spMkLst>
            <pc:docMk/>
            <pc:sldMk cId="1929414009" sldId="329"/>
            <ac:spMk id="18" creationId="{D6035CE5-B63F-4304-80FD-A7E82BABE71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6/3/2020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6/3/2020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Images from Casio – a</a:t>
            </a:r>
            <a:r>
              <a:rPr lang="en-GB" baseline="0" dirty="0"/>
              <a:t> non and a scientific calculator</a:t>
            </a:r>
          </a:p>
          <a:p>
            <a:r>
              <a:rPr lang="en-GB" baseline="0" dirty="0"/>
              <a:t>Images of calculator keys to use on different slides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0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The machine is doubling – a simple start to re-introduce the idea of a function machine as they may not have come across one for a while.</a:t>
                </a:r>
              </a:p>
              <a:p>
                <a:r>
                  <a:rPr lang="en-GB" dirty="0"/>
                  <a:t>The function machine is not adding the input number again as this means that the function is changing each time so the function must be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The machine is doubling – a simple start to re-introduce the idea of a function machine as they may not have come across one for a while.</a:t>
                </a:r>
              </a:p>
              <a:p>
                <a:r>
                  <a:rPr lang="en-GB" dirty="0"/>
                  <a:t>The function machine is not adding the input number again as this means that the function is changing each time so the function must be </a:t>
                </a:r>
                <a:r>
                  <a:rPr lang="en-GB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GB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77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The machine is doubling – a simple start to re-introduce the idea of a function machine as they may not have come across one for a while.</a:t>
                </a:r>
              </a:p>
              <a:p>
                <a:r>
                  <a:rPr lang="en-GB" dirty="0"/>
                  <a:t>The function machine is not adding the input number again as this means that the function is changing each time so the function must be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The machine is doubling – a simple start to re-introduce the idea of a function machine as they may not have come across one for a while.</a:t>
                </a:r>
              </a:p>
              <a:p>
                <a:r>
                  <a:rPr lang="en-GB" dirty="0"/>
                  <a:t>The function machine is not adding the input number again as this means that the function is changing each time so the function must be </a:t>
                </a:r>
                <a:r>
                  <a:rPr lang="en-GB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GB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7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The machine is doubling – a simple start to re-introduce the idea of a function machine as they may not have come across one for a while.</a:t>
                </a:r>
              </a:p>
              <a:p>
                <a:r>
                  <a:rPr lang="en-GB" dirty="0"/>
                  <a:t>The function machine is not adding the input number again as this means that the function is changing each time so the function must be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The machine is doubling – a simple start to re-introduce the idea of a function machine as they may not have come across one for a while.</a:t>
                </a:r>
              </a:p>
              <a:p>
                <a:r>
                  <a:rPr lang="en-GB" dirty="0"/>
                  <a:t>The function machine is not adding the input number again as this means that the function is changing each time so the function must be </a:t>
                </a:r>
                <a:r>
                  <a:rPr lang="en-GB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GB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519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The machine is doubling – a simple start to re-introduce the idea of a function machine as they may not have come across one for a while.</a:t>
                </a:r>
              </a:p>
              <a:p>
                <a:r>
                  <a:rPr lang="en-GB" dirty="0"/>
                  <a:t>The function machine is not adding the input number again as this means that the function is changing each time so the function must be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The machine is doubling – a simple start to re-introduce the idea of a function machine as they may not have come across one for a while.</a:t>
                </a:r>
              </a:p>
              <a:p>
                <a:r>
                  <a:rPr lang="en-GB" dirty="0"/>
                  <a:t>The function machine is not adding the input number again as this means that the function is changing each time so the function must be </a:t>
                </a:r>
                <a:r>
                  <a:rPr lang="en-GB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GB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276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The machine is doubling – a simple start to re-introduce the idea of a function machine as they may not have come across one for a while.</a:t>
                </a:r>
              </a:p>
              <a:p>
                <a:r>
                  <a:rPr lang="en-GB" dirty="0"/>
                  <a:t>The function machine is not adding the input number again as this means that the function is changing each time so the function must be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The machine is doubling – a simple start to re-introduce the idea of a function machine as they may not have come across one for a while.</a:t>
                </a:r>
              </a:p>
              <a:p>
                <a:r>
                  <a:rPr lang="en-GB" dirty="0"/>
                  <a:t>The function machine is not adding the input number again as this means that the function is changing each time so the function must be </a:t>
                </a:r>
                <a:r>
                  <a:rPr lang="en-GB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GB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58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GB" b="0" i="0">
                    <a:latin typeface="Cambria Math" panose="02040503050406030204" pitchFamily="18" charset="0"/>
                  </a:rPr>
                  <a:t>3𝑥+4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24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GB" b="0" i="0">
                    <a:latin typeface="Cambria Math" panose="02040503050406030204" pitchFamily="18" charset="0"/>
                  </a:rPr>
                  <a:t>3𝑥+4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8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GB" dirty="0"/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is the pattern number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is the number of cubes needed to create the pattern.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GB" b="0" i="0">
                    <a:latin typeface="Cambria Math" panose="02040503050406030204" pitchFamily="18" charset="0"/>
                  </a:rPr>
                  <a:t>3𝑥+4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33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GB" dirty="0"/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is the pattern number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is the number of cubes needed to create the pattern.</a:t>
                </a:r>
              </a:p>
              <a:p>
                <a:endParaRPr lang="en-GB" dirty="0"/>
              </a:p>
              <a:p>
                <a:r>
                  <a:rPr lang="en-GB" b="1" i="1" dirty="0"/>
                  <a:t>Appendix 1 for activity to work out other input and output values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GB" b="0" i="0">
                    <a:latin typeface="Cambria Math" panose="02040503050406030204" pitchFamily="18" charset="0"/>
                  </a:rPr>
                  <a:t>3𝑥+4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237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Pattern number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+2=2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+2+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+2=3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Pattern number is </a:t>
                </a:r>
                <a:r>
                  <a:rPr lang="en-GB" b="0" i="0">
                    <a:latin typeface="Cambria Math" panose="02040503050406030204" pitchFamily="18" charset="0"/>
                  </a:rPr>
                  <a:t>𝑥</a:t>
                </a:r>
                <a:endParaRPr lang="en-GB" dirty="0"/>
              </a:p>
              <a:p>
                <a:endParaRPr lang="en-GB" dirty="0"/>
              </a:p>
              <a:p>
                <a:pPr/>
                <a:r>
                  <a:rPr lang="en-GB" b="0" i="0">
                    <a:latin typeface="Cambria Math" panose="02040503050406030204" pitchFamily="18" charset="0"/>
                  </a:rPr>
                  <a:t>2(𝑥+1)+𝑥+2=2𝑥+2+𝑥+2=3𝑥+4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04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These patterns can be found in the Year 6 ‘Get Calculating’ lesson plan ‘Growing Patterns’.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Pattern number is </a:t>
                </a:r>
                <a:r>
                  <a:rPr lang="en-GB" b="0" i="0">
                    <a:latin typeface="Cambria Math" panose="02040503050406030204" pitchFamily="18" charset="0"/>
                  </a:rPr>
                  <a:t>𝑥</a:t>
                </a:r>
                <a:endParaRPr lang="en-GB" dirty="0"/>
              </a:p>
              <a:p>
                <a:endParaRPr lang="en-GB" dirty="0"/>
              </a:p>
              <a:p>
                <a:pPr/>
                <a:r>
                  <a:rPr lang="en-GB" b="0" i="0">
                    <a:latin typeface="Cambria Math" panose="02040503050406030204" pitchFamily="18" charset="0"/>
                  </a:rPr>
                  <a:t>2(𝑥+1)+𝑥+2=2𝑥+2+𝑥+2=3𝑥+4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389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://mei.org.uk/Primary-KS2-3-Transitio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ei.org.uk/Primary-KS2-3-Transition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47662" y="1052736"/>
            <a:ext cx="6069360" cy="1656184"/>
          </a:xfrm>
        </p:spPr>
        <p:txBody>
          <a:bodyPr/>
          <a:lstStyle/>
          <a:p>
            <a:pPr algn="ctr"/>
            <a:r>
              <a:rPr lang="en-GB" dirty="0"/>
              <a:t>Year 7 ‘Get Calculating’ More Growing Patterns</a:t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049485">
            <a:off x="5449373" y="3140777"/>
            <a:ext cx="1296144" cy="22043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 rot="20122218">
            <a:off x="2623560" y="2708153"/>
            <a:ext cx="1742249" cy="35069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3"/>
          <a:stretch/>
        </p:blipFill>
        <p:spPr>
          <a:xfrm>
            <a:off x="6732240" y="77147"/>
            <a:ext cx="2123728" cy="6155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43327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Getting to know your calculator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253" y="1515487"/>
            <a:ext cx="8229600" cy="301284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Look at your calculator</a:t>
            </a:r>
          </a:p>
          <a:p>
            <a:r>
              <a:rPr lang="en-GB" dirty="0"/>
              <a:t>Have you got any questions about any of the keys?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548425">
            <a:off x="7030642" y="3513850"/>
            <a:ext cx="1173052" cy="19950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 rot="19851072">
            <a:off x="4465490" y="2990214"/>
            <a:ext cx="1341981" cy="2701288"/>
          </a:xfrm>
          <a:prstGeom prst="rect">
            <a:avLst/>
          </a:prstGeom>
        </p:spPr>
      </p:pic>
      <p:pic>
        <p:nvPicPr>
          <p:cNvPr id="6" name="Picture 5" descr="C:\Users\alison.hopper\Work Folders\Documents\MEI\Calculator Certificates\Twitter Calculator Challenge\Cal Crunch 3.2 (1).png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70" y="5250263"/>
            <a:ext cx="3440658" cy="12979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700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43327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Getting to know your calculator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0160"/>
            <a:ext cx="8229600" cy="238289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Look at your calculator</a:t>
            </a:r>
          </a:p>
          <a:p>
            <a:r>
              <a:rPr lang="en-GB" dirty="0"/>
              <a:t>Find the bracket keys</a:t>
            </a:r>
          </a:p>
          <a:p>
            <a:r>
              <a:rPr lang="en-GB" dirty="0"/>
              <a:t>When would you need to use these keys?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>
            <a:off x="5644676" y="2893995"/>
            <a:ext cx="1793537" cy="3610230"/>
          </a:xfrm>
          <a:prstGeom prst="rect">
            <a:avLst/>
          </a:prstGeom>
        </p:spPr>
      </p:pic>
      <p:pic>
        <p:nvPicPr>
          <p:cNvPr id="6" name="Picture 5" descr="C:\Users\alison.hopper\Work Folders\Documents\MEI\Calculator Certificates\Twitter Calculator Challenge\Cal Crunch 3.2 (1).png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70" y="5250263"/>
            <a:ext cx="3440658" cy="1297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911FFA-B914-43CA-8056-940BBC2FF8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662" y="3203898"/>
            <a:ext cx="1362265" cy="419158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4A3FE3A-34C6-4CFE-A8A4-75C06CB1A3F9}"/>
              </a:ext>
            </a:extLst>
          </p:cNvPr>
          <p:cNvCxnSpPr>
            <a:stCxn id="7" idx="2"/>
          </p:cNvCxnSpPr>
          <p:nvPr/>
        </p:nvCxnSpPr>
        <p:spPr bwMode="auto">
          <a:xfrm>
            <a:off x="3778795" y="3623056"/>
            <a:ext cx="2521397" cy="153413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83461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11770"/>
            <a:ext cx="5853336" cy="580926"/>
          </a:xfrm>
        </p:spPr>
        <p:txBody>
          <a:bodyPr/>
          <a:lstStyle/>
          <a:p>
            <a:pPr algn="r"/>
            <a:r>
              <a:rPr lang="en-GB" sz="3600" dirty="0"/>
              <a:t>Function Machines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6" y="882601"/>
            <a:ext cx="813690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function machine is doing something to the numbers.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input values are changed into the output values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is changing?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function is the machine performing?</a:t>
            </a:r>
            <a:endParaRPr kumimoji="0" lang="en-GB" altLang="en-US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CF59E2FC-B273-4796-93D5-939DD7DDD114}"/>
              </a:ext>
            </a:extLst>
          </p:cNvPr>
          <p:cNvSpPr/>
          <p:nvPr/>
        </p:nvSpPr>
        <p:spPr bwMode="auto">
          <a:xfrm rot="10800000">
            <a:off x="2369214" y="3311419"/>
            <a:ext cx="1370634" cy="751109"/>
          </a:xfrm>
          <a:prstGeom prst="lef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5430FA48-5CCE-4789-87DB-F9CDB555E051}"/>
              </a:ext>
            </a:extLst>
          </p:cNvPr>
          <p:cNvSpPr/>
          <p:nvPr/>
        </p:nvSpPr>
        <p:spPr bwMode="auto">
          <a:xfrm>
            <a:off x="5404151" y="3311417"/>
            <a:ext cx="1370634" cy="751109"/>
          </a:xfrm>
          <a:prstGeom prst="rightArrow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0" name="Double Wave 9">
            <a:extLst>
              <a:ext uri="{FF2B5EF4-FFF2-40B4-BE49-F238E27FC236}">
                <a16:creationId xmlns:a16="http://schemas.microsoft.com/office/drawing/2014/main" id="{A28EFD84-7358-4C5A-A73D-86C5D09897E8}"/>
              </a:ext>
            </a:extLst>
          </p:cNvPr>
          <p:cNvSpPr/>
          <p:nvPr/>
        </p:nvSpPr>
        <p:spPr bwMode="auto">
          <a:xfrm>
            <a:off x="3724952" y="2836554"/>
            <a:ext cx="1679199" cy="1700837"/>
          </a:xfrm>
          <a:prstGeom prst="doubleWave">
            <a:avLst/>
          </a:prstGeom>
          <a:pattFill prst="lgCheck">
            <a:fgClr>
              <a:srgbClr val="FF0000"/>
            </a:fgClr>
            <a:bgClr>
              <a:srgbClr val="00B0F0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F8B472-2E6C-450D-96B9-F3417591C316}"/>
              </a:ext>
            </a:extLst>
          </p:cNvPr>
          <p:cNvSpPr txBox="1"/>
          <p:nvPr/>
        </p:nvSpPr>
        <p:spPr>
          <a:xfrm>
            <a:off x="3940411" y="3333028"/>
            <a:ext cx="1248282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</a:rPr>
              <a:t>Function</a:t>
            </a:r>
          </a:p>
          <a:p>
            <a:pPr algn="ctr"/>
            <a:r>
              <a:rPr lang="en-GB" sz="2000" dirty="0">
                <a:solidFill>
                  <a:srgbClr val="002060"/>
                </a:solidFill>
              </a:rPr>
              <a:t>-o-</a:t>
            </a:r>
            <a:r>
              <a:rPr lang="en-GB" sz="2000" dirty="0" err="1">
                <a:solidFill>
                  <a:srgbClr val="002060"/>
                </a:solidFill>
              </a:rPr>
              <a:t>matic</a:t>
            </a:r>
            <a:r>
              <a:rPr lang="en-GB" sz="2000" dirty="0">
                <a:solidFill>
                  <a:srgbClr val="002060"/>
                </a:solidFill>
              </a:rPr>
              <a:t>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D88C2FA5-2A9F-4F10-A496-97CEA544BC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95" y="2586231"/>
                <a:ext cx="2063718" cy="2554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000" b="1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Input value </a:t>
                </a:r>
                <a14:m>
                  <m:oMath xmlns:m="http://schemas.openxmlformats.org/officeDocument/2006/math"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kumimoji="0" lang="en-GB" altLang="en-US" sz="2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000" b="0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endParaRPr lang="en-GB" alt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GB" alt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D88C2FA5-2A9F-4F10-A496-97CEA544BC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5" y="2586231"/>
                <a:ext cx="2063718" cy="2554545"/>
              </a:xfrm>
              <a:prstGeom prst="rect">
                <a:avLst/>
              </a:prstGeom>
              <a:blipFill>
                <a:blip r:embed="rId3"/>
                <a:stretch>
                  <a:fillRect l="-295" t="-95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">
                <a:extLst>
                  <a:ext uri="{FF2B5EF4-FFF2-40B4-BE49-F238E27FC236}">
                    <a16:creationId xmlns:a16="http://schemas.microsoft.com/office/drawing/2014/main" id="{5402F790-77D9-46DE-9CDA-C48779B2E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4785" y="2585586"/>
                <a:ext cx="2210391" cy="2554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Out</a:t>
                </a:r>
                <a:r>
                  <a:rPr kumimoji="0" lang="en-GB" altLang="en-US" sz="2000" b="1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put value </a:t>
                </a:r>
                <a14:m>
                  <m:oMath xmlns:m="http://schemas.openxmlformats.org/officeDocument/2006/math"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𝒚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kumimoji="0" lang="en-GB" altLang="en-US" sz="2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</p:txBody>
          </p:sp>
        </mc:Choice>
        <mc:Fallback>
          <p:sp>
            <p:nvSpPr>
              <p:cNvPr id="15" name="Rectangle 1">
                <a:extLst>
                  <a:ext uri="{FF2B5EF4-FFF2-40B4-BE49-F238E27FC236}">
                    <a16:creationId xmlns:a16="http://schemas.microsoft.com/office/drawing/2014/main" id="{5402F790-77D9-46DE-9CDA-C48779B2EE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4785" y="2585586"/>
                <a:ext cx="2210391" cy="2554545"/>
              </a:xfrm>
              <a:prstGeom prst="rect">
                <a:avLst/>
              </a:prstGeom>
              <a:blipFill>
                <a:blip r:embed="rId4"/>
                <a:stretch>
                  <a:fillRect l="-1653" t="-955" r="-275" b="-358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">
            <a:extLst>
              <a:ext uri="{FF2B5EF4-FFF2-40B4-BE49-F238E27FC236}">
                <a16:creationId xmlns:a16="http://schemas.microsoft.com/office/drawing/2014/main" id="{AA134082-D58A-47CA-9A9F-27B8679AB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95" y="5425930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input has been _____ to produce the output value</a:t>
            </a:r>
            <a:endParaRPr lang="en-GB" alt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496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11770"/>
            <a:ext cx="5853336" cy="580926"/>
          </a:xfrm>
        </p:spPr>
        <p:txBody>
          <a:bodyPr/>
          <a:lstStyle/>
          <a:p>
            <a:pPr algn="r"/>
            <a:r>
              <a:rPr lang="en-GB" sz="3600" dirty="0"/>
              <a:t>Function Machines</a:t>
            </a:r>
            <a:endParaRPr lang="en-GB" sz="4000" dirty="0"/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CF59E2FC-B273-4796-93D5-939DD7DDD114}"/>
              </a:ext>
            </a:extLst>
          </p:cNvPr>
          <p:cNvSpPr/>
          <p:nvPr/>
        </p:nvSpPr>
        <p:spPr bwMode="auto">
          <a:xfrm rot="10800000">
            <a:off x="2369214" y="3311419"/>
            <a:ext cx="1370634" cy="751109"/>
          </a:xfrm>
          <a:prstGeom prst="lef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5430FA48-5CCE-4789-87DB-F9CDB555E051}"/>
              </a:ext>
            </a:extLst>
          </p:cNvPr>
          <p:cNvSpPr/>
          <p:nvPr/>
        </p:nvSpPr>
        <p:spPr bwMode="auto">
          <a:xfrm>
            <a:off x="5404151" y="3311417"/>
            <a:ext cx="1370634" cy="751109"/>
          </a:xfrm>
          <a:prstGeom prst="rightArrow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0" name="Double Wave 9">
            <a:extLst>
              <a:ext uri="{FF2B5EF4-FFF2-40B4-BE49-F238E27FC236}">
                <a16:creationId xmlns:a16="http://schemas.microsoft.com/office/drawing/2014/main" id="{A28EFD84-7358-4C5A-A73D-86C5D09897E8}"/>
              </a:ext>
            </a:extLst>
          </p:cNvPr>
          <p:cNvSpPr/>
          <p:nvPr/>
        </p:nvSpPr>
        <p:spPr bwMode="auto">
          <a:xfrm>
            <a:off x="3724952" y="2836554"/>
            <a:ext cx="1679199" cy="1700837"/>
          </a:xfrm>
          <a:prstGeom prst="doubleWave">
            <a:avLst/>
          </a:prstGeom>
          <a:pattFill prst="lgCheck">
            <a:fgClr>
              <a:srgbClr val="FF0000"/>
            </a:fgClr>
            <a:bgClr>
              <a:srgbClr val="00B0F0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F8B472-2E6C-450D-96B9-F3417591C316}"/>
              </a:ext>
            </a:extLst>
          </p:cNvPr>
          <p:cNvSpPr txBox="1"/>
          <p:nvPr/>
        </p:nvSpPr>
        <p:spPr>
          <a:xfrm>
            <a:off x="3940411" y="3338632"/>
            <a:ext cx="1248282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</a:rPr>
              <a:t>Multiply by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D88C2FA5-2A9F-4F10-A496-97CEA544BC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95" y="2586231"/>
                <a:ext cx="2063718" cy="2554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000" b="1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Input value </a:t>
                </a:r>
                <a14:m>
                  <m:oMath xmlns:m="http://schemas.openxmlformats.org/officeDocument/2006/math"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kumimoji="0" lang="en-GB" altLang="en-US" sz="2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000" b="0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endParaRPr lang="en-GB" alt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GB" alt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D88C2FA5-2A9F-4F10-A496-97CEA544BC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5" y="2586231"/>
                <a:ext cx="2063718" cy="2554545"/>
              </a:xfrm>
              <a:prstGeom prst="rect">
                <a:avLst/>
              </a:prstGeom>
              <a:blipFill>
                <a:blip r:embed="rId3"/>
                <a:stretch>
                  <a:fillRect l="-295" t="-95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">
                <a:extLst>
                  <a:ext uri="{FF2B5EF4-FFF2-40B4-BE49-F238E27FC236}">
                    <a16:creationId xmlns:a16="http://schemas.microsoft.com/office/drawing/2014/main" id="{5402F790-77D9-46DE-9CDA-C48779B2E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4785" y="2585586"/>
                <a:ext cx="2210391" cy="2554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Out</a:t>
                </a:r>
                <a:r>
                  <a:rPr kumimoji="0" lang="en-GB" altLang="en-US" sz="2000" b="1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put value </a:t>
                </a:r>
                <a14:m>
                  <m:oMath xmlns:m="http://schemas.openxmlformats.org/officeDocument/2006/math"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𝒚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kumimoji="0" lang="en-GB" altLang="en-US" sz="2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3</m:t>
                      </m:r>
                      <m:r>
                        <a:rPr lang="en-GB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GB" alt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Rectangle 1">
                <a:extLst>
                  <a:ext uri="{FF2B5EF4-FFF2-40B4-BE49-F238E27FC236}">
                    <a16:creationId xmlns:a16="http://schemas.microsoft.com/office/drawing/2014/main" id="{5402F790-77D9-46DE-9CDA-C48779B2EE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4785" y="2585586"/>
                <a:ext cx="2210391" cy="2554545"/>
              </a:xfrm>
              <a:prstGeom prst="rect">
                <a:avLst/>
              </a:prstGeom>
              <a:blipFill>
                <a:blip r:embed="rId4"/>
                <a:stretch>
                  <a:fillRect l="-1653" t="-955" r="-27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">
            <a:extLst>
              <a:ext uri="{FF2B5EF4-FFF2-40B4-BE49-F238E27FC236}">
                <a16:creationId xmlns:a16="http://schemas.microsoft.com/office/drawing/2014/main" id="{AA134082-D58A-47CA-9A9F-27B8679AB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99" y="1402461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input has been </a:t>
            </a:r>
            <a:r>
              <a:rPr kumimoji="0" lang="en-GB" altLang="en-US" sz="2000" b="1" i="1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multiplied by 3</a:t>
            </a: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produce the output value</a:t>
            </a:r>
            <a:endParaRPr lang="en-GB" alt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6246F157-5830-46DB-B6EB-59C6981B6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95" y="5865319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you make your calculator do the same as the function machine?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880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11770"/>
            <a:ext cx="5853336" cy="580926"/>
          </a:xfrm>
        </p:spPr>
        <p:txBody>
          <a:bodyPr/>
          <a:lstStyle/>
          <a:p>
            <a:pPr algn="r"/>
            <a:r>
              <a:rPr lang="en-GB" sz="3600" dirty="0"/>
              <a:t>Function Machines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6" y="882601"/>
            <a:ext cx="813690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double function machine is doing something to the numbers.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input values are changed into the output values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is changing?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functions is the machine performing?</a:t>
            </a:r>
            <a:endParaRPr kumimoji="0" lang="en-GB" altLang="en-US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D88C2FA5-2A9F-4F10-A496-97CEA544BC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95" y="2586231"/>
                <a:ext cx="2063718" cy="2554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000" b="1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Input value </a:t>
                </a:r>
                <a14:m>
                  <m:oMath xmlns:m="http://schemas.openxmlformats.org/officeDocument/2006/math"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kumimoji="0" lang="en-GB" altLang="en-US" sz="2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000" b="0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GB" alt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D88C2FA5-2A9F-4F10-A496-97CEA544BC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5" y="2586231"/>
                <a:ext cx="2063718" cy="2554545"/>
              </a:xfrm>
              <a:prstGeom prst="rect">
                <a:avLst/>
              </a:prstGeom>
              <a:blipFill>
                <a:blip r:embed="rId3"/>
                <a:stretch>
                  <a:fillRect l="-295" t="-95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">
                <a:extLst>
                  <a:ext uri="{FF2B5EF4-FFF2-40B4-BE49-F238E27FC236}">
                    <a16:creationId xmlns:a16="http://schemas.microsoft.com/office/drawing/2014/main" id="{5402F790-77D9-46DE-9CDA-C48779B2E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4785" y="2585586"/>
                <a:ext cx="2210391" cy="2554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Out</a:t>
                </a:r>
                <a:r>
                  <a:rPr kumimoji="0" lang="en-GB" altLang="en-US" sz="2000" b="1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put value </a:t>
                </a:r>
                <a14:m>
                  <m:oMath xmlns:m="http://schemas.openxmlformats.org/officeDocument/2006/math"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𝒚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kumimoji="0" lang="en-GB" altLang="en-US" sz="2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2.5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3.5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1.5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5" name="Rectangle 1">
                <a:extLst>
                  <a:ext uri="{FF2B5EF4-FFF2-40B4-BE49-F238E27FC236}">
                    <a16:creationId xmlns:a16="http://schemas.microsoft.com/office/drawing/2014/main" id="{5402F790-77D9-46DE-9CDA-C48779B2EE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4785" y="2585586"/>
                <a:ext cx="2210391" cy="2554545"/>
              </a:xfrm>
              <a:prstGeom prst="rect">
                <a:avLst/>
              </a:prstGeom>
              <a:blipFill>
                <a:blip r:embed="rId4"/>
                <a:stretch>
                  <a:fillRect l="-1653" t="-955" r="-275" b="-358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">
            <a:extLst>
              <a:ext uri="{FF2B5EF4-FFF2-40B4-BE49-F238E27FC236}">
                <a16:creationId xmlns:a16="http://schemas.microsoft.com/office/drawing/2014/main" id="{AA134082-D58A-47CA-9A9F-27B8679AB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95" y="5425930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input has been _______________ to produce the output value</a:t>
            </a:r>
            <a:endParaRPr lang="en-GB" alt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90E19EF1-3FFC-4E25-99DB-00309EBF3D79}"/>
              </a:ext>
            </a:extLst>
          </p:cNvPr>
          <p:cNvSpPr/>
          <p:nvPr/>
        </p:nvSpPr>
        <p:spPr bwMode="auto">
          <a:xfrm rot="10800000">
            <a:off x="1669001" y="3659202"/>
            <a:ext cx="1030791" cy="561886"/>
          </a:xfrm>
          <a:prstGeom prst="lef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014FFC6-0AA5-4B45-9D58-6896D6B5CFA1}"/>
              </a:ext>
            </a:extLst>
          </p:cNvPr>
          <p:cNvSpPr/>
          <p:nvPr/>
        </p:nvSpPr>
        <p:spPr bwMode="auto">
          <a:xfrm>
            <a:off x="6300192" y="3659202"/>
            <a:ext cx="1030791" cy="561886"/>
          </a:xfrm>
          <a:prstGeom prst="rightArrow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7" name="Double Wave 16">
            <a:extLst>
              <a:ext uri="{FF2B5EF4-FFF2-40B4-BE49-F238E27FC236}">
                <a16:creationId xmlns:a16="http://schemas.microsoft.com/office/drawing/2014/main" id="{94223A66-12DE-4812-80DD-C2114D662BA9}"/>
              </a:ext>
            </a:extLst>
          </p:cNvPr>
          <p:cNvSpPr/>
          <p:nvPr/>
        </p:nvSpPr>
        <p:spPr bwMode="auto">
          <a:xfrm>
            <a:off x="4768117" y="3195640"/>
            <a:ext cx="1463741" cy="1600558"/>
          </a:xfrm>
          <a:prstGeom prst="doubleWave">
            <a:avLst/>
          </a:prstGeom>
          <a:pattFill prst="lgCheck">
            <a:fgClr>
              <a:srgbClr val="FF0000"/>
            </a:fgClr>
            <a:bgClr>
              <a:srgbClr val="00B0F0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8" name="Double Wave 17">
            <a:extLst>
              <a:ext uri="{FF2B5EF4-FFF2-40B4-BE49-F238E27FC236}">
                <a16:creationId xmlns:a16="http://schemas.microsoft.com/office/drawing/2014/main" id="{F38DBB5A-B493-4F3D-A5D1-151B6D403842}"/>
              </a:ext>
            </a:extLst>
          </p:cNvPr>
          <p:cNvSpPr/>
          <p:nvPr/>
        </p:nvSpPr>
        <p:spPr bwMode="auto">
          <a:xfrm>
            <a:off x="2768126" y="3185308"/>
            <a:ext cx="1463741" cy="1600558"/>
          </a:xfrm>
          <a:prstGeom prst="doubleWave">
            <a:avLst/>
          </a:prstGeom>
          <a:pattFill prst="lgCheck">
            <a:fgClr>
              <a:srgbClr val="FF0000"/>
            </a:fgClr>
            <a:bgClr>
              <a:srgbClr val="00B0F0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864000C7-69A9-4546-8B04-44A5F41FE556}"/>
              </a:ext>
            </a:extLst>
          </p:cNvPr>
          <p:cNvSpPr/>
          <p:nvPr/>
        </p:nvSpPr>
        <p:spPr bwMode="auto">
          <a:xfrm rot="10800000">
            <a:off x="4246301" y="3745885"/>
            <a:ext cx="561660" cy="495122"/>
          </a:xfrm>
          <a:prstGeom prst="leftArrow">
            <a:avLst/>
          </a:prstGeom>
          <a:pattFill prst="lgCheck">
            <a:fgClr>
              <a:srgbClr val="FF0000"/>
            </a:fgClr>
            <a:bgClr>
              <a:srgbClr val="0070C0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1B0F8D-EC0D-421A-AAEE-C9814334707E}"/>
              </a:ext>
            </a:extLst>
          </p:cNvPr>
          <p:cNvSpPr txBox="1"/>
          <p:nvPr/>
        </p:nvSpPr>
        <p:spPr>
          <a:xfrm>
            <a:off x="2891030" y="3631644"/>
            <a:ext cx="1197192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</a:rPr>
              <a:t>Function-o-</a:t>
            </a:r>
            <a:r>
              <a:rPr lang="en-GB" sz="2000" dirty="0" err="1">
                <a:solidFill>
                  <a:srgbClr val="002060"/>
                </a:solidFill>
              </a:rPr>
              <a:t>matic</a:t>
            </a:r>
            <a:r>
              <a:rPr lang="en-GB" sz="2000" dirty="0">
                <a:solidFill>
                  <a:srgbClr val="002060"/>
                </a:solidFill>
              </a:rPr>
              <a:t>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EA7BE6-AC59-4ED7-BD99-B6DA1642513A}"/>
              </a:ext>
            </a:extLst>
          </p:cNvPr>
          <p:cNvSpPr txBox="1"/>
          <p:nvPr/>
        </p:nvSpPr>
        <p:spPr>
          <a:xfrm>
            <a:off x="4912131" y="3586202"/>
            <a:ext cx="1197192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</a:rPr>
              <a:t>Function-o-</a:t>
            </a:r>
            <a:r>
              <a:rPr lang="en-GB" sz="2000" dirty="0" err="1">
                <a:solidFill>
                  <a:srgbClr val="002060"/>
                </a:solidFill>
              </a:rPr>
              <a:t>matic</a:t>
            </a:r>
            <a:r>
              <a:rPr lang="en-GB" sz="2000" dirty="0">
                <a:solidFill>
                  <a:srgbClr val="00206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71746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11770"/>
            <a:ext cx="5853336" cy="580926"/>
          </a:xfrm>
        </p:spPr>
        <p:txBody>
          <a:bodyPr/>
          <a:lstStyle/>
          <a:p>
            <a:pPr algn="r"/>
            <a:r>
              <a:rPr lang="en-GB" sz="3600" dirty="0"/>
              <a:t>Function Machines</a:t>
            </a:r>
            <a:endParaRPr lang="en-GB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D88C2FA5-2A9F-4F10-A496-97CEA544BC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95" y="2586231"/>
                <a:ext cx="2063718" cy="2554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000" b="1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Input value </a:t>
                </a:r>
                <a14:m>
                  <m:oMath xmlns:m="http://schemas.openxmlformats.org/officeDocument/2006/math"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kumimoji="0" lang="en-GB" altLang="en-US" sz="2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000" b="0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GB" alt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D88C2FA5-2A9F-4F10-A496-97CEA544BC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5" y="2586231"/>
                <a:ext cx="2063718" cy="2554545"/>
              </a:xfrm>
              <a:prstGeom prst="rect">
                <a:avLst/>
              </a:prstGeom>
              <a:blipFill>
                <a:blip r:embed="rId3"/>
                <a:stretch>
                  <a:fillRect l="-295" t="-95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">
            <a:extLst>
              <a:ext uri="{FF2B5EF4-FFF2-40B4-BE49-F238E27FC236}">
                <a16:creationId xmlns:a16="http://schemas.microsoft.com/office/drawing/2014/main" id="{AA134082-D58A-47CA-9A9F-27B8679AB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99" y="1251022"/>
            <a:ext cx="813690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input has been </a:t>
            </a:r>
            <a:r>
              <a:rPr kumimoji="0" lang="en-GB" altLang="en-US" sz="2000" b="1" i="1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divided by 2 and 1 added </a:t>
            </a: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produce the output value</a:t>
            </a:r>
            <a:endParaRPr lang="en-GB" alt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">
                <a:extLst>
                  <a:ext uri="{FF2B5EF4-FFF2-40B4-BE49-F238E27FC236}">
                    <a16:creationId xmlns:a16="http://schemas.microsoft.com/office/drawing/2014/main" id="{67E55BCE-1DB9-44CB-94E2-0FB6C2AAF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4785" y="2585586"/>
                <a:ext cx="2210391" cy="2554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Out</a:t>
                </a:r>
                <a:r>
                  <a:rPr kumimoji="0" lang="en-GB" altLang="en-US" sz="2000" b="1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put value </a:t>
                </a:r>
                <a14:m>
                  <m:oMath xmlns:m="http://schemas.openxmlformats.org/officeDocument/2006/math"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𝒚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kumimoji="0" lang="en-GB" altLang="en-US" sz="2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3.5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4.5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2.5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÷2)+1</m:t>
                      </m:r>
                    </m:oMath>
                  </m:oMathPara>
                </a14:m>
                <a:endParaRPr lang="en-GB" alt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7" name="Rectangle 1">
                <a:extLst>
                  <a:ext uri="{FF2B5EF4-FFF2-40B4-BE49-F238E27FC236}">
                    <a16:creationId xmlns:a16="http://schemas.microsoft.com/office/drawing/2014/main" id="{67E55BCE-1DB9-44CB-94E2-0FB6C2AAF8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4785" y="2585586"/>
                <a:ext cx="2210391" cy="2554545"/>
              </a:xfrm>
              <a:prstGeom prst="rect">
                <a:avLst/>
              </a:prstGeom>
              <a:blipFill>
                <a:blip r:embed="rId4"/>
                <a:stretch>
                  <a:fillRect l="-1653" t="-955" r="-275" b="-214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row: Left 10">
            <a:extLst>
              <a:ext uri="{FF2B5EF4-FFF2-40B4-BE49-F238E27FC236}">
                <a16:creationId xmlns:a16="http://schemas.microsoft.com/office/drawing/2014/main" id="{B0087DCC-8A9F-4B5D-99A8-39FDD2590C83}"/>
              </a:ext>
            </a:extLst>
          </p:cNvPr>
          <p:cNvSpPr/>
          <p:nvPr/>
        </p:nvSpPr>
        <p:spPr bwMode="auto">
          <a:xfrm rot="10800000">
            <a:off x="1669001" y="3659202"/>
            <a:ext cx="1030791" cy="561886"/>
          </a:xfrm>
          <a:prstGeom prst="lef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31BFB23-A569-406A-A45E-3A8C8C9F25AE}"/>
              </a:ext>
            </a:extLst>
          </p:cNvPr>
          <p:cNvSpPr/>
          <p:nvPr/>
        </p:nvSpPr>
        <p:spPr bwMode="auto">
          <a:xfrm>
            <a:off x="6300192" y="3659202"/>
            <a:ext cx="1030791" cy="561886"/>
          </a:xfrm>
          <a:prstGeom prst="rightArrow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5" name="Double Wave 14">
            <a:extLst>
              <a:ext uri="{FF2B5EF4-FFF2-40B4-BE49-F238E27FC236}">
                <a16:creationId xmlns:a16="http://schemas.microsoft.com/office/drawing/2014/main" id="{1C04F5AA-4A83-4162-B122-12151D487904}"/>
              </a:ext>
            </a:extLst>
          </p:cNvPr>
          <p:cNvSpPr/>
          <p:nvPr/>
        </p:nvSpPr>
        <p:spPr bwMode="auto">
          <a:xfrm>
            <a:off x="4768117" y="3195640"/>
            <a:ext cx="1463741" cy="1600558"/>
          </a:xfrm>
          <a:prstGeom prst="doubleWave">
            <a:avLst/>
          </a:prstGeom>
          <a:pattFill prst="lgCheck">
            <a:fgClr>
              <a:srgbClr val="FF0000"/>
            </a:fgClr>
            <a:bgClr>
              <a:srgbClr val="00B0F0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9" name="Double Wave 18">
            <a:extLst>
              <a:ext uri="{FF2B5EF4-FFF2-40B4-BE49-F238E27FC236}">
                <a16:creationId xmlns:a16="http://schemas.microsoft.com/office/drawing/2014/main" id="{3E27E306-7994-4F75-B19E-BA3C03AB158D}"/>
              </a:ext>
            </a:extLst>
          </p:cNvPr>
          <p:cNvSpPr/>
          <p:nvPr/>
        </p:nvSpPr>
        <p:spPr bwMode="auto">
          <a:xfrm>
            <a:off x="2768126" y="3185308"/>
            <a:ext cx="1463741" cy="1600558"/>
          </a:xfrm>
          <a:prstGeom prst="doubleWave">
            <a:avLst/>
          </a:prstGeom>
          <a:pattFill prst="lgCheck">
            <a:fgClr>
              <a:srgbClr val="FF0000"/>
            </a:fgClr>
            <a:bgClr>
              <a:srgbClr val="00B0F0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20" name="Arrow: Left 19">
            <a:extLst>
              <a:ext uri="{FF2B5EF4-FFF2-40B4-BE49-F238E27FC236}">
                <a16:creationId xmlns:a16="http://schemas.microsoft.com/office/drawing/2014/main" id="{2DB2D4FE-F22B-4370-AE99-96B06D979377}"/>
              </a:ext>
            </a:extLst>
          </p:cNvPr>
          <p:cNvSpPr/>
          <p:nvPr/>
        </p:nvSpPr>
        <p:spPr bwMode="auto">
          <a:xfrm rot="10800000">
            <a:off x="4246301" y="3745885"/>
            <a:ext cx="561660" cy="495122"/>
          </a:xfrm>
          <a:prstGeom prst="leftArrow">
            <a:avLst/>
          </a:prstGeom>
          <a:pattFill prst="lgCheck">
            <a:fgClr>
              <a:srgbClr val="FF0000"/>
            </a:fgClr>
            <a:bgClr>
              <a:srgbClr val="0070C0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F8B472-2E6C-450D-96B9-F3417591C316}"/>
              </a:ext>
            </a:extLst>
          </p:cNvPr>
          <p:cNvSpPr txBox="1"/>
          <p:nvPr/>
        </p:nvSpPr>
        <p:spPr>
          <a:xfrm>
            <a:off x="2891030" y="3631644"/>
            <a:ext cx="1197192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</a:rPr>
              <a:t>Divide by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0CC48E-E9F0-4E74-AC36-B86B10E18E07}"/>
              </a:ext>
            </a:extLst>
          </p:cNvPr>
          <p:cNvSpPr txBox="1"/>
          <p:nvPr/>
        </p:nvSpPr>
        <p:spPr>
          <a:xfrm>
            <a:off x="4912131" y="3586202"/>
            <a:ext cx="1197192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solidFill>
                  <a:srgbClr val="002060"/>
                </a:solidFill>
              </a:rPr>
              <a:t>Add 1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en-GB" sz="2000" dirty="0">
              <a:solidFill>
                <a:srgbClr val="002060"/>
              </a:solidFill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13A982CE-A36C-4287-B9FC-04BC5BD48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95" y="5941237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you make your calculator do the same as the function machine?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414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11770"/>
            <a:ext cx="5853336" cy="580926"/>
          </a:xfrm>
        </p:spPr>
        <p:txBody>
          <a:bodyPr/>
          <a:lstStyle/>
          <a:p>
            <a:pPr algn="r"/>
            <a:r>
              <a:rPr lang="en-GB" sz="3600" dirty="0"/>
              <a:t>Function Machines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6" y="861680"/>
            <a:ext cx="8496946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function machine is doing something to the numbers.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function is the machine performing?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Create your own function (or double function) and a list of output values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someone to work out what your function machine is doing to the input values.</a:t>
            </a:r>
            <a:endParaRPr kumimoji="0" lang="en-GB" altLang="en-US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CF59E2FC-B273-4796-93D5-939DD7DDD114}"/>
              </a:ext>
            </a:extLst>
          </p:cNvPr>
          <p:cNvSpPr/>
          <p:nvPr/>
        </p:nvSpPr>
        <p:spPr bwMode="auto">
          <a:xfrm rot="10800000">
            <a:off x="2369214" y="3311419"/>
            <a:ext cx="1370634" cy="751109"/>
          </a:xfrm>
          <a:prstGeom prst="lef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5430FA48-5CCE-4789-87DB-F9CDB555E051}"/>
              </a:ext>
            </a:extLst>
          </p:cNvPr>
          <p:cNvSpPr/>
          <p:nvPr/>
        </p:nvSpPr>
        <p:spPr bwMode="auto">
          <a:xfrm>
            <a:off x="5404151" y="3311417"/>
            <a:ext cx="1370634" cy="751109"/>
          </a:xfrm>
          <a:prstGeom prst="rightArrow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0" name="Double Wave 9">
            <a:extLst>
              <a:ext uri="{FF2B5EF4-FFF2-40B4-BE49-F238E27FC236}">
                <a16:creationId xmlns:a16="http://schemas.microsoft.com/office/drawing/2014/main" id="{A28EFD84-7358-4C5A-A73D-86C5D09897E8}"/>
              </a:ext>
            </a:extLst>
          </p:cNvPr>
          <p:cNvSpPr/>
          <p:nvPr/>
        </p:nvSpPr>
        <p:spPr bwMode="auto">
          <a:xfrm>
            <a:off x="3724952" y="2836554"/>
            <a:ext cx="1679199" cy="1700837"/>
          </a:xfrm>
          <a:prstGeom prst="doubleWave">
            <a:avLst/>
          </a:prstGeom>
          <a:pattFill prst="lgCheck">
            <a:fgClr>
              <a:srgbClr val="FF0000"/>
            </a:fgClr>
            <a:bgClr>
              <a:srgbClr val="00B0F0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D88C2FA5-2A9F-4F10-A496-97CEA544BC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95" y="2586231"/>
                <a:ext cx="2048823" cy="2554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000" b="1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Input value </a:t>
                </a:r>
                <a14:m>
                  <m:oMath xmlns:m="http://schemas.openxmlformats.org/officeDocument/2006/math"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kumimoji="0" lang="en-GB" altLang="en-US" sz="2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000" b="0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GB" alt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D88C2FA5-2A9F-4F10-A496-97CEA544BC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5" y="2586231"/>
                <a:ext cx="2048823" cy="2554545"/>
              </a:xfrm>
              <a:prstGeom prst="rect">
                <a:avLst/>
              </a:prstGeom>
              <a:blipFill>
                <a:blip r:embed="rId3"/>
                <a:stretch>
                  <a:fillRect l="-595" t="-95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">
                <a:extLst>
                  <a:ext uri="{FF2B5EF4-FFF2-40B4-BE49-F238E27FC236}">
                    <a16:creationId xmlns:a16="http://schemas.microsoft.com/office/drawing/2014/main" id="{5402F790-77D9-46DE-9CDA-C48779B2E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9684" y="2585586"/>
                <a:ext cx="219549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20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Out</a:t>
                </a:r>
                <a:r>
                  <a:rPr kumimoji="0" lang="en-GB" altLang="en-US" sz="2000" b="1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put value </a:t>
                </a:r>
                <a14:m>
                  <m:oMath xmlns:m="http://schemas.openxmlformats.org/officeDocument/2006/math"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𝒚</m:t>
                    </m:r>
                    <m:r>
                      <a:rPr kumimoji="0" lang="en-GB" alt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kumimoji="0" lang="en-GB" altLang="en-US" sz="2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Rectangle 1">
                <a:extLst>
                  <a:ext uri="{FF2B5EF4-FFF2-40B4-BE49-F238E27FC236}">
                    <a16:creationId xmlns:a16="http://schemas.microsoft.com/office/drawing/2014/main" id="{5402F790-77D9-46DE-9CDA-C48779B2EE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89684" y="2585586"/>
                <a:ext cx="2195491" cy="400110"/>
              </a:xfrm>
              <a:prstGeom prst="rect">
                <a:avLst/>
              </a:prstGeom>
              <a:blipFill>
                <a:blip r:embed="rId5"/>
                <a:stretch>
                  <a:fillRect l="-2500" t="-6061" r="-556" b="-2727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">
            <a:extLst>
              <a:ext uri="{FF2B5EF4-FFF2-40B4-BE49-F238E27FC236}">
                <a16:creationId xmlns:a16="http://schemas.microsoft.com/office/drawing/2014/main" id="{67666D45-7AB7-47D2-97D8-487600441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872" y="5306470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input has been ___________ to produce the output value</a:t>
            </a:r>
            <a:endParaRPr lang="en-GB" alt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30D5DD-8201-419A-A082-A17A9562A119}"/>
              </a:ext>
            </a:extLst>
          </p:cNvPr>
          <p:cNvSpPr txBox="1"/>
          <p:nvPr/>
        </p:nvSpPr>
        <p:spPr>
          <a:xfrm>
            <a:off x="3940411" y="3333028"/>
            <a:ext cx="1248282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</a:rPr>
              <a:t>Function</a:t>
            </a:r>
          </a:p>
          <a:p>
            <a:pPr algn="ctr"/>
            <a:r>
              <a:rPr lang="en-GB" sz="2000" dirty="0">
                <a:solidFill>
                  <a:srgbClr val="002060"/>
                </a:solidFill>
              </a:rPr>
              <a:t>-o-</a:t>
            </a:r>
            <a:r>
              <a:rPr lang="en-GB" sz="2000" dirty="0" err="1">
                <a:solidFill>
                  <a:srgbClr val="002060"/>
                </a:solidFill>
              </a:rPr>
              <a:t>matic</a:t>
            </a:r>
            <a:r>
              <a:rPr lang="en-GB" sz="2000" dirty="0">
                <a:solidFill>
                  <a:srgbClr val="002060"/>
                </a:solidFill>
              </a:rPr>
              <a:t>!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1EC58EDB-7DB7-4ED6-8813-3CABC5D70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95" y="5941237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you make your calculator do the same as the function machine?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826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/>
              <a:t>Growing an animal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43675" y="1047089"/>
            <a:ext cx="813690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Have a go at growing this pattern.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whatever you have to hand to make the pattern</a:t>
            </a: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C4F61A70-B30B-4053-8149-29AE1F605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897" y="6054060"/>
            <a:ext cx="46816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used some cubes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AB77143-9ABA-4279-BF9E-EF6977AFF41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587201554"/>
              </p:ext>
            </p:extLst>
          </p:nvPr>
        </p:nvGraphicFramePr>
        <p:xfrm>
          <a:off x="611560" y="2198367"/>
          <a:ext cx="7680685" cy="2461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05">
                  <a:extLst>
                    <a:ext uri="{9D8B030D-6E8A-4147-A177-3AD203B41FA5}">
                      <a16:colId xmlns:a16="http://schemas.microsoft.com/office/drawing/2014/main" val="18786387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213258983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53587898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74456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68150600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62241874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85564209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450106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4291032878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3588295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73531590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7418302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36164697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95333580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90446475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68137683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495258221"/>
                    </a:ext>
                  </a:extLst>
                </a:gridCol>
              </a:tblGrid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00599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542667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6381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53088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828561"/>
                  </a:ext>
                </a:extLst>
              </a:tr>
            </a:tbl>
          </a:graphicData>
        </a:graphic>
      </p:graphicFrame>
      <p:pic>
        <p:nvPicPr>
          <p:cNvPr id="7" name="Picture 6" descr="A picture containing various, hanging, different, white&#10;&#10;Description automatically generated">
            <a:extLst>
              <a:ext uri="{FF2B5EF4-FFF2-40B4-BE49-F238E27FC236}">
                <a16:creationId xmlns:a16="http://schemas.microsoft.com/office/drawing/2014/main" id="{8D532784-B654-4499-AF85-744DC7EBAD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1" t="52700" r="16003" b="22148"/>
          <a:stretch/>
        </p:blipFill>
        <p:spPr>
          <a:xfrm>
            <a:off x="3851920" y="5589373"/>
            <a:ext cx="5080166" cy="104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404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/>
              <a:t>Growing an animal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850419"/>
            <a:ext cx="813690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Describe what is happening as the animal grows</a:t>
            </a:r>
          </a:p>
          <a:p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Let’s call these numbers 1, 2 and 3 in the pattern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would you explain how to make the animal which is number 4 in the sequence?</a:t>
            </a:r>
          </a:p>
        </p:txBody>
      </p:sp>
      <p:graphicFrame>
        <p:nvGraphicFramePr>
          <p:cNvPr id="85" name="Table 3">
            <a:extLst>
              <a:ext uri="{FF2B5EF4-FFF2-40B4-BE49-F238E27FC236}">
                <a16:creationId xmlns:a16="http://schemas.microsoft.com/office/drawing/2014/main" id="{2D6E6265-883A-42C4-9700-DF866D26351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589135350"/>
              </p:ext>
            </p:extLst>
          </p:nvPr>
        </p:nvGraphicFramePr>
        <p:xfrm>
          <a:off x="611560" y="2767935"/>
          <a:ext cx="7680685" cy="2461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05">
                  <a:extLst>
                    <a:ext uri="{9D8B030D-6E8A-4147-A177-3AD203B41FA5}">
                      <a16:colId xmlns:a16="http://schemas.microsoft.com/office/drawing/2014/main" val="18786387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213258983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53587898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74456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68150600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62241874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85564209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450106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4291032878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3588295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73531590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7418302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36164697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95333580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90446475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68137683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495258221"/>
                    </a:ext>
                  </a:extLst>
                </a:gridCol>
              </a:tblGrid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00599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542667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6381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53088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828561"/>
                  </a:ext>
                </a:extLst>
              </a:tr>
            </a:tbl>
          </a:graphicData>
        </a:graphic>
      </p:graphicFrame>
      <p:sp>
        <p:nvSpPr>
          <p:cNvPr id="86" name="Rectangle 1">
            <a:extLst>
              <a:ext uri="{FF2B5EF4-FFF2-40B4-BE49-F238E27FC236}">
                <a16:creationId xmlns:a16="http://schemas.microsoft.com/office/drawing/2014/main" id="{38B730AA-5C87-4B9A-87EC-85A8AB9CC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5320326"/>
            <a:ext cx="78859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1			2			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Pattern number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495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/>
              <a:t>Growing an animal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6722" y="901306"/>
            <a:ext cx="813690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 out how many cubes are needed to make the next animals and record the answers in the table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C4F61A70-B30B-4053-8149-29AE1F605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05" y="5908825"/>
            <a:ext cx="78859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1			2			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Pattern number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5" name="Table 15">
            <a:extLst>
              <a:ext uri="{FF2B5EF4-FFF2-40B4-BE49-F238E27FC236}">
                <a16:creationId xmlns:a16="http://schemas.microsoft.com/office/drawing/2014/main" id="{538AA381-25B9-48F0-8AFD-FFFADE79D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466817"/>
              </p:ext>
            </p:extLst>
          </p:nvPr>
        </p:nvGraphicFramePr>
        <p:xfrm>
          <a:off x="827584" y="1965820"/>
          <a:ext cx="7017405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585">
                  <a:extLst>
                    <a:ext uri="{9D8B030D-6E8A-4147-A177-3AD203B41FA5}">
                      <a16:colId xmlns:a16="http://schemas.microsoft.com/office/drawing/2014/main" val="30149381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164475477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801177566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492416417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438941599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62152243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1071919008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124634088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769814757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654150979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686781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Pattern number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7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cubes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7582596"/>
                  </a:ext>
                </a:extLst>
              </a:tr>
            </a:tbl>
          </a:graphicData>
        </a:graphic>
      </p:graphicFrame>
      <p:graphicFrame>
        <p:nvGraphicFramePr>
          <p:cNvPr id="57" name="Table 3">
            <a:extLst>
              <a:ext uri="{FF2B5EF4-FFF2-40B4-BE49-F238E27FC236}">
                <a16:creationId xmlns:a16="http://schemas.microsoft.com/office/drawing/2014/main" id="{D172BE68-D5FB-475F-8E9E-5AC955D25019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53925666"/>
              </p:ext>
            </p:extLst>
          </p:nvPr>
        </p:nvGraphicFramePr>
        <p:xfrm>
          <a:off x="678186" y="3427328"/>
          <a:ext cx="7680685" cy="2461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05">
                  <a:extLst>
                    <a:ext uri="{9D8B030D-6E8A-4147-A177-3AD203B41FA5}">
                      <a16:colId xmlns:a16="http://schemas.microsoft.com/office/drawing/2014/main" val="18786387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213258983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53587898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74456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68150600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62241874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85564209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450106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4291032878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3588295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73531590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7418302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36164697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95333580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90446475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68137683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495258221"/>
                    </a:ext>
                  </a:extLst>
                </a:gridCol>
              </a:tblGrid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00599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542667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6381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53088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828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473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/>
              <a:t>Growing an animal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6722" y="1055194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patterns can you see in the table?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C4F61A70-B30B-4053-8149-29AE1F605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05" y="5908825"/>
            <a:ext cx="78859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1			2			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Pattern number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5" name="Table 15">
            <a:extLst>
              <a:ext uri="{FF2B5EF4-FFF2-40B4-BE49-F238E27FC236}">
                <a16:creationId xmlns:a16="http://schemas.microsoft.com/office/drawing/2014/main" id="{538AA381-25B9-48F0-8AFD-FFFADE79D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69464"/>
              </p:ext>
            </p:extLst>
          </p:nvPr>
        </p:nvGraphicFramePr>
        <p:xfrm>
          <a:off x="827584" y="1965820"/>
          <a:ext cx="7017405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585">
                  <a:extLst>
                    <a:ext uri="{9D8B030D-6E8A-4147-A177-3AD203B41FA5}">
                      <a16:colId xmlns:a16="http://schemas.microsoft.com/office/drawing/2014/main" val="30149381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164475477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801177566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492416417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438941599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62152243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1071919008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124634088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769814757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654150979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686781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Pattern number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7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cubes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7582596"/>
                  </a:ext>
                </a:extLst>
              </a:tr>
            </a:tbl>
          </a:graphicData>
        </a:graphic>
      </p:graphicFrame>
      <p:graphicFrame>
        <p:nvGraphicFramePr>
          <p:cNvPr id="57" name="Table 3">
            <a:extLst>
              <a:ext uri="{FF2B5EF4-FFF2-40B4-BE49-F238E27FC236}">
                <a16:creationId xmlns:a16="http://schemas.microsoft.com/office/drawing/2014/main" id="{D172BE68-D5FB-475F-8E9E-5AC955D25019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678186" y="3427328"/>
          <a:ext cx="7680685" cy="2461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05">
                  <a:extLst>
                    <a:ext uri="{9D8B030D-6E8A-4147-A177-3AD203B41FA5}">
                      <a16:colId xmlns:a16="http://schemas.microsoft.com/office/drawing/2014/main" val="18786387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213258983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53587898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74456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68150600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62241874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85564209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450106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4291032878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3588295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73531590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7418302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36164697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95333580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90446475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68137683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495258221"/>
                    </a:ext>
                  </a:extLst>
                </a:gridCol>
              </a:tblGrid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00599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542667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6381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53088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828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510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/>
              <a:t>Growing an animal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43675" y="1200977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do the colours help you to explain how the pattern is growing?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1">
            <a:extLst>
              <a:ext uri="{FF2B5EF4-FFF2-40B4-BE49-F238E27FC236}">
                <a16:creationId xmlns:a16="http://schemas.microsoft.com/office/drawing/2014/main" id="{A6C06843-C3E9-4C7A-83F8-7458033F9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79" y="4679864"/>
            <a:ext cx="78859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1			2			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Pattern number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5" name="Table 3">
            <a:extLst>
              <a:ext uri="{FF2B5EF4-FFF2-40B4-BE49-F238E27FC236}">
                <a16:creationId xmlns:a16="http://schemas.microsoft.com/office/drawing/2014/main" id="{452086FD-A8E4-4E64-8502-01FE670B71A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77118791"/>
              </p:ext>
            </p:extLst>
          </p:nvPr>
        </p:nvGraphicFramePr>
        <p:xfrm>
          <a:off x="611560" y="2198367"/>
          <a:ext cx="7680685" cy="2461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05">
                  <a:extLst>
                    <a:ext uri="{9D8B030D-6E8A-4147-A177-3AD203B41FA5}">
                      <a16:colId xmlns:a16="http://schemas.microsoft.com/office/drawing/2014/main" val="18786387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213258983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53587898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74456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68150600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62241874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85564209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450106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4291032878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3588295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73531590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7418302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36164697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95333580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90446475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68137683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495258221"/>
                    </a:ext>
                  </a:extLst>
                </a:gridCol>
              </a:tblGrid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00599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542667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6381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53088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828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0328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/>
              <a:t>Growing an animal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43675" y="829663"/>
            <a:ext cx="813690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how you work out the number of ‘cubes’ needed to make each animal in the pattern.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1">
            <a:extLst>
              <a:ext uri="{FF2B5EF4-FFF2-40B4-BE49-F238E27FC236}">
                <a16:creationId xmlns:a16="http://schemas.microsoft.com/office/drawing/2014/main" id="{A6C06843-C3E9-4C7A-83F8-7458033F9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138" y="4188511"/>
            <a:ext cx="78859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1			2			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Pattern number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1">
            <a:extLst>
              <a:ext uri="{FF2B5EF4-FFF2-40B4-BE49-F238E27FC236}">
                <a16:creationId xmlns:a16="http://schemas.microsoft.com/office/drawing/2014/main" id="{53AC2663-D3F8-44F9-BD4F-2F11568AA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548" y="5033364"/>
            <a:ext cx="8136904" cy="1631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__________________ the pattern number </a:t>
            </a:r>
            <a:r>
              <a:rPr kumimoji="0" lang="en-GB" altLang="en-US" sz="200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(input) </a:t>
            </a: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__________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20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 ______________________________ to work out the </a:t>
            </a:r>
            <a:r>
              <a:rPr lang="en-GB" alt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number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20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cubes needed </a:t>
            </a: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kumimoji="0" lang="en-GB" altLang="en-US" sz="200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output)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7" name="Table 3">
            <a:extLst>
              <a:ext uri="{FF2B5EF4-FFF2-40B4-BE49-F238E27FC236}">
                <a16:creationId xmlns:a16="http://schemas.microsoft.com/office/drawing/2014/main" id="{6121D4D2-4274-4D01-8D3D-74B4EDFAE18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44264869"/>
              </p:ext>
            </p:extLst>
          </p:nvPr>
        </p:nvGraphicFramePr>
        <p:xfrm>
          <a:off x="731657" y="1727246"/>
          <a:ext cx="7680685" cy="2461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05">
                  <a:extLst>
                    <a:ext uri="{9D8B030D-6E8A-4147-A177-3AD203B41FA5}">
                      <a16:colId xmlns:a16="http://schemas.microsoft.com/office/drawing/2014/main" val="18786387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213258983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53587898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74456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68150600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62241874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85564209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450106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4291032878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3588295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73531590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7418302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36164697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95333580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90446475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68137683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495258221"/>
                    </a:ext>
                  </a:extLst>
                </a:gridCol>
              </a:tblGrid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00599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542667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6381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53088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828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1383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/>
              <a:t>Growing an animal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6720" y="1152020"/>
            <a:ext cx="813690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if the pattern number was the </a:t>
            </a:r>
            <a:r>
              <a:rPr lang="en-GB" alt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input </a:t>
            </a: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the function machine and the number of cubes was the </a:t>
            </a:r>
            <a:r>
              <a:rPr lang="en-GB" alt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output</a:t>
            </a: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lvl="0"/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would the function machine be doing to the numbers?</a:t>
            </a: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C4F61A70-B30B-4053-8149-29AE1F605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873" y="5925215"/>
            <a:ext cx="482621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		</a:t>
            </a: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Pattern number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5" name="Table 15">
            <a:extLst>
              <a:ext uri="{FF2B5EF4-FFF2-40B4-BE49-F238E27FC236}">
                <a16:creationId xmlns:a16="http://schemas.microsoft.com/office/drawing/2014/main" id="{538AA381-25B9-48F0-8AFD-FFFADE79D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07921"/>
              </p:ext>
            </p:extLst>
          </p:nvPr>
        </p:nvGraphicFramePr>
        <p:xfrm>
          <a:off x="816470" y="2543249"/>
          <a:ext cx="7017405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585">
                  <a:extLst>
                    <a:ext uri="{9D8B030D-6E8A-4147-A177-3AD203B41FA5}">
                      <a16:colId xmlns:a16="http://schemas.microsoft.com/office/drawing/2014/main" val="30149381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164475477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801177566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492416417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438941599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62152243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1071919008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124634088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769814757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654150979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686781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Pattern number </a:t>
                      </a:r>
                      <a:r>
                        <a:rPr lang="en-GB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Input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7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cubes </a:t>
                      </a:r>
                      <a:r>
                        <a:rPr lang="en-GB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Output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7582596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D31FB488-8CFB-4689-AF67-817A02FEFF83}"/>
              </a:ext>
            </a:extLst>
          </p:cNvPr>
          <p:cNvGrpSpPr/>
          <p:nvPr/>
        </p:nvGrpSpPr>
        <p:grpSpPr>
          <a:xfrm>
            <a:off x="5393550" y="4756706"/>
            <a:ext cx="3354914" cy="1168510"/>
            <a:chOff x="2369214" y="2836553"/>
            <a:chExt cx="4405572" cy="1700836"/>
          </a:xfrm>
        </p:grpSpPr>
        <p:sp>
          <p:nvSpPr>
            <p:cNvPr id="7" name="Arrow: Left 6">
              <a:extLst>
                <a:ext uri="{FF2B5EF4-FFF2-40B4-BE49-F238E27FC236}">
                  <a16:creationId xmlns:a16="http://schemas.microsoft.com/office/drawing/2014/main" id="{05452005-5C0C-48A8-B56D-AA846D8C6A58}"/>
                </a:ext>
              </a:extLst>
            </p:cNvPr>
            <p:cNvSpPr/>
            <p:nvPr/>
          </p:nvSpPr>
          <p:spPr bwMode="auto">
            <a:xfrm rot="10800000">
              <a:off x="2369214" y="3311416"/>
              <a:ext cx="1370634" cy="751108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B7AD6353-09FB-4553-B036-7A7E58C71DF0}"/>
                </a:ext>
              </a:extLst>
            </p:cNvPr>
            <p:cNvSpPr/>
            <p:nvPr/>
          </p:nvSpPr>
          <p:spPr bwMode="auto">
            <a:xfrm>
              <a:off x="5404152" y="3311415"/>
              <a:ext cx="1370634" cy="751108"/>
            </a:xfrm>
            <a:prstGeom prst="rightArrow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9" name="Double Wave 8">
              <a:extLst>
                <a:ext uri="{FF2B5EF4-FFF2-40B4-BE49-F238E27FC236}">
                  <a16:creationId xmlns:a16="http://schemas.microsoft.com/office/drawing/2014/main" id="{F2E3C855-DC0D-431B-BEB6-66A0786FB992}"/>
                </a:ext>
              </a:extLst>
            </p:cNvPr>
            <p:cNvSpPr/>
            <p:nvPr/>
          </p:nvSpPr>
          <p:spPr bwMode="auto">
            <a:xfrm>
              <a:off x="3724953" y="2836553"/>
              <a:ext cx="1679199" cy="1700836"/>
            </a:xfrm>
            <a:prstGeom prst="doubleWave">
              <a:avLst/>
            </a:prstGeom>
            <a:pattFill prst="lgCheck">
              <a:fgClr>
                <a:srgbClr val="FF0000"/>
              </a:fgClr>
              <a:bgClr>
                <a:srgbClr val="00B0F0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282169A-3093-4105-AED4-9F74BDA1BFEC}"/>
                </a:ext>
              </a:extLst>
            </p:cNvPr>
            <p:cNvSpPr txBox="1"/>
            <p:nvPr/>
          </p:nvSpPr>
          <p:spPr>
            <a:xfrm>
              <a:off x="3940411" y="3333028"/>
              <a:ext cx="1248282" cy="851175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002060"/>
                  </a:solidFill>
                </a:rPr>
                <a:t>Function</a:t>
              </a:r>
            </a:p>
            <a:p>
              <a:pPr algn="ctr"/>
              <a:r>
                <a:rPr lang="en-GB" sz="1600" dirty="0">
                  <a:solidFill>
                    <a:srgbClr val="002060"/>
                  </a:solidFill>
                </a:rPr>
                <a:t>-o-</a:t>
              </a:r>
              <a:r>
                <a:rPr lang="en-GB" sz="1600" dirty="0" err="1">
                  <a:solidFill>
                    <a:srgbClr val="002060"/>
                  </a:solidFill>
                </a:rPr>
                <a:t>matic</a:t>
              </a:r>
              <a:r>
                <a:rPr lang="en-GB" sz="1600" dirty="0">
                  <a:solidFill>
                    <a:srgbClr val="002060"/>
                  </a:solidFill>
                </a:rPr>
                <a:t>!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44FCBE0D-2C65-4520-9128-0184F49891A8}"/>
              </a:ext>
            </a:extLst>
          </p:cNvPr>
          <p:cNvSpPr/>
          <p:nvPr/>
        </p:nvSpPr>
        <p:spPr>
          <a:xfrm>
            <a:off x="5406268" y="5147900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GB" sz="1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17573D-DBF5-4B7E-9198-11DE47477747}"/>
              </a:ext>
            </a:extLst>
          </p:cNvPr>
          <p:cNvSpPr/>
          <p:nvPr/>
        </p:nvSpPr>
        <p:spPr>
          <a:xfrm>
            <a:off x="7668344" y="5147900"/>
            <a:ext cx="941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  <a:endParaRPr lang="en-GB" sz="1800" dirty="0"/>
          </a:p>
        </p:txBody>
      </p:sp>
      <p:graphicFrame>
        <p:nvGraphicFramePr>
          <p:cNvPr id="14" name="Table 3">
            <a:extLst>
              <a:ext uri="{FF2B5EF4-FFF2-40B4-BE49-F238E27FC236}">
                <a16:creationId xmlns:a16="http://schemas.microsoft.com/office/drawing/2014/main" id="{C8EA44CC-101F-4784-9BEA-5017C98823CB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085868825"/>
              </p:ext>
            </p:extLst>
          </p:nvPr>
        </p:nvGraphicFramePr>
        <p:xfrm>
          <a:off x="496368" y="4376975"/>
          <a:ext cx="428617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128">
                  <a:extLst>
                    <a:ext uri="{9D8B030D-6E8A-4147-A177-3AD203B41FA5}">
                      <a16:colId xmlns:a16="http://schemas.microsoft.com/office/drawing/2014/main" val="187863873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2132589832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1535878985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1067445610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681506002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1622418747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855642090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1064501060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4291032878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3358829510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1735315903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74183020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1361646976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953335806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3904464755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3681376837"/>
                    </a:ext>
                  </a:extLst>
                </a:gridCol>
                <a:gridCol w="252128">
                  <a:extLst>
                    <a:ext uri="{9D8B030D-6E8A-4147-A177-3AD203B41FA5}">
                      <a16:colId xmlns:a16="http://schemas.microsoft.com/office/drawing/2014/main" val="3495258221"/>
                    </a:ext>
                  </a:extLst>
                </a:gridCol>
              </a:tblGrid>
              <a:tr h="180705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00599"/>
                  </a:ext>
                </a:extLst>
              </a:tr>
              <a:tr h="180705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542667"/>
                  </a:ext>
                </a:extLst>
              </a:tr>
              <a:tr h="180705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6381"/>
                  </a:ext>
                </a:extLst>
              </a:tr>
              <a:tr h="180705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53088"/>
                  </a:ext>
                </a:extLst>
              </a:tr>
              <a:tr h="180705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828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0299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/>
              <a:t>Growing an animal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3272819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Does this statement explain how the animal grows?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1">
            <a:extLst>
              <a:ext uri="{FF2B5EF4-FFF2-40B4-BE49-F238E27FC236}">
                <a16:creationId xmlns:a16="http://schemas.microsoft.com/office/drawing/2014/main" id="{A6C06843-C3E9-4C7A-83F8-7458033F9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936" y="2250432"/>
            <a:ext cx="417750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		2		3</a:t>
            </a:r>
            <a:endParaRPr lang="en-GB" altLang="en-US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Pattern number</a:t>
            </a:r>
            <a:endParaRPr lang="en-GB" alt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1">
            <a:extLst>
              <a:ext uri="{FF2B5EF4-FFF2-40B4-BE49-F238E27FC236}">
                <a16:creationId xmlns:a16="http://schemas.microsoft.com/office/drawing/2014/main" id="{53AC2663-D3F8-44F9-BD4F-2F11568AA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55" y="3878133"/>
            <a:ext cx="8136904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1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Multiply</a:t>
            </a: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the pattern number</a:t>
            </a:r>
            <a:r>
              <a:rPr kumimoji="0" lang="en-GB" altLang="en-US" sz="200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</a:t>
            </a:r>
            <a:r>
              <a:rPr kumimoji="0" lang="en-GB" altLang="en-US" sz="2000" b="1" i="1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kumimoji="0" lang="en-GB" altLang="en-US" sz="2000" b="1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kumimoji="0" lang="en-GB" altLang="en-US" sz="2000" b="1" i="1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add 4</a:t>
            </a: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work out the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20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number of cubes.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7" name="Table 3">
            <a:extLst>
              <a:ext uri="{FF2B5EF4-FFF2-40B4-BE49-F238E27FC236}">
                <a16:creationId xmlns:a16="http://schemas.microsoft.com/office/drawing/2014/main" id="{6121D4D2-4274-4D01-8D3D-74B4EDFAE18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843417000"/>
              </p:ext>
            </p:extLst>
          </p:nvPr>
        </p:nvGraphicFramePr>
        <p:xfrm>
          <a:off x="3851920" y="836712"/>
          <a:ext cx="4776439" cy="141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967">
                  <a:extLst>
                    <a:ext uri="{9D8B030D-6E8A-4147-A177-3AD203B41FA5}">
                      <a16:colId xmlns:a16="http://schemas.microsoft.com/office/drawing/2014/main" val="187863873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2132589832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1535878985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1067445610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681506002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1622418747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855642090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1064501060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4291032878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3358829510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1735315903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74183020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1361646976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953335806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3904464755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3681376837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3495258221"/>
                    </a:ext>
                  </a:extLst>
                </a:gridCol>
              </a:tblGrid>
              <a:tr h="282744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00599"/>
                  </a:ext>
                </a:extLst>
              </a:tr>
              <a:tr h="282744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542667"/>
                  </a:ext>
                </a:extLst>
              </a:tr>
              <a:tr h="282744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6381"/>
                  </a:ext>
                </a:extLst>
              </a:tr>
              <a:tr h="282744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53088"/>
                  </a:ext>
                </a:extLst>
              </a:tr>
              <a:tr h="282744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828561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030EFF75-98A1-418A-9056-8C3DA925AFB0}"/>
              </a:ext>
            </a:extLst>
          </p:cNvPr>
          <p:cNvGrpSpPr/>
          <p:nvPr/>
        </p:nvGrpSpPr>
        <p:grpSpPr>
          <a:xfrm>
            <a:off x="2894542" y="5109780"/>
            <a:ext cx="3909703" cy="1411716"/>
            <a:chOff x="2369216" y="2836554"/>
            <a:chExt cx="4405572" cy="1700837"/>
          </a:xfrm>
        </p:grpSpPr>
        <p:sp>
          <p:nvSpPr>
            <p:cNvPr id="13" name="Arrow: Left 12">
              <a:extLst>
                <a:ext uri="{FF2B5EF4-FFF2-40B4-BE49-F238E27FC236}">
                  <a16:creationId xmlns:a16="http://schemas.microsoft.com/office/drawing/2014/main" id="{D53C8125-17A3-4445-B796-753CEC2CC5C4}"/>
                </a:ext>
              </a:extLst>
            </p:cNvPr>
            <p:cNvSpPr/>
            <p:nvPr/>
          </p:nvSpPr>
          <p:spPr bwMode="auto">
            <a:xfrm rot="10800000">
              <a:off x="2369216" y="3311418"/>
              <a:ext cx="1370635" cy="751108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6EECAE81-073F-4F1F-B535-302FA241F349}"/>
                </a:ext>
              </a:extLst>
            </p:cNvPr>
            <p:cNvSpPr/>
            <p:nvPr/>
          </p:nvSpPr>
          <p:spPr bwMode="auto">
            <a:xfrm>
              <a:off x="5404154" y="3311418"/>
              <a:ext cx="1370634" cy="751108"/>
            </a:xfrm>
            <a:prstGeom prst="rightArrow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5" name="Double Wave 14">
              <a:extLst>
                <a:ext uri="{FF2B5EF4-FFF2-40B4-BE49-F238E27FC236}">
                  <a16:creationId xmlns:a16="http://schemas.microsoft.com/office/drawing/2014/main" id="{A51D9EAC-6AEE-4821-9312-BD0392B0AC73}"/>
                </a:ext>
              </a:extLst>
            </p:cNvPr>
            <p:cNvSpPr/>
            <p:nvPr/>
          </p:nvSpPr>
          <p:spPr bwMode="auto">
            <a:xfrm>
              <a:off x="3724953" y="2836554"/>
              <a:ext cx="1679200" cy="1700837"/>
            </a:xfrm>
            <a:prstGeom prst="doubleWave">
              <a:avLst/>
            </a:prstGeom>
            <a:pattFill prst="lgCheck">
              <a:fgClr>
                <a:srgbClr val="FF0000"/>
              </a:fgClr>
              <a:bgClr>
                <a:srgbClr val="00B0F0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50352BF-2729-4190-9D35-BE5D50E50023}"/>
                </a:ext>
              </a:extLst>
            </p:cNvPr>
            <p:cNvSpPr txBox="1"/>
            <p:nvPr/>
          </p:nvSpPr>
          <p:spPr>
            <a:xfrm>
              <a:off x="3940411" y="3157364"/>
              <a:ext cx="1248282" cy="1001186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002060"/>
                  </a:solidFill>
                </a:rPr>
                <a:t>Multiply by 3 and add 4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24FF83C-094A-4546-9224-F5A112A000AD}"/>
              </a:ext>
            </a:extLst>
          </p:cNvPr>
          <p:cNvSpPr/>
          <p:nvPr/>
        </p:nvSpPr>
        <p:spPr>
          <a:xfrm>
            <a:off x="2939556" y="5630971"/>
            <a:ext cx="8727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GB" sz="18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A9FE6-1737-405D-A30C-70A2032DB8B6}"/>
              </a:ext>
            </a:extLst>
          </p:cNvPr>
          <p:cNvSpPr/>
          <p:nvPr/>
        </p:nvSpPr>
        <p:spPr>
          <a:xfrm>
            <a:off x="5573284" y="5630971"/>
            <a:ext cx="1096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531427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/>
              <a:t>Growing an animal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512" y="1890971"/>
            <a:ext cx="266149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Does this statement wor</a:t>
            </a: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 for all the values in the table</a:t>
            </a: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1">
            <a:extLst>
              <a:ext uri="{FF2B5EF4-FFF2-40B4-BE49-F238E27FC236}">
                <a16:creationId xmlns:a16="http://schemas.microsoft.com/office/drawing/2014/main" id="{A6C06843-C3E9-4C7A-83F8-7458033F9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936" y="2340169"/>
            <a:ext cx="417750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		2		3</a:t>
            </a:r>
            <a:endParaRPr lang="en-GB" altLang="en-US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Pattern number</a:t>
            </a:r>
            <a:endParaRPr lang="en-GB" alt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1">
            <a:extLst>
              <a:ext uri="{FF2B5EF4-FFF2-40B4-BE49-F238E27FC236}">
                <a16:creationId xmlns:a16="http://schemas.microsoft.com/office/drawing/2014/main" id="{53AC2663-D3F8-44F9-BD4F-2F11568AA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55" y="2948966"/>
            <a:ext cx="8136904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1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Multiply</a:t>
            </a: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the pattern number</a:t>
            </a:r>
            <a:r>
              <a:rPr kumimoji="0" lang="en-GB" altLang="en-US" sz="200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</a:t>
            </a:r>
            <a:r>
              <a:rPr kumimoji="0" lang="en-GB" altLang="en-US" sz="2000" b="1" i="1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kumimoji="0" lang="en-GB" altLang="en-US" sz="2000" b="1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kumimoji="0" lang="en-GB" altLang="en-US" sz="2000" b="1" i="1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add 4</a:t>
            </a: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work out the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20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number of cubes.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7" name="Table 3">
            <a:extLst>
              <a:ext uri="{FF2B5EF4-FFF2-40B4-BE49-F238E27FC236}">
                <a16:creationId xmlns:a16="http://schemas.microsoft.com/office/drawing/2014/main" id="{6121D4D2-4274-4D01-8D3D-74B4EDFAE18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308199818"/>
              </p:ext>
            </p:extLst>
          </p:nvPr>
        </p:nvGraphicFramePr>
        <p:xfrm>
          <a:off x="3851920" y="926449"/>
          <a:ext cx="4776439" cy="141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967">
                  <a:extLst>
                    <a:ext uri="{9D8B030D-6E8A-4147-A177-3AD203B41FA5}">
                      <a16:colId xmlns:a16="http://schemas.microsoft.com/office/drawing/2014/main" val="187863873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2132589832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1535878985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1067445610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681506002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1622418747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855642090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1064501060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4291032878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3358829510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1735315903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74183020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1361646976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953335806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3904464755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3681376837"/>
                    </a:ext>
                  </a:extLst>
                </a:gridCol>
                <a:gridCol w="280967">
                  <a:extLst>
                    <a:ext uri="{9D8B030D-6E8A-4147-A177-3AD203B41FA5}">
                      <a16:colId xmlns:a16="http://schemas.microsoft.com/office/drawing/2014/main" val="3495258221"/>
                    </a:ext>
                  </a:extLst>
                </a:gridCol>
              </a:tblGrid>
              <a:tr h="282744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00599"/>
                  </a:ext>
                </a:extLst>
              </a:tr>
              <a:tr h="282744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542667"/>
                  </a:ext>
                </a:extLst>
              </a:tr>
              <a:tr h="282744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6381"/>
                  </a:ext>
                </a:extLst>
              </a:tr>
              <a:tr h="282744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53088"/>
                  </a:ext>
                </a:extLst>
              </a:tr>
              <a:tr h="282744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828561"/>
                  </a:ext>
                </a:extLst>
              </a:tr>
            </a:tbl>
          </a:graphicData>
        </a:graphic>
      </p:graphicFrame>
      <p:graphicFrame>
        <p:nvGraphicFramePr>
          <p:cNvPr id="7" name="Table 15">
            <a:extLst>
              <a:ext uri="{FF2B5EF4-FFF2-40B4-BE49-F238E27FC236}">
                <a16:creationId xmlns:a16="http://schemas.microsoft.com/office/drawing/2014/main" id="{834C7ADA-2EC6-41AB-AE99-B940B3F65E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832504"/>
              </p:ext>
            </p:extLst>
          </p:nvPr>
        </p:nvGraphicFramePr>
        <p:xfrm>
          <a:off x="899592" y="4222404"/>
          <a:ext cx="7017405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585">
                  <a:extLst>
                    <a:ext uri="{9D8B030D-6E8A-4147-A177-3AD203B41FA5}">
                      <a16:colId xmlns:a16="http://schemas.microsoft.com/office/drawing/2014/main" val="30149381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164475477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801177566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492416417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438941599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62152243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1071919008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124634088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3769814757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654150979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686781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Pattern number (input)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7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dots (output)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7582596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1DB0506E-201F-4E18-9916-F2315F317EC4}"/>
              </a:ext>
            </a:extLst>
          </p:cNvPr>
          <p:cNvGrpSpPr/>
          <p:nvPr/>
        </p:nvGrpSpPr>
        <p:grpSpPr>
          <a:xfrm>
            <a:off x="2841003" y="5373216"/>
            <a:ext cx="3909703" cy="1411716"/>
            <a:chOff x="2369216" y="2836554"/>
            <a:chExt cx="4405572" cy="1700837"/>
          </a:xfrm>
        </p:grpSpPr>
        <p:sp>
          <p:nvSpPr>
            <p:cNvPr id="10" name="Arrow: Left 9">
              <a:extLst>
                <a:ext uri="{FF2B5EF4-FFF2-40B4-BE49-F238E27FC236}">
                  <a16:creationId xmlns:a16="http://schemas.microsoft.com/office/drawing/2014/main" id="{1F970203-CA8A-4517-8F00-DAB913030FB5}"/>
                </a:ext>
              </a:extLst>
            </p:cNvPr>
            <p:cNvSpPr/>
            <p:nvPr/>
          </p:nvSpPr>
          <p:spPr bwMode="auto">
            <a:xfrm rot="10800000">
              <a:off x="2369216" y="3311418"/>
              <a:ext cx="1370635" cy="751108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1FB9A197-83CE-466C-B828-C41E70BFF888}"/>
                </a:ext>
              </a:extLst>
            </p:cNvPr>
            <p:cNvSpPr/>
            <p:nvPr/>
          </p:nvSpPr>
          <p:spPr bwMode="auto">
            <a:xfrm>
              <a:off x="5404154" y="3311418"/>
              <a:ext cx="1370634" cy="751108"/>
            </a:xfrm>
            <a:prstGeom prst="rightArrow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2" name="Double Wave 11">
              <a:extLst>
                <a:ext uri="{FF2B5EF4-FFF2-40B4-BE49-F238E27FC236}">
                  <a16:creationId xmlns:a16="http://schemas.microsoft.com/office/drawing/2014/main" id="{05FC6B3F-CF94-423F-B108-0AA778A49C50}"/>
                </a:ext>
              </a:extLst>
            </p:cNvPr>
            <p:cNvSpPr/>
            <p:nvPr/>
          </p:nvSpPr>
          <p:spPr bwMode="auto">
            <a:xfrm>
              <a:off x="3724953" y="2836554"/>
              <a:ext cx="1679200" cy="1700837"/>
            </a:xfrm>
            <a:prstGeom prst="doubleWave">
              <a:avLst/>
            </a:prstGeom>
            <a:pattFill prst="lgCheck">
              <a:fgClr>
                <a:srgbClr val="FF0000"/>
              </a:fgClr>
              <a:bgClr>
                <a:srgbClr val="00B0F0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1EFD460-BDD6-41E6-95BF-F90BDAC0F766}"/>
                </a:ext>
              </a:extLst>
            </p:cNvPr>
            <p:cNvSpPr txBox="1"/>
            <p:nvPr/>
          </p:nvSpPr>
          <p:spPr>
            <a:xfrm>
              <a:off x="3940411" y="3157364"/>
              <a:ext cx="1248282" cy="1001186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002060"/>
                  </a:solidFill>
                </a:rPr>
                <a:t>Multiply by 3 and add 4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54D1AE5-5557-4D4F-8597-9112070F49EE}"/>
              </a:ext>
            </a:extLst>
          </p:cNvPr>
          <p:cNvSpPr/>
          <p:nvPr/>
        </p:nvSpPr>
        <p:spPr>
          <a:xfrm>
            <a:off x="2886017" y="5877272"/>
            <a:ext cx="8727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GB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94CA19-0C5E-4E98-AD3A-497954D06CB9}"/>
              </a:ext>
            </a:extLst>
          </p:cNvPr>
          <p:cNvSpPr/>
          <p:nvPr/>
        </p:nvSpPr>
        <p:spPr>
          <a:xfrm>
            <a:off x="5519745" y="5877272"/>
            <a:ext cx="1096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861102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/>
              <a:t>Growing an animal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43675" y="1200977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there another way to think about making the pattern grow?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5" name="Table 3">
            <a:extLst>
              <a:ext uri="{FF2B5EF4-FFF2-40B4-BE49-F238E27FC236}">
                <a16:creationId xmlns:a16="http://schemas.microsoft.com/office/drawing/2014/main" id="{9D7C8CAC-73F5-447C-9434-EEB2B92399F2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926845"/>
              </p:ext>
            </p:extLst>
          </p:nvPr>
        </p:nvGraphicFramePr>
        <p:xfrm>
          <a:off x="611560" y="2198367"/>
          <a:ext cx="7680685" cy="2461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05">
                  <a:extLst>
                    <a:ext uri="{9D8B030D-6E8A-4147-A177-3AD203B41FA5}">
                      <a16:colId xmlns:a16="http://schemas.microsoft.com/office/drawing/2014/main" val="18786387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213258983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53587898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74456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68150600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62241874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85564209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450106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4291032878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3588295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73531590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7418302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36164697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95333580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90446475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68137683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495258221"/>
                    </a:ext>
                  </a:extLst>
                </a:gridCol>
              </a:tblGrid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00599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542667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6381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53088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828561"/>
                  </a:ext>
                </a:extLst>
              </a:tr>
            </a:tbl>
          </a:graphicData>
        </a:graphic>
      </p:graphicFrame>
      <p:sp>
        <p:nvSpPr>
          <p:cNvPr id="56" name="Rectangle 1">
            <a:extLst>
              <a:ext uri="{FF2B5EF4-FFF2-40B4-BE49-F238E27FC236}">
                <a16:creationId xmlns:a16="http://schemas.microsoft.com/office/drawing/2014/main" id="{B1CA92D8-FA32-4660-917A-353B8CD02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4902969"/>
            <a:ext cx="78859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1			2			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Pattern number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822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/>
              <a:t>Growing an animal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43675" y="1200977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do these colours explain how the pattern grows?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5" name="Table 3">
            <a:extLst>
              <a:ext uri="{FF2B5EF4-FFF2-40B4-BE49-F238E27FC236}">
                <a16:creationId xmlns:a16="http://schemas.microsoft.com/office/drawing/2014/main" id="{9D7C8CAC-73F5-447C-9434-EEB2B92399F2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862678477"/>
              </p:ext>
            </p:extLst>
          </p:nvPr>
        </p:nvGraphicFramePr>
        <p:xfrm>
          <a:off x="611560" y="2198367"/>
          <a:ext cx="7680685" cy="2461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05">
                  <a:extLst>
                    <a:ext uri="{9D8B030D-6E8A-4147-A177-3AD203B41FA5}">
                      <a16:colId xmlns:a16="http://schemas.microsoft.com/office/drawing/2014/main" val="18786387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213258983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53587898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74456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68150600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62241874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85564209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450106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4291032878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3588295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73531590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7418302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36164697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95333580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90446475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68137683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495258221"/>
                    </a:ext>
                  </a:extLst>
                </a:gridCol>
              </a:tblGrid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00599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542667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6381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53088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828561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34972069-0C76-4F6D-8FD3-B7474821A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4902969"/>
            <a:ext cx="78859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1			2			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Pattern number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887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/>
              <a:t>Growing an animal</a:t>
            </a:r>
            <a:endParaRPr lang="en-GB" sz="4000" dirty="0"/>
          </a:p>
        </p:txBody>
      </p:sp>
      <p:sp>
        <p:nvSpPr>
          <p:cNvPr id="55" name="Rectangle 1">
            <a:extLst>
              <a:ext uri="{FF2B5EF4-FFF2-40B4-BE49-F238E27FC236}">
                <a16:creationId xmlns:a16="http://schemas.microsoft.com/office/drawing/2014/main" id="{C0C8CCD3-6B04-481A-BD7A-BE7D4E678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42" y="4606838"/>
            <a:ext cx="78859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1			2			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Pattern number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1">
            <a:extLst>
              <a:ext uri="{FF2B5EF4-FFF2-40B4-BE49-F238E27FC236}">
                <a16:creationId xmlns:a16="http://schemas.microsoft.com/office/drawing/2014/main" id="{A7B58DC2-1F1A-4908-BAB9-593B41D64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548" y="5458067"/>
            <a:ext cx="813690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legs which are one more than the pattern number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back which is the pattern number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another 2 for the head</a:t>
            </a:r>
          </a:p>
        </p:txBody>
      </p:sp>
      <p:graphicFrame>
        <p:nvGraphicFramePr>
          <p:cNvPr id="57" name="Table 3">
            <a:extLst>
              <a:ext uri="{FF2B5EF4-FFF2-40B4-BE49-F238E27FC236}">
                <a16:creationId xmlns:a16="http://schemas.microsoft.com/office/drawing/2014/main" id="{6AF2DC8D-CCF1-475E-B04D-6B99237603D0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66035310"/>
              </p:ext>
            </p:extLst>
          </p:nvPr>
        </p:nvGraphicFramePr>
        <p:xfrm>
          <a:off x="611560" y="2198367"/>
          <a:ext cx="7680685" cy="2461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05">
                  <a:extLst>
                    <a:ext uri="{9D8B030D-6E8A-4147-A177-3AD203B41FA5}">
                      <a16:colId xmlns:a16="http://schemas.microsoft.com/office/drawing/2014/main" val="18786387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213258983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53587898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74456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681506002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62241874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85564209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06450106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4291032878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35882951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735315903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74183020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136164697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953335806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904464755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681376837"/>
                    </a:ext>
                  </a:extLst>
                </a:gridCol>
                <a:gridCol w="451805">
                  <a:extLst>
                    <a:ext uri="{9D8B030D-6E8A-4147-A177-3AD203B41FA5}">
                      <a16:colId xmlns:a16="http://schemas.microsoft.com/office/drawing/2014/main" val="3495258221"/>
                    </a:ext>
                  </a:extLst>
                </a:gridCol>
              </a:tblGrid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900599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542667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6381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53088"/>
                  </a:ext>
                </a:extLst>
              </a:tr>
              <a:tr h="4922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828561"/>
                  </a:ext>
                </a:extLst>
              </a:tr>
            </a:tbl>
          </a:graphicData>
        </a:graphic>
      </p:graphicFrame>
      <p:sp>
        <p:nvSpPr>
          <p:cNvPr id="59" name="Rectangle 1">
            <a:extLst>
              <a:ext uri="{FF2B5EF4-FFF2-40B4-BE49-F238E27FC236}">
                <a16:creationId xmlns:a16="http://schemas.microsoft.com/office/drawing/2014/main" id="{1985F398-ABDC-4CFC-8041-9D54C713A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675" y="1200977"/>
            <a:ext cx="81369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do these colours explain how the pattern grows?</a:t>
            </a:r>
            <a:endParaRPr lang="en-GB" alt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035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1770"/>
            <a:ext cx="5133256" cy="580926"/>
          </a:xfrm>
        </p:spPr>
        <p:txBody>
          <a:bodyPr/>
          <a:lstStyle/>
          <a:p>
            <a:pPr algn="r"/>
            <a:r>
              <a:rPr lang="en-GB" sz="3600" dirty="0"/>
              <a:t>Other growing patterns</a:t>
            </a:r>
            <a:endParaRPr lang="en-GB" sz="4000" dirty="0"/>
          </a:p>
        </p:txBody>
      </p:sp>
      <p:sp>
        <p:nvSpPr>
          <p:cNvPr id="59" name="Rectangle 1">
            <a:extLst>
              <a:ext uri="{FF2B5EF4-FFF2-40B4-BE49-F238E27FC236}">
                <a16:creationId xmlns:a16="http://schemas.microsoft.com/office/drawing/2014/main" id="{1985F398-ABDC-4CFC-8041-9D54C713A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016" y="1486952"/>
            <a:ext cx="396044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could you explain how these patterns grow?</a:t>
            </a:r>
            <a:endParaRPr lang="en-GB" alt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D7AB98-ABF8-41F3-85E1-AC2628770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016756"/>
            <a:ext cx="3785013" cy="17085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62A1B0-3891-4E4A-B95C-906519CA6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832" y="2948460"/>
            <a:ext cx="4834404" cy="14605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A158D2-C6AD-4710-AD15-8C7D1F1A84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101" y="4537998"/>
            <a:ext cx="4766075" cy="21267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723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Registered charity committed to improving mathematics education</a:t>
            </a:r>
          </a:p>
          <a:p>
            <a:pPr eaLnBrk="1" hangingPunct="1"/>
            <a:r>
              <a:rPr lang="en-GB" altLang="en-US" dirty="0"/>
              <a:t>Independent UK curriculum development body</a:t>
            </a:r>
          </a:p>
          <a:p>
            <a:pPr eaLnBrk="1" hangingPunct="1"/>
            <a:r>
              <a:rPr lang="en-GB" altLang="en-US" dirty="0"/>
              <a:t>We offer continuing professional development courses, provide specialist tuition for students and work with employers to enhance mathematical skills in the workplace</a:t>
            </a:r>
          </a:p>
          <a:p>
            <a:pPr eaLnBrk="1" hangingPunct="1"/>
            <a:r>
              <a:rPr lang="en-GB" altLang="en-US" dirty="0"/>
              <a:t>We also pioneer the development of innovative teaching and learning resources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6053</TotalTime>
  <Words>1447</Words>
  <Application>Microsoft Office PowerPoint</Application>
  <PresentationFormat>On-screen Show (4:3)</PresentationFormat>
  <Paragraphs>313</Paragraphs>
  <Slides>23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Cambria Math</vt:lpstr>
      <vt:lpstr>Times</vt:lpstr>
      <vt:lpstr>Wingdings</vt:lpstr>
      <vt:lpstr>Blank Presentation</vt:lpstr>
      <vt:lpstr>PowerPoint Presentation</vt:lpstr>
      <vt:lpstr>Year 7 ‘Get Calculating’ More Growing Patterns </vt:lpstr>
      <vt:lpstr>Getting to know your calculator</vt:lpstr>
      <vt:lpstr>Getting to know your calculator</vt:lpstr>
      <vt:lpstr>Function Machines</vt:lpstr>
      <vt:lpstr>Function Machines</vt:lpstr>
      <vt:lpstr>Function Machines</vt:lpstr>
      <vt:lpstr>Function Machines</vt:lpstr>
      <vt:lpstr>Function Machines</vt:lpstr>
      <vt:lpstr>Growing an animal</vt:lpstr>
      <vt:lpstr>Growing an animal</vt:lpstr>
      <vt:lpstr>Growing an animal</vt:lpstr>
      <vt:lpstr>Growing an animal</vt:lpstr>
      <vt:lpstr>Growing an animal</vt:lpstr>
      <vt:lpstr>Growing an animal</vt:lpstr>
      <vt:lpstr>Growing an animal</vt:lpstr>
      <vt:lpstr>Growing an animal</vt:lpstr>
      <vt:lpstr>Growing an animal</vt:lpstr>
      <vt:lpstr>Growing an animal</vt:lpstr>
      <vt:lpstr>Growing an animal</vt:lpstr>
      <vt:lpstr>Growing an animal</vt:lpstr>
      <vt:lpstr>Other growing patterns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Alison Hopper</cp:lastModifiedBy>
  <cp:revision>21</cp:revision>
  <dcterms:created xsi:type="dcterms:W3CDTF">2012-04-23T14:18:00Z</dcterms:created>
  <dcterms:modified xsi:type="dcterms:W3CDTF">2020-06-03T21:13:30Z</dcterms:modified>
</cp:coreProperties>
</file>