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6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  <p1510:client id="{B2560D76-16D6-EBB7-3AA8-03EA0D60EF9A}" v="37" dt="2022-06-22T09:09:18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V2 incorporating Bernard’s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43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20BC56B9-DFD9-40B2-B51D-81F38C7F65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1"/>
          <a:stretch/>
        </p:blipFill>
        <p:spPr>
          <a:xfrm>
            <a:off x="2236791" y="1888774"/>
            <a:ext cx="4745426" cy="151793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683A1-6473-4E64-8802-485C298F2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6601" y="279594"/>
            <a:ext cx="4878866" cy="32454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Day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6B0-C004-43E5-AA9A-7EA3948F4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6600" y="713864"/>
            <a:ext cx="4878867" cy="323917"/>
          </a:xfrm>
        </p:spPr>
        <p:txBody>
          <a:bodyPr/>
          <a:lstStyle/>
          <a:p>
            <a:r>
              <a:rPr lang="en-GB" dirty="0"/>
              <a:t>A-maze your friends!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ED635D5-6E20-4C03-9412-B3A6902E7A9B}"/>
              </a:ext>
            </a:extLst>
          </p:cNvPr>
          <p:cNvSpPr txBox="1">
            <a:spLocks/>
          </p:cNvSpPr>
          <p:nvPr/>
        </p:nvSpPr>
        <p:spPr>
          <a:xfrm>
            <a:off x="373308" y="3467111"/>
            <a:ext cx="5960111" cy="1130095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909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How many different outcomes are there for the maze with a start number of 20?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9099"/>
              </a:buClr>
              <a:buSzTx/>
              <a:buFont typeface="+mj-lt"/>
              <a:buAutoNum type="arabicPeriod"/>
              <a:tabLst/>
              <a:defRPr/>
            </a:pPr>
            <a:r>
              <a:rPr lang="en-GB" sz="1600" kern="0" dirty="0">
                <a:solidFill>
                  <a:srgbClr val="002147"/>
                </a:solidFill>
              </a:rPr>
              <a:t>Can you find a whole number start value and a route which gives a final outcome of 1?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A140886E-C8FF-4F2D-A6F4-708ECCDD00EB}"/>
              </a:ext>
            </a:extLst>
          </p:cNvPr>
          <p:cNvSpPr/>
          <p:nvPr/>
        </p:nvSpPr>
        <p:spPr>
          <a:xfrm>
            <a:off x="1547969" y="2302019"/>
            <a:ext cx="688822" cy="625614"/>
          </a:xfrm>
          <a:prstGeom prst="flowChartConnector">
            <a:avLst/>
          </a:prstGeom>
          <a:solidFill>
            <a:srgbClr val="B6DE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92642"/>
              </a:solidFill>
            </a:endParaRP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B076AC2D-2C42-45C7-BE0C-A38F533FF3F0}"/>
              </a:ext>
            </a:extLst>
          </p:cNvPr>
          <p:cNvSpPr/>
          <p:nvPr/>
        </p:nvSpPr>
        <p:spPr>
          <a:xfrm>
            <a:off x="6982217" y="2286531"/>
            <a:ext cx="688822" cy="625614"/>
          </a:xfrm>
          <a:prstGeom prst="flowChartConnector">
            <a:avLst/>
          </a:prstGeom>
          <a:solidFill>
            <a:srgbClr val="B6DE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192642"/>
                </a:solidFill>
              </a:rPr>
              <a:t>?</a:t>
            </a: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F8BF7049-08FE-40D6-9831-B894FF03628D}"/>
              </a:ext>
            </a:extLst>
          </p:cNvPr>
          <p:cNvSpPr txBox="1">
            <a:spLocks/>
          </p:cNvSpPr>
          <p:nvPr/>
        </p:nvSpPr>
        <p:spPr>
          <a:xfrm>
            <a:off x="441402" y="1314546"/>
            <a:ext cx="8846252" cy="805865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Start with the number           on your calculator.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Find a route through the grid from left to right only visiting each multiplier once.</a:t>
            </a:r>
          </a:p>
        </p:txBody>
      </p:sp>
      <p:sp>
        <p:nvSpPr>
          <p:cNvPr id="107" name="Speech Bubble: Oval 106">
            <a:extLst>
              <a:ext uri="{FF2B5EF4-FFF2-40B4-BE49-F238E27FC236}">
                <a16:creationId xmlns:a16="http://schemas.microsoft.com/office/drawing/2014/main" id="{A33EA74F-725F-4974-96CE-A0E38A8206D9}"/>
              </a:ext>
            </a:extLst>
          </p:cNvPr>
          <p:cNvSpPr/>
          <p:nvPr/>
        </p:nvSpPr>
        <p:spPr>
          <a:xfrm>
            <a:off x="6826827" y="3406713"/>
            <a:ext cx="2485371" cy="1097777"/>
          </a:xfrm>
          <a:prstGeom prst="wedgeEllipseCallout">
            <a:avLst>
              <a:gd name="adj1" fmla="val -57624"/>
              <a:gd name="adj2" fmla="val -58425"/>
            </a:avLst>
          </a:prstGeom>
          <a:solidFill>
            <a:srgbClr val="2098A1"/>
          </a:solidFill>
          <a:ln>
            <a:solidFill>
              <a:srgbClr val="B6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Set a target for a friend to make</a:t>
            </a:r>
            <a:endParaRPr lang="en-GB" altLang="en-US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95FA05-BF89-4647-B5DE-1C3994235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9994" y="2490188"/>
            <a:ext cx="571580" cy="257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5777E3-DE58-4507-B651-BAAECD7DA0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4938" y="1344449"/>
            <a:ext cx="571580" cy="2572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BF7D3A-4544-4916-88E8-515AE7201377}"/>
              </a:ext>
            </a:extLst>
          </p:cNvPr>
          <p:cNvSpPr/>
          <p:nvPr/>
        </p:nvSpPr>
        <p:spPr>
          <a:xfrm>
            <a:off x="6284779" y="3100705"/>
            <a:ext cx="272139" cy="198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0FB790-CA07-4600-9852-9AE37923E09A}"/>
              </a:ext>
            </a:extLst>
          </p:cNvPr>
          <p:cNvSpPr/>
          <p:nvPr/>
        </p:nvSpPr>
        <p:spPr>
          <a:xfrm>
            <a:off x="4978876" y="3098274"/>
            <a:ext cx="272139" cy="198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DEC839-6535-4D11-8A6D-49334364920C}"/>
              </a:ext>
            </a:extLst>
          </p:cNvPr>
          <p:cNvSpPr txBox="1"/>
          <p:nvPr/>
        </p:nvSpPr>
        <p:spPr>
          <a:xfrm>
            <a:off x="4770534" y="3052003"/>
            <a:ext cx="688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X 0.6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F389A9-77EA-4F86-BBCA-7BCC4B77C7DD}"/>
              </a:ext>
            </a:extLst>
          </p:cNvPr>
          <p:cNvSpPr txBox="1"/>
          <p:nvPr/>
        </p:nvSpPr>
        <p:spPr>
          <a:xfrm>
            <a:off x="6118549" y="3071459"/>
            <a:ext cx="688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X 0.8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F1A6D10-50DC-AD23-1765-0E3C0AE69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5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36"/>
    </mc:Choice>
    <mc:Fallback xmlns="">
      <p:transition spd="slow" advTm="128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7142</TotalTime>
  <Words>83</Words>
  <Application>Microsoft Office PowerPoint</Application>
  <PresentationFormat>Custom</PresentationFormat>
  <Paragraphs>12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12</cp:revision>
  <dcterms:created xsi:type="dcterms:W3CDTF">2021-04-19T09:58:59Z</dcterms:created>
  <dcterms:modified xsi:type="dcterms:W3CDTF">2022-06-23T11:56:58Z</dcterms:modified>
</cp:coreProperties>
</file>