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71" r:id="rId2"/>
  </p:sldIdLst>
  <p:sldSz cx="9753600" cy="487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Hopper" initials="AH" lastIdx="15" clrIdx="0">
    <p:extLst>
      <p:ext uri="{19B8F6BF-5375-455C-9EA6-DF929625EA0E}">
        <p15:presenceInfo xmlns:p15="http://schemas.microsoft.com/office/powerpoint/2012/main" userId="S::alison.hopper@mei.org.uk::ca5996aa-ea7f-4b9b-84ac-8568eb6eb8f4" providerId="AD"/>
      </p:ext>
    </p:extLst>
  </p:cmAuthor>
  <p:cmAuthor id="2" name="Natalie Vernon" initials="NV" lastIdx="10" clrIdx="1">
    <p:extLst>
      <p:ext uri="{19B8F6BF-5375-455C-9EA6-DF929625EA0E}">
        <p15:presenceInfo xmlns:p15="http://schemas.microsoft.com/office/powerpoint/2012/main" userId="S::natalie.vernon@mei.org.uk::dc9caee1-6e3b-4748-a02f-9c56984664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642"/>
    <a:srgbClr val="B6DEE2"/>
    <a:srgbClr val="2098A1"/>
    <a:srgbClr val="11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4ABFA-C5AC-44A2-A194-6E4912D23837}" v="35" dt="2022-06-20T11:01:39.839"/>
    <p1510:client id="{2E8259B8-9F32-AE50-78D6-59DA51E0DBEA}" v="6" dt="2022-06-20T10:04:21.653"/>
    <p1510:client id="{B2560D76-16D6-EBB7-3AA8-03EA0D60EF9A}" v="37" dt="2022-06-22T09:09:18.8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0" autoAdjust="0"/>
  </p:normalViewPr>
  <p:slideViewPr>
    <p:cSldViewPr snapToGrid="0">
      <p:cViewPr varScale="1">
        <p:scale>
          <a:sx n="100" d="100"/>
          <a:sy n="100" d="100"/>
        </p:scale>
        <p:origin x="758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24B609-08EA-49A0-B8CB-981096CB3A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4E1E6-B176-470F-A646-2FE1A5C3D0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273AA-2641-402A-9B5D-6F80B344E266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AF0C1-9967-4986-9F3C-CF66442A77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B9DAD-EF4F-459A-937E-894736C0F5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2A174-9287-4B3C-9B74-2FDDFA299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16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DBC79-9DE8-4D8C-87BC-11349B732D2C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6BC0-DA2F-4805-A483-62A7606D98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49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59" y="1472339"/>
            <a:ext cx="9097505" cy="3090362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65956-B67C-4A03-A548-110586C0CE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6601" y="167157"/>
            <a:ext cx="4878866" cy="375376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119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</a:t>
            </a:r>
            <a:r>
              <a:rPr lang="en-US" sz="1800"/>
              <a:t>ay 1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2F2305-D2B9-4CD3-990D-5040C40FFF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6600" y="601427"/>
            <a:ext cx="4878867" cy="374650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1926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697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D6A4A-FD57-400F-AAD2-4D715D3AB891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ABD3-E3DF-4DB2-B1A1-AEF6EA63802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965940-2C6C-4601-BA97-9508B54F55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9064399-4B80-4F45-AD6C-684A779CE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223" y="1341081"/>
            <a:ext cx="6724336" cy="1147520"/>
          </a:xfrm>
        </p:spPr>
        <p:txBody>
          <a:bodyPr>
            <a:normAutofit/>
          </a:bodyPr>
          <a:lstStyle/>
          <a:p>
            <a:pPr algn="l"/>
            <a:r>
              <a:rPr lang="en-GB" sz="1600" dirty="0"/>
              <a:t>What do you notice about these numbers, sets of numbers and expressions?</a:t>
            </a:r>
          </a:p>
          <a:p>
            <a:pPr algn="l"/>
            <a:r>
              <a:rPr lang="en-GB" sz="1600" dirty="0"/>
              <a:t>The cards form sets of 4 but some are missing.</a:t>
            </a:r>
          </a:p>
          <a:p>
            <a:pPr algn="l"/>
            <a:r>
              <a:rPr lang="en-GB" sz="1600" dirty="0"/>
              <a:t>Sort the cards and work out which are missing.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683A1-6473-4E64-8802-485C298F29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Day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46B0-C004-43E5-AA9A-7EA3948F4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6600" y="597872"/>
            <a:ext cx="4878867" cy="374650"/>
          </a:xfrm>
        </p:spPr>
        <p:txBody>
          <a:bodyPr/>
          <a:lstStyle/>
          <a:p>
            <a:r>
              <a:rPr lang="en-GB"/>
              <a:t>The ‘times’ factor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A7F83A8-2B1E-441F-BE7B-77DF9A4B1917}"/>
              </a:ext>
            </a:extLst>
          </p:cNvPr>
          <p:cNvSpPr/>
          <p:nvPr/>
        </p:nvSpPr>
        <p:spPr>
          <a:xfrm>
            <a:off x="8295203" y="2494841"/>
            <a:ext cx="1020725" cy="547847"/>
          </a:xfrm>
          <a:prstGeom prst="ellipse">
            <a:avLst/>
          </a:prstGeom>
          <a:solidFill>
            <a:srgbClr val="2098A1"/>
          </a:solidFill>
          <a:ln>
            <a:solidFill>
              <a:srgbClr val="2098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48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909AB62-95BA-40B6-A338-8AF82F175985}"/>
                  </a:ext>
                </a:extLst>
              </p:cNvPr>
              <p:cNvSpPr/>
              <p:nvPr/>
            </p:nvSpPr>
            <p:spPr>
              <a:xfrm>
                <a:off x="5435515" y="3646675"/>
                <a:ext cx="1436296" cy="547847"/>
              </a:xfrm>
              <a:prstGeom prst="ellipse">
                <a:avLst/>
              </a:prstGeom>
              <a:solidFill>
                <a:srgbClr val="2098A1"/>
              </a:solidFill>
              <a:ln>
                <a:solidFill>
                  <a:srgbClr val="2098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909AB62-95BA-40B6-A338-8AF82F1759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515" y="3646675"/>
                <a:ext cx="1436296" cy="547847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2098A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64062D42-4294-49AD-94AC-74648ACB8F27}"/>
              </a:ext>
            </a:extLst>
          </p:cNvPr>
          <p:cNvSpPr/>
          <p:nvPr/>
        </p:nvSpPr>
        <p:spPr>
          <a:xfrm>
            <a:off x="484159" y="2315439"/>
            <a:ext cx="1020725" cy="547847"/>
          </a:xfrm>
          <a:prstGeom prst="ellipse">
            <a:avLst/>
          </a:prstGeom>
          <a:solidFill>
            <a:srgbClr val="2098A1"/>
          </a:solidFill>
          <a:ln>
            <a:solidFill>
              <a:srgbClr val="2098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20738EDA-5190-4890-A63E-29834D881CE0}"/>
                  </a:ext>
                </a:extLst>
              </p:cNvPr>
              <p:cNvSpPr/>
              <p:nvPr/>
            </p:nvSpPr>
            <p:spPr>
              <a:xfrm>
                <a:off x="3404543" y="3098296"/>
                <a:ext cx="2231235" cy="547847"/>
              </a:xfrm>
              <a:prstGeom prst="ellipse">
                <a:avLst/>
              </a:prstGeom>
              <a:solidFill>
                <a:srgbClr val="2098A1"/>
              </a:solidFill>
              <a:ln>
                <a:solidFill>
                  <a:srgbClr val="2098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×2×2×3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20738EDA-5190-4890-A63E-29834D881C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543" y="3098296"/>
                <a:ext cx="2231235" cy="547847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2098A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E434375C-549D-4227-8C50-EF893D3A4E4C}"/>
              </a:ext>
            </a:extLst>
          </p:cNvPr>
          <p:cNvSpPr/>
          <p:nvPr/>
        </p:nvSpPr>
        <p:spPr>
          <a:xfrm>
            <a:off x="1681173" y="2386690"/>
            <a:ext cx="1808434" cy="887130"/>
          </a:xfrm>
          <a:prstGeom prst="ellipse">
            <a:avLst/>
          </a:prstGeom>
          <a:solidFill>
            <a:srgbClr val="2098A1"/>
          </a:solidFill>
          <a:ln>
            <a:solidFill>
              <a:srgbClr val="2098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1, 2, 3, 4, 6, 8, 12, 24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14E3E47-7E8E-4D01-842E-20C9E0D72C41}"/>
                  </a:ext>
                </a:extLst>
              </p:cNvPr>
              <p:cNvSpPr/>
              <p:nvPr/>
            </p:nvSpPr>
            <p:spPr>
              <a:xfrm>
                <a:off x="7167314" y="1516237"/>
                <a:ext cx="1436296" cy="547847"/>
              </a:xfrm>
              <a:prstGeom prst="ellipse">
                <a:avLst/>
              </a:prstGeom>
              <a:solidFill>
                <a:srgbClr val="2098A1"/>
              </a:solidFill>
              <a:ln>
                <a:solidFill>
                  <a:srgbClr val="2098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14E3E47-7E8E-4D01-842E-20C9E0D72C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314" y="1516237"/>
                <a:ext cx="1436296" cy="547847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2098A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3963C70B-5931-40CD-A40D-6C99BE9881C1}"/>
                  </a:ext>
                </a:extLst>
              </p:cNvPr>
              <p:cNvSpPr/>
              <p:nvPr/>
            </p:nvSpPr>
            <p:spPr>
              <a:xfrm>
                <a:off x="7090093" y="3932931"/>
                <a:ext cx="2225835" cy="547847"/>
              </a:xfrm>
              <a:prstGeom prst="ellipse">
                <a:avLst/>
              </a:prstGeom>
              <a:solidFill>
                <a:srgbClr val="2098A1"/>
              </a:solidFill>
              <a:ln>
                <a:solidFill>
                  <a:srgbClr val="2098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×2×3×3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3963C70B-5931-40CD-A40D-6C99BE9881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0093" y="3932931"/>
                <a:ext cx="2225835" cy="547847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2098A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0EF3A8FA-E15C-4DDF-9F62-C09C027888C1}"/>
              </a:ext>
            </a:extLst>
          </p:cNvPr>
          <p:cNvSpPr/>
          <p:nvPr/>
        </p:nvSpPr>
        <p:spPr>
          <a:xfrm>
            <a:off x="6166087" y="2654731"/>
            <a:ext cx="1950200" cy="887130"/>
          </a:xfrm>
          <a:prstGeom prst="ellipse">
            <a:avLst/>
          </a:prstGeom>
          <a:solidFill>
            <a:srgbClr val="2098A1"/>
          </a:solidFill>
          <a:ln>
            <a:solidFill>
              <a:srgbClr val="2098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1, 2, 3, 4, 6, 9, 12, 18, 36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443DE5F-4450-4418-A6C4-4821022E12FE}"/>
                  </a:ext>
                </a:extLst>
              </p:cNvPr>
              <p:cNvSpPr/>
              <p:nvPr/>
            </p:nvSpPr>
            <p:spPr>
              <a:xfrm>
                <a:off x="4393488" y="2386690"/>
                <a:ext cx="1436296" cy="547847"/>
              </a:xfrm>
              <a:prstGeom prst="ellipse">
                <a:avLst/>
              </a:prstGeom>
              <a:solidFill>
                <a:srgbClr val="2098A1"/>
              </a:solidFill>
              <a:ln>
                <a:solidFill>
                  <a:srgbClr val="2098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443DE5F-4450-4418-A6C4-4821022E12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488" y="2386690"/>
                <a:ext cx="1436296" cy="547847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2098A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Subtitle 1">
            <a:extLst>
              <a:ext uri="{FF2B5EF4-FFF2-40B4-BE49-F238E27FC236}">
                <a16:creationId xmlns:a16="http://schemas.microsoft.com/office/drawing/2014/main" id="{9456E9A5-90B2-4236-AB81-B55181D0701B}"/>
              </a:ext>
            </a:extLst>
          </p:cNvPr>
          <p:cNvSpPr txBox="1">
            <a:spLocks/>
          </p:cNvSpPr>
          <p:nvPr/>
        </p:nvSpPr>
        <p:spPr>
          <a:xfrm>
            <a:off x="185003" y="3613841"/>
            <a:ext cx="6077573" cy="101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50230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None/>
              <a:defRPr sz="17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5115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0230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5345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0460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5575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0690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75804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00919" indent="0" algn="ctr" defTabSz="650230" rtl="0" eaLnBrk="1" latinLnBrk="0" hangingPunct="1">
              <a:lnSpc>
                <a:spcPct val="90000"/>
              </a:lnSpc>
              <a:spcBef>
                <a:spcPts val="356"/>
              </a:spcBef>
              <a:buFont typeface="Arial" panose="020B0604020202020204" pitchFamily="34" charset="0"/>
              <a:buNone/>
              <a:defRPr sz="11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/>
              <a:t>Create sets of these cards for: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769541D-B222-4646-9CAA-C38AB0358703}"/>
              </a:ext>
            </a:extLst>
          </p:cNvPr>
          <p:cNvSpPr/>
          <p:nvPr/>
        </p:nvSpPr>
        <p:spPr>
          <a:xfrm>
            <a:off x="333047" y="4070133"/>
            <a:ext cx="1020725" cy="547847"/>
          </a:xfrm>
          <a:prstGeom prst="ellipse">
            <a:avLst/>
          </a:prstGeom>
          <a:solidFill>
            <a:srgbClr val="B6DEE2"/>
          </a:solidFill>
          <a:ln>
            <a:solidFill>
              <a:srgbClr val="2098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rgbClr val="2098A1"/>
                </a:solidFill>
              </a:rPr>
              <a:t>64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21419BC-FBEE-40B0-BBF5-E365A3E6B56B}"/>
              </a:ext>
            </a:extLst>
          </p:cNvPr>
          <p:cNvSpPr/>
          <p:nvPr/>
        </p:nvSpPr>
        <p:spPr>
          <a:xfrm>
            <a:off x="1396303" y="4070132"/>
            <a:ext cx="1020725" cy="547847"/>
          </a:xfrm>
          <a:prstGeom prst="ellipse">
            <a:avLst/>
          </a:prstGeom>
          <a:solidFill>
            <a:srgbClr val="B6DEE2"/>
          </a:solidFill>
          <a:ln>
            <a:solidFill>
              <a:srgbClr val="2098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rgbClr val="2098A1"/>
                </a:solidFill>
              </a:rPr>
              <a:t>100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9CE1291-DF95-4A99-85D7-A76D224BEF49}"/>
              </a:ext>
            </a:extLst>
          </p:cNvPr>
          <p:cNvSpPr/>
          <p:nvPr/>
        </p:nvSpPr>
        <p:spPr>
          <a:xfrm>
            <a:off x="2468882" y="4070132"/>
            <a:ext cx="1020725" cy="547847"/>
          </a:xfrm>
          <a:prstGeom prst="ellipse">
            <a:avLst/>
          </a:prstGeom>
          <a:solidFill>
            <a:srgbClr val="B6DEE2"/>
          </a:solidFill>
          <a:ln>
            <a:solidFill>
              <a:srgbClr val="2098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rgbClr val="2098A1"/>
                </a:solidFill>
              </a:rPr>
              <a:t>256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493E75EC-2B31-54AC-296B-D9BF08520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31300" y="4254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4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618"/>
    </mc:Choice>
    <mc:Fallback xmlns="">
      <p:transition spd="slow" advTm="87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7142</TotalTime>
  <Words>97</Words>
  <Application>Microsoft Office PowerPoint</Application>
  <PresentationFormat>Custom</PresentationFormat>
  <Paragraphs>18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Aimee Corbett</cp:lastModifiedBy>
  <cp:revision>11</cp:revision>
  <dcterms:created xsi:type="dcterms:W3CDTF">2021-04-19T09:58:59Z</dcterms:created>
  <dcterms:modified xsi:type="dcterms:W3CDTF">2022-06-22T09:11:40Z</dcterms:modified>
</cp:coreProperties>
</file>