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4ABFA-C5AC-44A2-A194-6E4912D23837}" v="35" dt="2022-06-20T11:01:39.839"/>
    <p1510:client id="{2E8259B8-9F32-AE50-78D6-59DA51E0DBEA}" v="6" dt="2022-06-20T10:04:21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64</a:t>
            </a:r>
          </a:p>
          <a:p>
            <a:r>
              <a:rPr lang="en-GB" dirty="0"/>
              <a:t>2 xx 2</a:t>
            </a:r>
          </a:p>
          <a:p>
            <a:r>
              <a:rPr lang="en-GB" dirty="0"/>
              <a:t>4 xx 2</a:t>
            </a:r>
          </a:p>
          <a:p>
            <a:r>
              <a:rPr lang="en-GB" dirty="0"/>
              <a:t>8 xx 2</a:t>
            </a:r>
          </a:p>
          <a:p>
            <a:r>
              <a:rPr lang="en-GB" dirty="0"/>
              <a:t>4 xx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3D6BC0-DA2F-4805-A483-62A7606D98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09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0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">
                <a:extLst>
                  <a:ext uri="{FF2B5EF4-FFF2-40B4-BE49-F238E27FC236}">
                    <a16:creationId xmlns:a16="http://schemas.microsoft.com/office/drawing/2014/main" id="{F9EFCB87-6E5D-4C83-A78A-C477185AD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3707" y="1395202"/>
                <a:ext cx="3441830" cy="107721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Type </a:t>
                </a:r>
                <a14:m>
                  <m:oMath xmlns:m="http://schemas.openxmlformats.org/officeDocument/2006/math">
                    <m:r>
                      <a:rPr kumimoji="0" lang="en-GB" alt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a:rPr kumimoji="0" lang="en-GB" alt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××5=</m:t>
                    </m:r>
                  </m:oMath>
                </a14:m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into</a:t>
                </a:r>
                <a:r>
                  <a:rPr kumimoji="0" lang="en-GB" altLang="en-US" sz="16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your calculator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1600" baseline="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Keep pressing </a:t>
                </a:r>
                <a14:m>
                  <m:oMath xmlns:m="http://schemas.openxmlformats.org/officeDocument/2006/math">
                    <m:r>
                      <a:rPr lang="en-GB" altLang="en-US" sz="1600" b="0" i="1" baseline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*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What do you notice?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What is the calculator doing?</a:t>
                </a:r>
              </a:p>
            </p:txBody>
          </p:sp>
        </mc:Choice>
        <mc:Fallback xmlns="">
          <p:sp>
            <p:nvSpPr>
              <p:cNvPr id="6" name="Rectangle 4">
                <a:extLst>
                  <a:ext uri="{FF2B5EF4-FFF2-40B4-BE49-F238E27FC236}">
                    <a16:creationId xmlns:a16="http://schemas.microsoft.com/office/drawing/2014/main" id="{F9EFCB87-6E5D-4C83-A78A-C477185ADA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3707" y="1395202"/>
                <a:ext cx="3441830" cy="1077218"/>
              </a:xfrm>
              <a:prstGeom prst="rect">
                <a:avLst/>
              </a:prstGeom>
              <a:blipFill>
                <a:blip r:embed="rId5"/>
                <a:stretch>
                  <a:fillRect t="-1117" b="-558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F5E1-CEE3-4CC6-9A51-CC85C0407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Day 7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6469-3B23-4233-8F29-244601075E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Constant function challenges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Speech Bubble: Oval 1">
                <a:extLst>
                  <a:ext uri="{FF2B5EF4-FFF2-40B4-BE49-F238E27FC236}">
                    <a16:creationId xmlns:a16="http://schemas.microsoft.com/office/drawing/2014/main" id="{6B605B0A-301E-4F28-92A2-6359667305FE}"/>
                  </a:ext>
                </a:extLst>
              </p:cNvPr>
              <p:cNvSpPr/>
              <p:nvPr/>
            </p:nvSpPr>
            <p:spPr>
              <a:xfrm>
                <a:off x="6304233" y="1341890"/>
                <a:ext cx="3222774" cy="1427039"/>
              </a:xfrm>
              <a:prstGeom prst="wedgeEllipseCallout">
                <a:avLst>
                  <a:gd name="adj1" fmla="val -42474"/>
                  <a:gd name="adj2" fmla="val -42001"/>
                </a:avLst>
              </a:prstGeom>
              <a:solidFill>
                <a:srgbClr val="B6DEE2"/>
              </a:solidFill>
              <a:ln>
                <a:solidFill>
                  <a:srgbClr val="B6DE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Your target is 64</a:t>
                </a:r>
              </a:p>
              <a:p>
                <a:pPr lvl="0"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How many different ways can you get there using </a:t>
                </a:r>
                <a:r>
                  <a:rPr lang="en-GB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_ </a:t>
                </a:r>
                <a14:m>
                  <m:oMath xmlns:m="http://schemas.openxmlformats.org/officeDocument/2006/math">
                    <m:r>
                      <a:rPr lang="en-GB" alt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××</m:t>
                    </m:r>
                  </m:oMath>
                </a14:m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_ </a:t>
                </a:r>
                <a14:m>
                  <m:oMath xmlns:m="http://schemas.openxmlformats.org/officeDocument/2006/math">
                    <m:r>
                      <a:rPr kumimoji="0" lang="en-GB" altLang="en-US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 =</m:t>
                    </m:r>
                  </m:oMath>
                </a14:m>
                <a:r>
                  <a:rPr kumimoji="0" lang="en-GB" altLang="en-US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…?</a:t>
                </a:r>
              </a:p>
            </p:txBody>
          </p:sp>
        </mc:Choice>
        <mc:Fallback xmlns="">
          <p:sp>
            <p:nvSpPr>
              <p:cNvPr id="2" name="Speech Bubble: Oval 1">
                <a:extLst>
                  <a:ext uri="{FF2B5EF4-FFF2-40B4-BE49-F238E27FC236}">
                    <a16:creationId xmlns:a16="http://schemas.microsoft.com/office/drawing/2014/main" id="{6B605B0A-301E-4F28-92A2-6359667305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4233" y="1341890"/>
                <a:ext cx="3222774" cy="1427039"/>
              </a:xfrm>
              <a:prstGeom prst="wedgeEllipseCallout">
                <a:avLst>
                  <a:gd name="adj1" fmla="val -42474"/>
                  <a:gd name="adj2" fmla="val -42001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B6DEE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D5719EA6-11EA-49C6-AB78-1D6FD981AE88}"/>
              </a:ext>
            </a:extLst>
          </p:cNvPr>
          <p:cNvSpPr/>
          <p:nvPr/>
        </p:nvSpPr>
        <p:spPr>
          <a:xfrm>
            <a:off x="6304233" y="2854766"/>
            <a:ext cx="3222774" cy="1427039"/>
          </a:xfrm>
          <a:prstGeom prst="wedgeEllipseCallout">
            <a:avLst>
              <a:gd name="adj1" fmla="val -59763"/>
              <a:gd name="adj2" fmla="val -18714"/>
            </a:avLst>
          </a:prstGeom>
          <a:solidFill>
            <a:srgbClr val="2098A1"/>
          </a:solidFill>
          <a:ln>
            <a:solidFill>
              <a:srgbClr val="B6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Can you create a sequence which alternates between odd and even numbers?</a:t>
            </a:r>
            <a:endParaRPr lang="en-GB" altLang="en-US" sz="160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Speech Bubble: Oval 17">
                <a:extLst>
                  <a:ext uri="{FF2B5EF4-FFF2-40B4-BE49-F238E27FC236}">
                    <a16:creationId xmlns:a16="http://schemas.microsoft.com/office/drawing/2014/main" id="{7BD942BD-B4E4-45DF-B4C9-A251C29DA580}"/>
                  </a:ext>
                </a:extLst>
              </p:cNvPr>
              <p:cNvSpPr/>
              <p:nvPr/>
            </p:nvSpPr>
            <p:spPr>
              <a:xfrm>
                <a:off x="226595" y="1341891"/>
                <a:ext cx="3222774" cy="1427039"/>
              </a:xfrm>
              <a:prstGeom prst="wedgeEllipseCallout">
                <a:avLst>
                  <a:gd name="adj1" fmla="val 46078"/>
                  <a:gd name="adj2" fmla="val -43048"/>
                </a:avLst>
              </a:prstGeom>
              <a:solidFill>
                <a:srgbClr val="2098A1"/>
              </a:solidFill>
              <a:ln>
                <a:solidFill>
                  <a:srgbClr val="B6DE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600" b="0" i="0" u="none" strike="noStrike" cap="none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Try some other numbers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4</m:t>
                      </m:r>
                      <m:r>
                        <a:rPr kumimoji="0" lang="en-GB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××2=</m:t>
                      </m:r>
                    </m:oMath>
                  </m:oMathPara>
                </a14:m>
                <a:endParaRPr kumimoji="0" lang="en-GB" altLang="en-US" sz="16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GB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Can you predict what will happen?</a:t>
                </a:r>
                <a:endParaRPr kumimoji="0" lang="en-GB" altLang="en-US" sz="16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Speech Bubble: Oval 17">
                <a:extLst>
                  <a:ext uri="{FF2B5EF4-FFF2-40B4-BE49-F238E27FC236}">
                    <a16:creationId xmlns:a16="http://schemas.microsoft.com/office/drawing/2014/main" id="{7BD942BD-B4E4-45DF-B4C9-A251C29DA5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95" y="1341891"/>
                <a:ext cx="3222774" cy="1427039"/>
              </a:xfrm>
              <a:prstGeom prst="wedgeEllipseCallout">
                <a:avLst>
                  <a:gd name="adj1" fmla="val 46078"/>
                  <a:gd name="adj2" fmla="val -43048"/>
                </a:avLst>
              </a:prstGeom>
              <a:blipFill>
                <a:blip r:embed="rId7"/>
                <a:stretch>
                  <a:fillRect b="-844"/>
                </a:stretch>
              </a:blipFill>
              <a:ln>
                <a:solidFill>
                  <a:srgbClr val="B6DEE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24249F8B-83CE-48FB-A39E-E305C375DEDA}"/>
              </a:ext>
            </a:extLst>
          </p:cNvPr>
          <p:cNvSpPr/>
          <p:nvPr/>
        </p:nvSpPr>
        <p:spPr>
          <a:xfrm>
            <a:off x="403826" y="2854766"/>
            <a:ext cx="3222774" cy="1427039"/>
          </a:xfrm>
          <a:prstGeom prst="wedgeEllipseCallout">
            <a:avLst>
              <a:gd name="adj1" fmla="val 62967"/>
              <a:gd name="adj2" fmla="val -17224"/>
            </a:avLst>
          </a:prstGeom>
          <a:solidFill>
            <a:srgbClr val="B6DEE2"/>
          </a:solidFill>
          <a:ln>
            <a:solidFill>
              <a:srgbClr val="B6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Can you create a sequence of only odd numbers?</a:t>
            </a:r>
            <a:endParaRPr lang="en-GB" altLang="en-US" sz="16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92EA9A44-9587-4253-9E87-2C15C2054573}"/>
              </a:ext>
            </a:extLst>
          </p:cNvPr>
          <p:cNvSpPr/>
          <p:nvPr/>
        </p:nvSpPr>
        <p:spPr>
          <a:xfrm>
            <a:off x="4020442" y="3042475"/>
            <a:ext cx="1889948" cy="906624"/>
          </a:xfrm>
          <a:prstGeom prst="wedgeEllipseCallout">
            <a:avLst>
              <a:gd name="adj1" fmla="val -4067"/>
              <a:gd name="adj2" fmla="val -73834"/>
            </a:avLst>
          </a:prstGeom>
          <a:solidFill>
            <a:schemeClr val="bg1"/>
          </a:solidFill>
          <a:ln>
            <a:solidFill>
              <a:srgbClr val="B6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>
                <a:ln>
                  <a:noFill/>
                </a:ln>
                <a:solidFill>
                  <a:srgbClr val="2098A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Can you set a challenge for us?</a:t>
            </a:r>
            <a:endParaRPr lang="en-GB" altLang="en-US" sz="1600" b="1">
              <a:solidFill>
                <a:srgbClr val="2098A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73B0BC03-C05B-5E12-084A-838DE26C3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195" y="4185448"/>
            <a:ext cx="3638444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*I</a:t>
            </a:r>
            <a:r>
              <a:rPr kumimoji="0" lang="en-GB" altLang="en-US" sz="1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 your calculator doesn’t allow the </a:t>
            </a:r>
            <a:r>
              <a:rPr kumimoji="0" lang="en-GB" altLang="en-US" sz="120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instructions above, the sequence is 25, 125, 625, 3,125 …</a:t>
            </a:r>
            <a:endParaRPr kumimoji="0" lang="en-GB" altLang="en-US" sz="1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BB94631-6F6E-3710-CA94-4141E1A258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56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890"/>
    </mc:Choice>
    <mc:Fallback xmlns="">
      <p:transition spd="slow" advTm="182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7141</TotalTime>
  <Words>128</Words>
  <Application>Microsoft Office PowerPoint</Application>
  <PresentationFormat>Custom</PresentationFormat>
  <Paragraphs>21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7</cp:revision>
  <dcterms:created xsi:type="dcterms:W3CDTF">2021-04-19T09:58:59Z</dcterms:created>
  <dcterms:modified xsi:type="dcterms:W3CDTF">2022-06-21T09:52:53Z</dcterms:modified>
</cp:coreProperties>
</file>