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70" r:id="rId2"/>
  </p:sldIdLst>
  <p:sldSz cx="9753600" cy="4876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on Hopper" initials="AH" lastIdx="15" clrIdx="0">
    <p:extLst>
      <p:ext uri="{19B8F6BF-5375-455C-9EA6-DF929625EA0E}">
        <p15:presenceInfo xmlns:p15="http://schemas.microsoft.com/office/powerpoint/2012/main" userId="S::alison.hopper@mei.org.uk::ca5996aa-ea7f-4b9b-84ac-8568eb6eb8f4" providerId="AD"/>
      </p:ext>
    </p:extLst>
  </p:cmAuthor>
  <p:cmAuthor id="2" name="Natalie Vernon" initials="NV" lastIdx="10" clrIdx="1">
    <p:extLst>
      <p:ext uri="{19B8F6BF-5375-455C-9EA6-DF929625EA0E}">
        <p15:presenceInfo xmlns:p15="http://schemas.microsoft.com/office/powerpoint/2012/main" userId="S::natalie.vernon@mei.org.uk::dc9caee1-6e3b-4748-a02f-9c56984664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642"/>
    <a:srgbClr val="B6DEE2"/>
    <a:srgbClr val="2098A1"/>
    <a:srgbClr val="119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F4ABFA-C5AC-44A2-A194-6E4912D23837}" v="35" dt="2022-06-20T11:01:39.839"/>
    <p1510:client id="{2E8259B8-9F32-AE50-78D6-59DA51E0DBEA}" v="6" dt="2022-06-20T10:04:21.6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90" autoAdjust="0"/>
  </p:normalViewPr>
  <p:slideViewPr>
    <p:cSldViewPr snapToGrid="0">
      <p:cViewPr varScale="1">
        <p:scale>
          <a:sx n="100" d="100"/>
          <a:sy n="100" d="100"/>
        </p:scale>
        <p:origin x="758" y="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24B609-08EA-49A0-B8CB-981096CB3A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4E1E6-B176-470F-A646-2FE1A5C3D0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273AA-2641-402A-9B5D-6F80B344E266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CAF0C1-9967-4986-9F3C-CF66442A77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B9DAD-EF4F-459A-937E-894736C0F5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2A174-9287-4B3C-9B74-2FDDFA29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16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DBC79-9DE8-4D8C-87BC-11349B732D2C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D6BC0-DA2F-4805-A483-62A7606D98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249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3D6BC0-DA2F-4805-A483-62A7606D98C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918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59" y="1472339"/>
            <a:ext cx="9097505" cy="3090362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1965956-B67C-4A03-A548-110586C0CE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6601" y="167157"/>
            <a:ext cx="4878866" cy="375376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rgbClr val="119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</a:t>
            </a:r>
            <a:r>
              <a:rPr lang="en-US" sz="1800"/>
              <a:t>ay 1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2F2305-D2B9-4CD3-990D-5040C40FFF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6600" y="601427"/>
            <a:ext cx="4878867" cy="374650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1926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2697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D6A4A-FD57-400F-AAD2-4D715D3AB891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5ABD3-E3DF-4DB2-B1A1-AEF6EA63802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965940-2C6C-4601-BA97-9508B54F55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7F5E1-CEE3-4CC6-9A51-CC85C0407D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Day 6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F6469-3B23-4233-8F29-244601075E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6600" y="487433"/>
            <a:ext cx="4878867" cy="374650"/>
          </a:xfrm>
        </p:spPr>
        <p:txBody>
          <a:bodyPr/>
          <a:lstStyle/>
          <a:p>
            <a:r>
              <a:rPr lang="en-GB" dirty="0"/>
              <a:t>The ‘times’ crossword </a:t>
            </a:r>
            <a:r>
              <a:rPr lang="en-GB" i="1" dirty="0"/>
              <a:t>or </a:t>
            </a:r>
            <a:r>
              <a:rPr lang="en-GB" dirty="0"/>
              <a:t>‘</a:t>
            </a:r>
            <a:r>
              <a:rPr lang="en-GB" dirty="0" err="1"/>
              <a:t>crossnumber</a:t>
            </a:r>
            <a:r>
              <a:rPr lang="en-GB" dirty="0"/>
              <a:t>’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9EFCB87-6E5D-4C83-A78A-C477185AD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326" y="1307763"/>
            <a:ext cx="44309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Enter the calculations into the crossword so that the answers in the clues are correct</a:t>
            </a:r>
            <a:endParaRPr kumimoji="0" lang="en-GB" alt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D33CFAC-16E8-4C39-BFCA-E770CEFD24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238835"/>
              </p:ext>
            </p:extLst>
          </p:nvPr>
        </p:nvGraphicFramePr>
        <p:xfrm>
          <a:off x="5510253" y="1277050"/>
          <a:ext cx="3952298" cy="3361030"/>
        </p:xfrm>
        <a:graphic>
          <a:graphicData uri="http://schemas.openxmlformats.org/drawingml/2006/table">
            <a:tbl>
              <a:tblPr firstRow="1" firstCol="1" bandRow="1"/>
              <a:tblGrid>
                <a:gridCol w="394967">
                  <a:extLst>
                    <a:ext uri="{9D8B030D-6E8A-4147-A177-3AD203B41FA5}">
                      <a16:colId xmlns:a16="http://schemas.microsoft.com/office/drawing/2014/main" val="3521154341"/>
                    </a:ext>
                  </a:extLst>
                </a:gridCol>
                <a:gridCol w="394967">
                  <a:extLst>
                    <a:ext uri="{9D8B030D-6E8A-4147-A177-3AD203B41FA5}">
                      <a16:colId xmlns:a16="http://schemas.microsoft.com/office/drawing/2014/main" val="1306018645"/>
                    </a:ext>
                  </a:extLst>
                </a:gridCol>
                <a:gridCol w="394967">
                  <a:extLst>
                    <a:ext uri="{9D8B030D-6E8A-4147-A177-3AD203B41FA5}">
                      <a16:colId xmlns:a16="http://schemas.microsoft.com/office/drawing/2014/main" val="2204187426"/>
                    </a:ext>
                  </a:extLst>
                </a:gridCol>
                <a:gridCol w="394967">
                  <a:extLst>
                    <a:ext uri="{9D8B030D-6E8A-4147-A177-3AD203B41FA5}">
                      <a16:colId xmlns:a16="http://schemas.microsoft.com/office/drawing/2014/main" val="399650123"/>
                    </a:ext>
                  </a:extLst>
                </a:gridCol>
                <a:gridCol w="395405">
                  <a:extLst>
                    <a:ext uri="{9D8B030D-6E8A-4147-A177-3AD203B41FA5}">
                      <a16:colId xmlns:a16="http://schemas.microsoft.com/office/drawing/2014/main" val="846228587"/>
                    </a:ext>
                  </a:extLst>
                </a:gridCol>
                <a:gridCol w="395405">
                  <a:extLst>
                    <a:ext uri="{9D8B030D-6E8A-4147-A177-3AD203B41FA5}">
                      <a16:colId xmlns:a16="http://schemas.microsoft.com/office/drawing/2014/main" val="812250692"/>
                    </a:ext>
                  </a:extLst>
                </a:gridCol>
                <a:gridCol w="395405">
                  <a:extLst>
                    <a:ext uri="{9D8B030D-6E8A-4147-A177-3AD203B41FA5}">
                      <a16:colId xmlns:a16="http://schemas.microsoft.com/office/drawing/2014/main" val="3021176676"/>
                    </a:ext>
                  </a:extLst>
                </a:gridCol>
                <a:gridCol w="395405">
                  <a:extLst>
                    <a:ext uri="{9D8B030D-6E8A-4147-A177-3AD203B41FA5}">
                      <a16:colId xmlns:a16="http://schemas.microsoft.com/office/drawing/2014/main" val="3114926192"/>
                    </a:ext>
                  </a:extLst>
                </a:gridCol>
                <a:gridCol w="395405">
                  <a:extLst>
                    <a:ext uri="{9D8B030D-6E8A-4147-A177-3AD203B41FA5}">
                      <a16:colId xmlns:a16="http://schemas.microsoft.com/office/drawing/2014/main" val="717277935"/>
                    </a:ext>
                  </a:extLst>
                </a:gridCol>
                <a:gridCol w="395405">
                  <a:extLst>
                    <a:ext uri="{9D8B030D-6E8A-4147-A177-3AD203B41FA5}">
                      <a16:colId xmlns:a16="http://schemas.microsoft.com/office/drawing/2014/main" val="4209832899"/>
                    </a:ext>
                  </a:extLst>
                </a:gridCol>
              </a:tblGrid>
              <a:tr h="336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355550"/>
                  </a:ext>
                </a:extLst>
              </a:tr>
              <a:tr h="336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62369"/>
                  </a:ext>
                </a:extLst>
              </a:tr>
              <a:tr h="336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3513425"/>
                  </a:ext>
                </a:extLst>
              </a:tr>
              <a:tr h="336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9293653"/>
                  </a:ext>
                </a:extLst>
              </a:tr>
              <a:tr h="336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950799"/>
                  </a:ext>
                </a:extLst>
              </a:tr>
              <a:tr h="336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2546451"/>
                  </a:ext>
                </a:extLst>
              </a:tr>
              <a:tr h="336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109964"/>
                  </a:ext>
                </a:extLst>
              </a:tr>
              <a:tr h="336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458674"/>
                  </a:ext>
                </a:extLst>
              </a:tr>
              <a:tr h="336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757829"/>
                  </a:ext>
                </a:extLst>
              </a:tr>
              <a:tr h="336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95" marR="45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24372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426E1BA-B760-48B8-91B1-C66CC3858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813975"/>
              </p:ext>
            </p:extLst>
          </p:nvPr>
        </p:nvGraphicFramePr>
        <p:xfrm>
          <a:off x="252326" y="2193914"/>
          <a:ext cx="5106853" cy="1527302"/>
        </p:xfrm>
        <a:graphic>
          <a:graphicData uri="http://schemas.openxmlformats.org/drawingml/2006/table">
            <a:tbl>
              <a:tblPr firstRow="1" firstCol="1" bandRow="1"/>
              <a:tblGrid>
                <a:gridCol w="318329">
                  <a:extLst>
                    <a:ext uri="{9D8B030D-6E8A-4147-A177-3AD203B41FA5}">
                      <a16:colId xmlns:a16="http://schemas.microsoft.com/office/drawing/2014/main" val="3717447772"/>
                    </a:ext>
                  </a:extLst>
                </a:gridCol>
                <a:gridCol w="2205644">
                  <a:extLst>
                    <a:ext uri="{9D8B030D-6E8A-4147-A177-3AD203B41FA5}">
                      <a16:colId xmlns:a16="http://schemas.microsoft.com/office/drawing/2014/main" val="1475064533"/>
                    </a:ext>
                  </a:extLst>
                </a:gridCol>
                <a:gridCol w="283777">
                  <a:extLst>
                    <a:ext uri="{9D8B030D-6E8A-4147-A177-3AD203B41FA5}">
                      <a16:colId xmlns:a16="http://schemas.microsoft.com/office/drawing/2014/main" val="2685391230"/>
                    </a:ext>
                  </a:extLst>
                </a:gridCol>
                <a:gridCol w="2299103">
                  <a:extLst>
                    <a:ext uri="{9D8B030D-6E8A-4147-A177-3AD203B41FA5}">
                      <a16:colId xmlns:a16="http://schemas.microsoft.com/office/drawing/2014/main" val="3040371945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Across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Down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0493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= 875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  55,596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4953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= 2,508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= 4,505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70122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= 620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= 7,128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2624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= 1,818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= 4,488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53374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= 176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= 11,022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6617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= 576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720015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CF471E4-0796-44A7-A8E5-91149F53724B}"/>
              </a:ext>
            </a:extLst>
          </p:cNvPr>
          <p:cNvSpPr txBox="1"/>
          <p:nvPr/>
        </p:nvSpPr>
        <p:spPr>
          <a:xfrm>
            <a:off x="7939205" y="160747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99DB8E-BBF7-45BF-BADB-31770C2A9672}"/>
              </a:ext>
            </a:extLst>
          </p:cNvPr>
          <p:cNvSpPr txBox="1"/>
          <p:nvPr/>
        </p:nvSpPr>
        <p:spPr>
          <a:xfrm>
            <a:off x="7537369" y="1605395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86C9F8-EF15-48D2-A377-D4336C757D3F}"/>
              </a:ext>
            </a:extLst>
          </p:cNvPr>
          <p:cNvSpPr txBox="1"/>
          <p:nvPr/>
        </p:nvSpPr>
        <p:spPr>
          <a:xfrm>
            <a:off x="5963927" y="1943949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rgbClr val="FF0000"/>
                </a:solidFill>
              </a:rPr>
              <a:t>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FBDC851-988F-40A5-829F-494ECCBC8083}"/>
                  </a:ext>
                </a:extLst>
              </p:cNvPr>
              <p:cNvSpPr txBox="1"/>
              <p:nvPr/>
            </p:nvSpPr>
            <p:spPr>
              <a:xfrm>
                <a:off x="8300185" y="1624445"/>
                <a:ext cx="3529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GB" sz="12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FBDC851-988F-40A5-829F-494ECCBC80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185" y="1624445"/>
                <a:ext cx="352981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8429D19-6B24-4BA6-8677-11A5214436CA}"/>
                  </a:ext>
                </a:extLst>
              </p:cNvPr>
              <p:cNvSpPr txBox="1"/>
              <p:nvPr/>
            </p:nvSpPr>
            <p:spPr>
              <a:xfrm>
                <a:off x="9091143" y="2294036"/>
                <a:ext cx="3529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GB" sz="12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8429D19-6B24-4BA6-8677-11A521443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1143" y="2294036"/>
                <a:ext cx="352981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833A286-0767-423F-A43B-ACC8D5C16763}"/>
                  </a:ext>
                </a:extLst>
              </p:cNvPr>
              <p:cNvSpPr txBox="1"/>
              <p:nvPr/>
            </p:nvSpPr>
            <p:spPr>
              <a:xfrm>
                <a:off x="6711986" y="1962999"/>
                <a:ext cx="3529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GB" sz="12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833A286-0767-423F-A43B-ACC8D5C167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986" y="1962999"/>
                <a:ext cx="352981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E3EAA44-AF81-40EF-9FD1-01A8DE747E55}"/>
                  </a:ext>
                </a:extLst>
              </p:cNvPr>
              <p:cNvSpPr txBox="1"/>
              <p:nvPr/>
            </p:nvSpPr>
            <p:spPr>
              <a:xfrm>
                <a:off x="5927642" y="2635038"/>
                <a:ext cx="3529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GB" sz="12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E3EAA44-AF81-40EF-9FD1-01A8DE747E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7642" y="2635038"/>
                <a:ext cx="352981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735F06D-D518-44E0-ADD5-3FB664356BBD}"/>
                  </a:ext>
                </a:extLst>
              </p:cNvPr>
              <p:cNvSpPr txBox="1"/>
              <p:nvPr/>
            </p:nvSpPr>
            <p:spPr>
              <a:xfrm>
                <a:off x="7504688" y="2299351"/>
                <a:ext cx="3529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GB" sz="12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735F06D-D518-44E0-ADD5-3FB664356B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4688" y="2299351"/>
                <a:ext cx="352981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989EBF3-63C0-488C-9CB6-A29661137CD9}"/>
                  </a:ext>
                </a:extLst>
              </p:cNvPr>
              <p:cNvSpPr txBox="1"/>
              <p:nvPr/>
            </p:nvSpPr>
            <p:spPr>
              <a:xfrm>
                <a:off x="7903661" y="2632522"/>
                <a:ext cx="3529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GB" sz="12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989EBF3-63C0-488C-9CB6-A29661137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3661" y="2632522"/>
                <a:ext cx="352981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28262C9-3D4F-4700-BF0C-191EE3B0FE11}"/>
                  </a:ext>
                </a:extLst>
              </p:cNvPr>
              <p:cNvSpPr txBox="1"/>
              <p:nvPr/>
            </p:nvSpPr>
            <p:spPr>
              <a:xfrm>
                <a:off x="6326715" y="3304875"/>
                <a:ext cx="3529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GB" sz="12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28262C9-3D4F-4700-BF0C-191EE3B0FE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6715" y="3304875"/>
                <a:ext cx="352981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41BA971-A04F-4387-BC7A-529738FF3349}"/>
                  </a:ext>
                </a:extLst>
              </p:cNvPr>
              <p:cNvSpPr txBox="1"/>
              <p:nvPr/>
            </p:nvSpPr>
            <p:spPr>
              <a:xfrm>
                <a:off x="6711985" y="3641227"/>
                <a:ext cx="3529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GB" sz="12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41BA971-A04F-4387-BC7A-529738FF3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985" y="3641227"/>
                <a:ext cx="352981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AAFAA98-9E62-463C-9024-29A74F77434F}"/>
                  </a:ext>
                </a:extLst>
              </p:cNvPr>
              <p:cNvSpPr txBox="1"/>
              <p:nvPr/>
            </p:nvSpPr>
            <p:spPr>
              <a:xfrm>
                <a:off x="6317189" y="3977579"/>
                <a:ext cx="3529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GB" sz="12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AAFAA98-9E62-463C-9024-29A74F774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189" y="3977579"/>
                <a:ext cx="352981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DEEA81F-313B-447B-850D-20117ABB5B69}"/>
                  </a:ext>
                </a:extLst>
              </p:cNvPr>
              <p:cNvSpPr txBox="1"/>
              <p:nvPr/>
            </p:nvSpPr>
            <p:spPr>
              <a:xfrm>
                <a:off x="7504688" y="4313473"/>
                <a:ext cx="3529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GB" sz="12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DEEA81F-313B-447B-850D-20117ABB5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4688" y="4313473"/>
                <a:ext cx="352981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A006583-9189-40D7-9A83-3386F6A130BD}"/>
                  </a:ext>
                </a:extLst>
              </p:cNvPr>
              <p:cNvSpPr txBox="1"/>
              <p:nvPr/>
            </p:nvSpPr>
            <p:spPr>
              <a:xfrm>
                <a:off x="8300401" y="3641227"/>
                <a:ext cx="3529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GB" sz="12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A006583-9189-40D7-9A83-3386F6A13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01" y="3641227"/>
                <a:ext cx="352981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4D66B869-AC2F-4884-B44E-4E6A21BD8A3F}"/>
              </a:ext>
            </a:extLst>
          </p:cNvPr>
          <p:cNvSpPr txBox="1"/>
          <p:nvPr/>
        </p:nvSpPr>
        <p:spPr>
          <a:xfrm>
            <a:off x="7536747" y="329314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FABCB8E-7FEA-4CC0-A3D3-833EB0C506FA}"/>
              </a:ext>
            </a:extLst>
          </p:cNvPr>
          <p:cNvSpPr txBox="1"/>
          <p:nvPr/>
        </p:nvSpPr>
        <p:spPr>
          <a:xfrm>
            <a:off x="9117736" y="262086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59FA34-60AB-4CB6-844C-B83617BF61DF}"/>
              </a:ext>
            </a:extLst>
          </p:cNvPr>
          <p:cNvSpPr txBox="1"/>
          <p:nvPr/>
        </p:nvSpPr>
        <p:spPr>
          <a:xfrm>
            <a:off x="6749099" y="3965394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8B50C5-E966-45AD-89B8-33A6DDD7477C}"/>
              </a:ext>
            </a:extLst>
          </p:cNvPr>
          <p:cNvSpPr txBox="1"/>
          <p:nvPr/>
        </p:nvSpPr>
        <p:spPr>
          <a:xfrm>
            <a:off x="7536747" y="127014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794DC2-DEC7-4172-AB26-1EEA618B986D}"/>
              </a:ext>
            </a:extLst>
          </p:cNvPr>
          <p:cNvSpPr txBox="1"/>
          <p:nvPr/>
        </p:nvSpPr>
        <p:spPr>
          <a:xfrm>
            <a:off x="7539921" y="262090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EDFFD1-5B9D-4D49-BF9B-FB5DDF558562}"/>
              </a:ext>
            </a:extLst>
          </p:cNvPr>
          <p:cNvSpPr txBox="1"/>
          <p:nvPr/>
        </p:nvSpPr>
        <p:spPr>
          <a:xfrm>
            <a:off x="8322936" y="4296399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DC48B80-B9D3-D3B9-1D75-26B2A0DB5C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31300" y="4254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6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497"/>
    </mc:Choice>
    <mc:Fallback xmlns="">
      <p:transition spd="slow" advTm="964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7141</TotalTime>
  <Words>194</Words>
  <Application>Microsoft Office PowerPoint</Application>
  <PresentationFormat>Custom</PresentationFormat>
  <Paragraphs>150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Aimee Corbett</cp:lastModifiedBy>
  <cp:revision>7</cp:revision>
  <dcterms:created xsi:type="dcterms:W3CDTF">2021-04-19T09:58:59Z</dcterms:created>
  <dcterms:modified xsi:type="dcterms:W3CDTF">2022-06-20T12:47:04Z</dcterms:modified>
</cp:coreProperties>
</file>