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9753600" cy="4876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on Hopper" initials="AH" lastIdx="15" clrIdx="0">
    <p:extLst>
      <p:ext uri="{19B8F6BF-5375-455C-9EA6-DF929625EA0E}">
        <p15:presenceInfo xmlns:p15="http://schemas.microsoft.com/office/powerpoint/2012/main" userId="S::alison.hopper@mei.org.uk::ca5996aa-ea7f-4b9b-84ac-8568eb6eb8f4" providerId="AD"/>
      </p:ext>
    </p:extLst>
  </p:cmAuthor>
  <p:cmAuthor id="2" name="Natalie Vernon" initials="NV" lastIdx="10" clrIdx="1">
    <p:extLst>
      <p:ext uri="{19B8F6BF-5375-455C-9EA6-DF929625EA0E}">
        <p15:presenceInfo xmlns:p15="http://schemas.microsoft.com/office/powerpoint/2012/main" userId="S::natalie.vernon@mei.org.uk::dc9caee1-6e3b-4748-a02f-9c56984664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642"/>
    <a:srgbClr val="B6DEE2"/>
    <a:srgbClr val="2098A1"/>
    <a:srgbClr val="119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F4ABFA-C5AC-44A2-A194-6E4912D23837}" v="35" dt="2022-06-20T11:01:39.839"/>
    <p1510:client id="{2E8259B8-9F32-AE50-78D6-59DA51E0DBEA}" v="6" dt="2022-06-20T10:04:21.6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90" autoAdjust="0"/>
  </p:normalViewPr>
  <p:slideViewPr>
    <p:cSldViewPr snapToGrid="0">
      <p:cViewPr varScale="1">
        <p:scale>
          <a:sx n="100" d="100"/>
          <a:sy n="100" d="100"/>
        </p:scale>
        <p:origin x="758" y="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24B609-08EA-49A0-B8CB-981096CB3A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4E1E6-B176-470F-A646-2FE1A5C3D0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273AA-2641-402A-9B5D-6F80B344E266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CAF0C1-9967-4986-9F3C-CF66442A77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B9DAD-EF4F-459A-937E-894736C0F5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2A174-9287-4B3C-9B74-2FDDFA29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16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DBC79-9DE8-4D8C-87BC-11349B732D2C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D6BC0-DA2F-4805-A483-62A7606D98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249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59" y="1472339"/>
            <a:ext cx="9097505" cy="3090362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1965956-B67C-4A03-A548-110586C0CE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6601" y="167157"/>
            <a:ext cx="4878866" cy="375376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rgbClr val="119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</a:t>
            </a:r>
            <a:r>
              <a:rPr lang="en-US" sz="1800"/>
              <a:t>ay 1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2F2305-D2B9-4CD3-990D-5040C40FFF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6600" y="601427"/>
            <a:ext cx="4878867" cy="374650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1926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2697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D6A4A-FD57-400F-AAD2-4D715D3AB891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5ABD3-E3DF-4DB2-B1A1-AEF6EA63802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965940-2C6C-4601-BA97-9508B54F55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7F5E1-CEE3-4CC6-9A51-CC85C0407D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Day 5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F6469-3B23-4233-8F29-244601075E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Seeing double!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9EFCB87-6E5D-4C83-A78A-C477185AD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80" y="1266051"/>
            <a:ext cx="888612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single mathematical operation is this function machine is performing to turn these inputs into these outputs?</a:t>
            </a:r>
            <a:endParaRPr kumimoji="0" lang="en-GB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3F279F36-332A-460D-B959-806C73CF0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1495" y="1760413"/>
            <a:ext cx="1767205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Inputs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14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53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1D0C9718-E2A7-4E58-A1DA-AE471D3A6177}"/>
              </a:ext>
            </a:extLst>
          </p:cNvPr>
          <p:cNvSpPr/>
          <p:nvPr/>
        </p:nvSpPr>
        <p:spPr bwMode="auto">
          <a:xfrm rot="10800000">
            <a:off x="2681462" y="2120563"/>
            <a:ext cx="1370634" cy="751109"/>
          </a:xfrm>
          <a:prstGeom prst="lef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3F98CF0-999F-4109-ACA3-634C626D1814}"/>
              </a:ext>
            </a:extLst>
          </p:cNvPr>
          <p:cNvSpPr/>
          <p:nvPr/>
        </p:nvSpPr>
        <p:spPr bwMode="auto">
          <a:xfrm>
            <a:off x="5716399" y="2120561"/>
            <a:ext cx="1370634" cy="751109"/>
          </a:xfrm>
          <a:prstGeom prst="rightArrow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9" name="Double Wave 8">
            <a:extLst>
              <a:ext uri="{FF2B5EF4-FFF2-40B4-BE49-F238E27FC236}">
                <a16:creationId xmlns:a16="http://schemas.microsoft.com/office/drawing/2014/main" id="{F430CA38-F1B6-4838-9152-68E66C479C43}"/>
              </a:ext>
            </a:extLst>
          </p:cNvPr>
          <p:cNvSpPr/>
          <p:nvPr/>
        </p:nvSpPr>
        <p:spPr bwMode="auto">
          <a:xfrm>
            <a:off x="4037200" y="1645698"/>
            <a:ext cx="1679199" cy="1700837"/>
          </a:xfrm>
          <a:prstGeom prst="doubleWave">
            <a:avLst/>
          </a:prstGeom>
          <a:pattFill prst="lgCheck">
            <a:fgClr>
              <a:srgbClr val="FF0000"/>
            </a:fgClr>
            <a:bgClr>
              <a:srgbClr val="00B0F0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A9E2BF-9129-42F7-AF50-DD4756BBF3E7}"/>
              </a:ext>
            </a:extLst>
          </p:cNvPr>
          <p:cNvSpPr txBox="1"/>
          <p:nvPr/>
        </p:nvSpPr>
        <p:spPr>
          <a:xfrm>
            <a:off x="4441989" y="2191301"/>
            <a:ext cx="869617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BCFFA1CB-8D41-4EED-8BFA-F1268B7A1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8502" y="1760413"/>
            <a:ext cx="1767205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Out</a:t>
            </a: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4141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1414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2323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3232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3535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5353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A6E095DA-DCB4-409D-95ED-0672ED3E8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948" y="2329799"/>
            <a:ext cx="6472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006974B-7C32-4C3D-83F1-184FCB6D0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272" y="2342226"/>
            <a:ext cx="80877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4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Out</a:t>
            </a:r>
            <a:r>
              <a:rPr kumimoji="0" lang="en-GB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7765B14-AEDE-406C-A42D-C58646BC23B5}"/>
                  </a:ext>
                </a:extLst>
              </p:cNvPr>
              <p:cNvSpPr txBox="1"/>
              <p:nvPr/>
            </p:nvSpPr>
            <p:spPr>
              <a:xfrm>
                <a:off x="5271900" y="4013398"/>
                <a:ext cx="1209048" cy="461665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1001</m:t>
                      </m:r>
                    </m:oMath>
                  </m:oMathPara>
                </a14:m>
                <a:endParaRPr lang="en-GB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7765B14-AEDE-406C-A42D-C58646BC2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900" y="4013398"/>
                <a:ext cx="120904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8AF67AF-0AE4-468D-A156-6D2F88EE3220}"/>
                  </a:ext>
                </a:extLst>
              </p:cNvPr>
              <p:cNvSpPr txBox="1"/>
              <p:nvPr/>
            </p:nvSpPr>
            <p:spPr>
              <a:xfrm>
                <a:off x="6584280" y="4016354"/>
                <a:ext cx="1209048" cy="461665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GB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8AF67AF-0AE4-468D-A156-6D2F88EE3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280" y="4016354"/>
                <a:ext cx="120904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EB7E90-138D-40DC-9DCE-FD857E0D1FCD}"/>
                  </a:ext>
                </a:extLst>
              </p:cNvPr>
              <p:cNvSpPr txBox="1"/>
              <p:nvPr/>
            </p:nvSpPr>
            <p:spPr>
              <a:xfrm>
                <a:off x="7896660" y="4013397"/>
                <a:ext cx="1209047" cy="461665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GB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EB7E90-138D-40DC-9DCE-FD857E0D1F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0" y="4013397"/>
                <a:ext cx="120904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4">
            <a:extLst>
              <a:ext uri="{FF2B5EF4-FFF2-40B4-BE49-F238E27FC236}">
                <a16:creationId xmlns:a16="http://schemas.microsoft.com/office/drawing/2014/main" id="{9EB0B244-0C56-4221-8AAA-6CD470EFC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27" y="3875848"/>
            <a:ext cx="4471834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would the outputs be if the function machine was  multiplying by these numbers?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other functions create interesting outputs?</a:t>
            </a:r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313D7005-2AF2-A204-0424-B50C4752DF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31300" y="4254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8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882"/>
    </mc:Choice>
    <mc:Fallback xmlns="">
      <p:transition spd="slow" advTm="1118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7142</TotalTime>
  <Words>68</Words>
  <Application>Microsoft Office PowerPoint</Application>
  <PresentationFormat>Custom</PresentationFormat>
  <Paragraphs>25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Times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Aimee Corbett</cp:lastModifiedBy>
  <cp:revision>7</cp:revision>
  <dcterms:created xsi:type="dcterms:W3CDTF">2021-04-19T09:58:59Z</dcterms:created>
  <dcterms:modified xsi:type="dcterms:W3CDTF">2022-06-20T12:45:06Z</dcterms:modified>
</cp:coreProperties>
</file>