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4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4ABFA-C5AC-44A2-A194-6E4912D23837}" v="35" dt="2022-06-20T11:01:39.839"/>
    <p1510:client id="{2E8259B8-9F32-AE50-78D6-59DA51E0DBEA}" v="6" dt="2022-06-20T10:04:21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2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Divide the numerator by the denominator to convert a fraction to a decimal.</a:t>
            </a:r>
          </a:p>
          <a:p>
            <a:endParaRPr lang="en-GB" dirty="0"/>
          </a:p>
          <a:p>
            <a:r>
              <a:rPr lang="en-GB" dirty="0"/>
              <a:t>How close is your answer to 0.25?</a:t>
            </a:r>
          </a:p>
          <a:p>
            <a:endParaRPr lang="en-GB" dirty="0"/>
          </a:p>
          <a:p>
            <a:r>
              <a:rPr lang="en-GB" dirty="0"/>
              <a:t>Encourage the thinking that if the denominator is 4 times the numerator then the fraction will be equal to a quarter.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3D6BC0-DA2F-4805-A483-62A7606D98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439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F5E1-CEE3-4CC6-9A51-CC85C0407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Day 3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6469-3B23-4233-8F29-244601075E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It’s a game of four quarters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0BA391-E5C4-458B-A5A7-8B79368F0431}"/>
              </a:ext>
            </a:extLst>
          </p:cNvPr>
          <p:cNvSpPr/>
          <p:nvPr/>
        </p:nvSpPr>
        <p:spPr>
          <a:xfrm>
            <a:off x="1142365" y="6983095"/>
            <a:ext cx="361315" cy="299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F39B1B-A906-4504-A452-06A92A704B7B}"/>
              </a:ext>
            </a:extLst>
          </p:cNvPr>
          <p:cNvSpPr/>
          <p:nvPr/>
        </p:nvSpPr>
        <p:spPr>
          <a:xfrm>
            <a:off x="1141730" y="7514590"/>
            <a:ext cx="361315" cy="299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D9910B-0BAA-49BD-B1A9-E19A782C97BD}"/>
              </a:ext>
            </a:extLst>
          </p:cNvPr>
          <p:cNvSpPr/>
          <p:nvPr/>
        </p:nvSpPr>
        <p:spPr>
          <a:xfrm>
            <a:off x="2056130" y="6979285"/>
            <a:ext cx="361315" cy="299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D32D0C-66DB-40B0-AC56-00903693ABCD}"/>
              </a:ext>
            </a:extLst>
          </p:cNvPr>
          <p:cNvSpPr/>
          <p:nvPr/>
        </p:nvSpPr>
        <p:spPr>
          <a:xfrm>
            <a:off x="2051050" y="7513955"/>
            <a:ext cx="361315" cy="299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484224-6979-489B-BB13-CDFA060241C8}"/>
              </a:ext>
            </a:extLst>
          </p:cNvPr>
          <p:cNvCxnSpPr/>
          <p:nvPr/>
        </p:nvCxnSpPr>
        <p:spPr>
          <a:xfrm>
            <a:off x="1028700" y="7400290"/>
            <a:ext cx="5715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60EF32-9952-4229-BA2D-FDDAD5AFB8FB}"/>
              </a:ext>
            </a:extLst>
          </p:cNvPr>
          <p:cNvCxnSpPr/>
          <p:nvPr/>
        </p:nvCxnSpPr>
        <p:spPr>
          <a:xfrm>
            <a:off x="1950085" y="7405370"/>
            <a:ext cx="5715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19">
                <a:extLst>
                  <a:ext uri="{FF2B5EF4-FFF2-40B4-BE49-F238E27FC236}">
                    <a16:creationId xmlns:a16="http://schemas.microsoft.com/office/drawing/2014/main" id="{E94F653E-45B3-4BA5-9966-41EC6B41E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821" y="1268822"/>
                <a:ext cx="7224889" cy="11877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Choose </a:t>
                </a:r>
                <a:r>
                  <a:rPr lang="en-GB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digits from 1 to 9 and use them to create </a:t>
                </a:r>
                <a:r>
                  <a:rPr lang="en-GB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fraction</a:t>
                </a:r>
                <a:endParaRPr kumimoji="0" lang="en-GB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There are lots</a:t>
                </a:r>
                <a:r>
                  <a:rPr kumimoji="0" lang="en-GB" altLang="en-US" sz="16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of</a:t>
                </a: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ways to make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altLang="en-US" sz="1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GB" altLang="en-US" sz="1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kumimoji="0" lang="en-GB" altLang="en-US" sz="1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Can you find them all?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n-GB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How do you know if a fraction is 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  <a:endParaRPr kumimoji="0" lang="en-GB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 19">
                <a:extLst>
                  <a:ext uri="{FF2B5EF4-FFF2-40B4-BE49-F238E27FC236}">
                    <a16:creationId xmlns:a16="http://schemas.microsoft.com/office/drawing/2014/main" id="{E94F653E-45B3-4BA5-9966-41EC6B41E9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821" y="1268822"/>
                <a:ext cx="7224889" cy="1187761"/>
              </a:xfrm>
              <a:prstGeom prst="rect">
                <a:avLst/>
              </a:prstGeom>
              <a:blipFill>
                <a:blip r:embed="rId5"/>
                <a:stretch>
                  <a:fillRect l="-338" t="-1026" b="-15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6">
                <a:extLst>
                  <a:ext uri="{FF2B5EF4-FFF2-40B4-BE49-F238E27FC236}">
                    <a16:creationId xmlns:a16="http://schemas.microsoft.com/office/drawing/2014/main" id="{103B10C7-6673-4CA5-A796-E1C9484C3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821" y="2827466"/>
                <a:ext cx="5035692" cy="18585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lvl="0" indent="-285750" defTabSz="914400" eaLnBrk="0" fontAlgn="base" hangingPunct="0">
                  <a:spcBef>
                    <a:spcPct val="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What decimal is equivalent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?</a:t>
                </a:r>
              </a:p>
              <a:p>
                <a:pPr marL="285750" lvl="0" indent="-285750" defTabSz="914400" eaLnBrk="0" fontAlgn="base" hangingPunct="0">
                  <a:spcBef>
                    <a:spcPct val="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Use your calculator to convert your fraction into a decimal</a:t>
                </a:r>
              </a:p>
              <a:p>
                <a:pPr marL="285750" lvl="0" indent="-285750" defTabSz="914400" eaLnBrk="0" fontAlgn="base" hangingPunct="0">
                  <a:spcBef>
                    <a:spcPct val="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How could you make a fraction just more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r>
                      <a:rPr lang="en-GB" altLang="en-US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?</m:t>
                    </m:r>
                  </m:oMath>
                </a14:m>
                <a:endParaRPr lang="en-GB" altLang="en-US" sz="16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lvl="0" indent="-285750" defTabSz="914400" eaLnBrk="0" fontAlgn="base" hangingPunct="0">
                  <a:spcBef>
                    <a:spcPct val="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What about just less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6" name="Rectangle 26">
                <a:extLst>
                  <a:ext uri="{FF2B5EF4-FFF2-40B4-BE49-F238E27FC236}">
                    <a16:creationId xmlns:a16="http://schemas.microsoft.com/office/drawing/2014/main" id="{103B10C7-6673-4CA5-A796-E1C9484C30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821" y="2827466"/>
                <a:ext cx="5035692" cy="1858586"/>
              </a:xfrm>
              <a:prstGeom prst="rect">
                <a:avLst/>
              </a:prstGeom>
              <a:blipFill>
                <a:blip r:embed="rId6"/>
                <a:stretch>
                  <a:fillRect l="-484" b="-65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5" name="Table 6">
            <a:extLst>
              <a:ext uri="{FF2B5EF4-FFF2-40B4-BE49-F238E27FC236}">
                <a16:creationId xmlns:a16="http://schemas.microsoft.com/office/drawing/2014/main" id="{2154B25E-1028-482C-B76B-4585D9753A86}"/>
              </a:ext>
            </a:extLst>
          </p:cNvPr>
          <p:cNvGraphicFramePr>
            <a:graphicFrameLocks noGrp="1"/>
          </p:cNvGraphicFramePr>
          <p:nvPr/>
        </p:nvGraphicFramePr>
        <p:xfrm>
          <a:off x="7561023" y="1392521"/>
          <a:ext cx="175338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460">
                  <a:extLst>
                    <a:ext uri="{9D8B030D-6E8A-4147-A177-3AD203B41FA5}">
                      <a16:colId xmlns:a16="http://schemas.microsoft.com/office/drawing/2014/main" val="3070613221"/>
                    </a:ext>
                  </a:extLst>
                </a:gridCol>
                <a:gridCol w="584460">
                  <a:extLst>
                    <a:ext uri="{9D8B030D-6E8A-4147-A177-3AD203B41FA5}">
                      <a16:colId xmlns:a16="http://schemas.microsoft.com/office/drawing/2014/main" val="3273349863"/>
                    </a:ext>
                  </a:extLst>
                </a:gridCol>
                <a:gridCol w="584460">
                  <a:extLst>
                    <a:ext uri="{9D8B030D-6E8A-4147-A177-3AD203B41FA5}">
                      <a16:colId xmlns:a16="http://schemas.microsoft.com/office/drawing/2014/main" val="3040193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03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73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rgbClr val="002060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815317"/>
                  </a:ext>
                </a:extLst>
              </a:tr>
            </a:tbl>
          </a:graphicData>
        </a:graphic>
      </p:graphicFrame>
      <p:sp>
        <p:nvSpPr>
          <p:cNvPr id="47" name="Thought Bubble: Cloud 46">
            <a:extLst>
              <a:ext uri="{FF2B5EF4-FFF2-40B4-BE49-F238E27FC236}">
                <a16:creationId xmlns:a16="http://schemas.microsoft.com/office/drawing/2014/main" id="{3164C900-F706-4C1F-8497-F7C784778071}"/>
              </a:ext>
            </a:extLst>
          </p:cNvPr>
          <p:cNvSpPr/>
          <p:nvPr/>
        </p:nvSpPr>
        <p:spPr>
          <a:xfrm>
            <a:off x="5506439" y="3304494"/>
            <a:ext cx="3985457" cy="1334495"/>
          </a:xfrm>
          <a:prstGeom prst="cloudCallout">
            <a:avLst>
              <a:gd name="adj1" fmla="val -55836"/>
              <a:gd name="adj2" fmla="val -42071"/>
            </a:avLst>
          </a:prstGeom>
          <a:solidFill>
            <a:srgbClr val="B6DEE2"/>
          </a:solidFill>
          <a:ln>
            <a:solidFill>
              <a:srgbClr val="B6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How can you use the calculator to convert your fractions to decimals?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BEA605-A225-4460-939B-B4778522C5D3}"/>
              </a:ext>
            </a:extLst>
          </p:cNvPr>
          <p:cNvSpPr>
            <a:spLocks noChangeAspect="1"/>
          </p:cNvSpPr>
          <p:nvPr/>
        </p:nvSpPr>
        <p:spPr>
          <a:xfrm>
            <a:off x="5811623" y="2611508"/>
            <a:ext cx="651560" cy="651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59E0FD-37CD-4FAD-8CA6-290BA56FCC8B}"/>
              </a:ext>
            </a:extLst>
          </p:cNvPr>
          <p:cNvSpPr>
            <a:spLocks noChangeAspect="1"/>
          </p:cNvSpPr>
          <p:nvPr/>
        </p:nvSpPr>
        <p:spPr>
          <a:xfrm>
            <a:off x="6605960" y="2611508"/>
            <a:ext cx="651560" cy="651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3A576D-9D1B-4B96-B6EE-4EA1877D2A79}"/>
              </a:ext>
            </a:extLst>
          </p:cNvPr>
          <p:cNvSpPr>
            <a:spLocks noChangeAspect="1"/>
          </p:cNvSpPr>
          <p:nvPr/>
        </p:nvSpPr>
        <p:spPr>
          <a:xfrm>
            <a:off x="5811623" y="1829430"/>
            <a:ext cx="651560" cy="651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6F1C3A-F283-47E8-9332-40F2B0262D29}"/>
              </a:ext>
            </a:extLst>
          </p:cNvPr>
          <p:cNvSpPr>
            <a:spLocks noChangeAspect="1"/>
          </p:cNvSpPr>
          <p:nvPr/>
        </p:nvSpPr>
        <p:spPr>
          <a:xfrm>
            <a:off x="6605960" y="1829430"/>
            <a:ext cx="651560" cy="651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971EC3B-2CEF-48DB-B127-8008E1ADCE71}"/>
              </a:ext>
            </a:extLst>
          </p:cNvPr>
          <p:cNvCxnSpPr>
            <a:cxnSpLocks/>
          </p:cNvCxnSpPr>
          <p:nvPr/>
        </p:nvCxnSpPr>
        <p:spPr>
          <a:xfrm>
            <a:off x="5590364" y="2539443"/>
            <a:ext cx="18255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DB89D11-724D-B048-80C2-26E3149488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3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532"/>
    </mc:Choice>
    <mc:Fallback xmlns="">
      <p:transition spd="slow" advTm="152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7141</TotalTime>
  <Words>151</Words>
  <Application>Microsoft Office PowerPoint</Application>
  <PresentationFormat>Custom</PresentationFormat>
  <Paragraphs>25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7</cp:revision>
  <dcterms:created xsi:type="dcterms:W3CDTF">2021-04-19T09:58:59Z</dcterms:created>
  <dcterms:modified xsi:type="dcterms:W3CDTF">2022-06-20T12:41:05Z</dcterms:modified>
</cp:coreProperties>
</file>