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mee Corbett" userId="d553ec1e-f440-40dc-826c-3d3e0656cd66" providerId="ADAL" clId="{3D6E25EE-17E2-42A6-8B06-9137F48D94ED}"/>
    <pc:docChg chg="delSld">
      <pc:chgData name="Aimee Corbett" userId="d553ec1e-f440-40dc-826c-3d3e0656cd66" providerId="ADAL" clId="{3D6E25EE-17E2-42A6-8B06-9137F48D94ED}" dt="2022-06-14T08:04:52.069" v="1" actId="2696"/>
      <pc:docMkLst>
        <pc:docMk/>
      </pc:docMkLst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3943318594" sldId="262"/>
        </pc:sldMkLst>
      </pc:sldChg>
      <pc:sldChg chg="del">
        <pc:chgData name="Aimee Corbett" userId="d553ec1e-f440-40dc-826c-3d3e0656cd66" providerId="ADAL" clId="{3D6E25EE-17E2-42A6-8B06-9137F48D94ED}" dt="2022-06-14T08:04:40.769" v="0" actId="2696"/>
        <pc:sldMkLst>
          <pc:docMk/>
          <pc:sldMk cId="4014323854" sldId="263"/>
        </pc:sldMkLst>
      </pc:sldChg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2772568256" sldId="264"/>
        </pc:sldMkLst>
      </pc:sldChg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1191687168" sldId="269"/>
        </pc:sldMkLst>
      </pc:sldChg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3427667502" sldId="270"/>
        </pc:sldMkLst>
      </pc:sldChg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1169449923" sldId="271"/>
        </pc:sldMkLst>
      </pc:sldChg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3450838408" sldId="274"/>
        </pc:sldMkLst>
      </pc:sldChg>
      <pc:sldChg chg="del">
        <pc:chgData name="Aimee Corbett" userId="d553ec1e-f440-40dc-826c-3d3e0656cd66" providerId="ADAL" clId="{3D6E25EE-17E2-42A6-8B06-9137F48D94ED}" dt="2022-06-14T08:04:52.069" v="1" actId="2696"/>
        <pc:sldMkLst>
          <pc:docMk/>
          <pc:sldMk cId="2766750120" sldId="27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Solution:</a:t>
            </a:r>
          </a:p>
          <a:p>
            <a:pPr marL="228600" indent="-228600">
              <a:buAutoNum type="arabicPlain"/>
            </a:pPr>
            <a:r>
              <a:rPr lang="en-GB"/>
              <a:t>     9      13 = 117 (multiple of 13)</a:t>
            </a:r>
          </a:p>
          <a:p>
            <a:pPr marL="0" indent="0">
              <a:buNone/>
            </a:pPr>
            <a:endParaRPr lang="en-GB"/>
          </a:p>
          <a:p>
            <a:pPr marL="228600" indent="-228600">
              <a:buAutoNum type="arabicPlain" startAt="15"/>
            </a:pPr>
            <a:r>
              <a:rPr lang="en-GB"/>
              <a:t>     7       3  = 315</a:t>
            </a:r>
          </a:p>
          <a:p>
            <a:pPr marL="228600" indent="-228600">
              <a:buAutoNum type="arabicPlain" startAt="15"/>
            </a:pPr>
            <a:endParaRPr lang="en-GB"/>
          </a:p>
          <a:p>
            <a:pPr marL="228600" indent="-228600">
              <a:buAutoNum type="arabicPlain" startAt="17"/>
            </a:pPr>
            <a:r>
              <a:rPr lang="en-GB"/>
              <a:t>     5      11 = 935</a:t>
            </a:r>
          </a:p>
          <a:p>
            <a:pPr marL="0" indent="0">
              <a:buNone/>
            </a:pPr>
            <a:endParaRPr lang="en-GB"/>
          </a:p>
          <a:p>
            <a:pPr marL="228600" indent="-228600">
              <a:buAutoNum type="arabicPlain" startAt="255"/>
            </a:pPr>
            <a:r>
              <a:rPr lang="en-GB"/>
              <a:t>    315   429</a:t>
            </a:r>
          </a:p>
          <a:p>
            <a:pPr marL="0" indent="0">
              <a:buNone/>
            </a:pPr>
            <a:r>
              <a:rPr lang="en-GB"/>
              <a:t>X of            digit sum 15</a:t>
            </a:r>
          </a:p>
          <a:p>
            <a:pPr marL="0" indent="0">
              <a:buNone/>
            </a:pPr>
            <a:r>
              <a:rPr lang="en-GB"/>
              <a:t>17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15 x 7 x 3 = 9 x 7 x 5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5 x 3 x 7 x 3 = 9 x 7 x 5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Factorise the 15 and ‘associate’ the 3 x 3 to create 9 x 5 x 7 again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D6BC0-DA2F-4805-A483-62A7606D98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06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Day 2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An Odd Puzzle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5A0E1B-C3A1-4DFD-AFF7-A7E496F4C0E2}"/>
              </a:ext>
            </a:extLst>
          </p:cNvPr>
          <p:cNvSpPr>
            <a:spLocks noChangeAspect="1"/>
          </p:cNvSpPr>
          <p:nvPr/>
        </p:nvSpPr>
        <p:spPr>
          <a:xfrm>
            <a:off x="5329106" y="1394476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17EFA8-A09A-432D-8AA2-3B0E3C062C35}"/>
              </a:ext>
            </a:extLst>
          </p:cNvPr>
          <p:cNvSpPr>
            <a:spLocks noChangeAspect="1"/>
          </p:cNvSpPr>
          <p:nvPr/>
        </p:nvSpPr>
        <p:spPr>
          <a:xfrm>
            <a:off x="6095901" y="1394476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2D32C7-812C-4EF5-B10E-ED4F37E9E5B3}"/>
              </a:ext>
            </a:extLst>
          </p:cNvPr>
          <p:cNvSpPr>
            <a:spLocks noChangeAspect="1"/>
          </p:cNvSpPr>
          <p:nvPr/>
        </p:nvSpPr>
        <p:spPr>
          <a:xfrm>
            <a:off x="6870630" y="1394476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9CC6B3-961B-4D11-AC51-546E3F59DAD4}"/>
              </a:ext>
            </a:extLst>
          </p:cNvPr>
          <p:cNvSpPr>
            <a:spLocks noChangeAspect="1"/>
          </p:cNvSpPr>
          <p:nvPr/>
        </p:nvSpPr>
        <p:spPr>
          <a:xfrm>
            <a:off x="5329106" y="2134277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52764B-015E-44E5-A548-B2FBB22ED99C}"/>
              </a:ext>
            </a:extLst>
          </p:cNvPr>
          <p:cNvSpPr>
            <a:spLocks noChangeAspect="1"/>
          </p:cNvSpPr>
          <p:nvPr/>
        </p:nvSpPr>
        <p:spPr>
          <a:xfrm>
            <a:off x="6095901" y="2134277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2F1614-CE63-4F86-B63E-B98E0C67C4BB}"/>
              </a:ext>
            </a:extLst>
          </p:cNvPr>
          <p:cNvSpPr>
            <a:spLocks noChangeAspect="1"/>
          </p:cNvSpPr>
          <p:nvPr/>
        </p:nvSpPr>
        <p:spPr>
          <a:xfrm>
            <a:off x="6870630" y="2134277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A60344-339C-4C29-B34A-C1355B31EC08}"/>
              </a:ext>
            </a:extLst>
          </p:cNvPr>
          <p:cNvSpPr>
            <a:spLocks noChangeAspect="1"/>
          </p:cNvSpPr>
          <p:nvPr/>
        </p:nvSpPr>
        <p:spPr>
          <a:xfrm>
            <a:off x="5329106" y="2881698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54E419C-7740-4612-A5F1-18353B0F28DD}"/>
              </a:ext>
            </a:extLst>
          </p:cNvPr>
          <p:cNvSpPr>
            <a:spLocks noChangeAspect="1"/>
          </p:cNvSpPr>
          <p:nvPr/>
        </p:nvSpPr>
        <p:spPr>
          <a:xfrm>
            <a:off x="6095901" y="2881698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ECA0D49-15E3-4813-897D-086DBC6D585E}"/>
              </a:ext>
            </a:extLst>
          </p:cNvPr>
          <p:cNvSpPr>
            <a:spLocks noChangeAspect="1"/>
          </p:cNvSpPr>
          <p:nvPr/>
        </p:nvSpPr>
        <p:spPr>
          <a:xfrm>
            <a:off x="6870630" y="2881698"/>
            <a:ext cx="643517" cy="643517"/>
          </a:xfrm>
          <a:prstGeom prst="roundRect">
            <a:avLst/>
          </a:prstGeom>
          <a:solidFill>
            <a:srgbClr val="209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F5F6605-21D4-4A59-A80C-7F2190F47F98}"/>
              </a:ext>
            </a:extLst>
          </p:cNvPr>
          <p:cNvSpPr>
            <a:spLocks noChangeAspect="1"/>
          </p:cNvSpPr>
          <p:nvPr/>
        </p:nvSpPr>
        <p:spPr>
          <a:xfrm>
            <a:off x="5329106" y="3637996"/>
            <a:ext cx="643517" cy="89124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ABDA5F-9670-4719-B374-862647E9DECE}"/>
              </a:ext>
            </a:extLst>
          </p:cNvPr>
          <p:cNvSpPr>
            <a:spLocks noChangeAspect="1"/>
          </p:cNvSpPr>
          <p:nvPr/>
        </p:nvSpPr>
        <p:spPr>
          <a:xfrm>
            <a:off x="6096536" y="3637996"/>
            <a:ext cx="643517" cy="89124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7B0DD9B-4F54-41F7-82E8-DD1085DA3DC5}"/>
              </a:ext>
            </a:extLst>
          </p:cNvPr>
          <p:cNvSpPr>
            <a:spLocks noChangeAspect="1"/>
          </p:cNvSpPr>
          <p:nvPr/>
        </p:nvSpPr>
        <p:spPr>
          <a:xfrm>
            <a:off x="6871265" y="3637996"/>
            <a:ext cx="643517" cy="89124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FA48C7C-AA6D-42AF-B80A-D424D66AE1F1}"/>
              </a:ext>
            </a:extLst>
          </p:cNvPr>
          <p:cNvSpPr>
            <a:spLocks noChangeAspect="1"/>
          </p:cNvSpPr>
          <p:nvPr/>
        </p:nvSpPr>
        <p:spPr>
          <a:xfrm>
            <a:off x="7643291" y="1394476"/>
            <a:ext cx="872809" cy="64351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827B017-DA32-4C85-A674-8C6A14BDEBD6}"/>
              </a:ext>
            </a:extLst>
          </p:cNvPr>
          <p:cNvSpPr>
            <a:spLocks noChangeAspect="1"/>
          </p:cNvSpPr>
          <p:nvPr/>
        </p:nvSpPr>
        <p:spPr>
          <a:xfrm>
            <a:off x="7643291" y="2134912"/>
            <a:ext cx="872809" cy="64351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A38A574-EC84-402D-B826-E10ED28EE926}"/>
              </a:ext>
            </a:extLst>
          </p:cNvPr>
          <p:cNvSpPr>
            <a:spLocks noChangeAspect="1"/>
          </p:cNvSpPr>
          <p:nvPr/>
        </p:nvSpPr>
        <p:spPr>
          <a:xfrm>
            <a:off x="7632658" y="2882333"/>
            <a:ext cx="872809" cy="64351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E43CEDCA-0DFE-47FA-9866-964C79ED7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254" y="1362208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47">
            <a:extLst>
              <a:ext uri="{FF2B5EF4-FFF2-40B4-BE49-F238E27FC236}">
                <a16:creationId xmlns:a16="http://schemas.microsoft.com/office/drawing/2014/main" id="{DC770CFF-15FD-4767-9CDB-5AACAF480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8206" y="1393771"/>
            <a:ext cx="10445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Multiple of 13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7">
            <a:extLst>
              <a:ext uri="{FF2B5EF4-FFF2-40B4-BE49-F238E27FC236}">
                <a16:creationId xmlns:a16="http://schemas.microsoft.com/office/drawing/2014/main" id="{1334E62D-A9D4-49EB-AED0-D5E2C0F12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1700" y="2966415"/>
            <a:ext cx="879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93</a:t>
            </a:r>
            <a:r>
              <a:rPr kumimoji="0" lang="en-US" altLang="en-US" sz="26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3">
            <a:extLst>
              <a:ext uri="{FF2B5EF4-FFF2-40B4-BE49-F238E27FC236}">
                <a16:creationId xmlns:a16="http://schemas.microsoft.com/office/drawing/2014/main" id="{5D8006C5-B0EC-4DDB-8DE3-81B81B003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9065" y="3639055"/>
            <a:ext cx="879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50">
                <a:latin typeface="Calibri" panose="020F0502020204030204" pitchFamily="34" charset="0"/>
                <a:cs typeface="Times New Roman" panose="02020603050405020304" pitchFamily="18" charset="0"/>
              </a:rPr>
              <a:t>Multiple of 17</a:t>
            </a:r>
            <a:endParaRPr kumimoji="0" lang="en-US" altLang="en-US" sz="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2">
            <a:extLst>
              <a:ext uri="{FF2B5EF4-FFF2-40B4-BE49-F238E27FC236}">
                <a16:creationId xmlns:a16="http://schemas.microsoft.com/office/drawing/2014/main" id="{53F2F5CA-4214-45FD-B6A6-734A50566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667" y="3626905"/>
            <a:ext cx="762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 sum of 15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38">
            <a:extLst>
              <a:ext uri="{FF2B5EF4-FFF2-40B4-BE49-F238E27FC236}">
                <a16:creationId xmlns:a16="http://schemas.microsoft.com/office/drawing/2014/main" id="{9B16AFDD-3D82-4C43-8C01-5ECEB3DB1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0136" y="1580303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34">
            <a:extLst>
              <a:ext uri="{FF2B5EF4-FFF2-40B4-BE49-F238E27FC236}">
                <a16:creationId xmlns:a16="http://schemas.microsoft.com/office/drawing/2014/main" id="{BAA1F603-6E84-49FE-8CEF-09D6E20D1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0729" y="1591446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49">
            <a:extLst>
              <a:ext uri="{FF2B5EF4-FFF2-40B4-BE49-F238E27FC236}">
                <a16:creationId xmlns:a16="http://schemas.microsoft.com/office/drawing/2014/main" id="{BAFCACE2-6245-422B-A563-AEFF7276E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21" y="1312037"/>
            <a:ext cx="4144749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first 9 odd numbers to fill the green boxes.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sure that the products of the rows and columns meet the criteria in the grey boxes.</a:t>
            </a:r>
            <a:r>
              <a:rPr kumimoji="0" lang="en-GB" altLang="en-US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How can you show that the equations in the middle row and middle column are equivalent?</a:t>
            </a:r>
            <a:endParaRPr kumimoji="0" lang="en-GB" altLang="en-US" sz="2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3" name="Text Box 2">
            <a:extLst>
              <a:ext uri="{FF2B5EF4-FFF2-40B4-BE49-F238E27FC236}">
                <a16:creationId xmlns:a16="http://schemas.microsoft.com/office/drawing/2014/main" id="{3CCB7DE7-B3F8-498A-9C99-585D638DA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119" y="1360496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Text Box 2">
            <a:extLst>
              <a:ext uri="{FF2B5EF4-FFF2-40B4-BE49-F238E27FC236}">
                <a16:creationId xmlns:a16="http://schemas.microsoft.com/office/drawing/2014/main" id="{1FAE8B9F-885F-4F97-BB42-A2CC1733F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802" y="1370606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Text Box 2">
            <a:extLst>
              <a:ext uri="{FF2B5EF4-FFF2-40B4-BE49-F238E27FC236}">
                <a16:creationId xmlns:a16="http://schemas.microsoft.com/office/drawing/2014/main" id="{A28D0E4D-E0D3-4664-AAB6-77ABBAA8D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082" y="2096604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Text Box 2">
            <a:extLst>
              <a:ext uri="{FF2B5EF4-FFF2-40B4-BE49-F238E27FC236}">
                <a16:creationId xmlns:a16="http://schemas.microsoft.com/office/drawing/2014/main" id="{78225FB7-CEE6-4B68-941E-9D00CB045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938" y="2094601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Text Box 2">
            <a:extLst>
              <a:ext uri="{FF2B5EF4-FFF2-40B4-BE49-F238E27FC236}">
                <a16:creationId xmlns:a16="http://schemas.microsoft.com/office/drawing/2014/main" id="{E6DB74B7-DFF1-4585-87F6-8C551926C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630" y="2105002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Text Box 2">
            <a:extLst>
              <a:ext uri="{FF2B5EF4-FFF2-40B4-BE49-F238E27FC236}">
                <a16:creationId xmlns:a16="http://schemas.microsoft.com/office/drawing/2014/main" id="{2D31DA3E-653C-464A-9E00-55D763344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082" y="2839826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Text Box 2">
            <a:extLst>
              <a:ext uri="{FF2B5EF4-FFF2-40B4-BE49-F238E27FC236}">
                <a16:creationId xmlns:a16="http://schemas.microsoft.com/office/drawing/2014/main" id="{74C1FC7A-CB9E-438B-9DC0-E5A5723A3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938" y="2837823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Text Box 2">
            <a:extLst>
              <a:ext uri="{FF2B5EF4-FFF2-40B4-BE49-F238E27FC236}">
                <a16:creationId xmlns:a16="http://schemas.microsoft.com/office/drawing/2014/main" id="{7088AA37-1747-4F7B-B710-5667E27DC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630" y="2848224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>
                <a:latin typeface="Calibri" panose="020F0502020204030204" pitchFamily="34" charset="0"/>
                <a:cs typeface="Times New Roman" panose="02020603050405020304" pitchFamily="18" charset="0"/>
              </a:rPr>
              <a:t>odd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Text Box 38">
            <a:extLst>
              <a:ext uri="{FF2B5EF4-FFF2-40B4-BE49-F238E27FC236}">
                <a16:creationId xmlns:a16="http://schemas.microsoft.com/office/drawing/2014/main" id="{6AAD7A30-AF28-4823-B45A-D306310D6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828" y="1591446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Text Box 38">
            <a:extLst>
              <a:ext uri="{FF2B5EF4-FFF2-40B4-BE49-F238E27FC236}">
                <a16:creationId xmlns:a16="http://schemas.microsoft.com/office/drawing/2014/main" id="{85059382-8EFA-4CDE-98CF-C195DFEAE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9833" y="2335715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Text Box 38">
            <a:extLst>
              <a:ext uri="{FF2B5EF4-FFF2-40B4-BE49-F238E27FC236}">
                <a16:creationId xmlns:a16="http://schemas.microsoft.com/office/drawing/2014/main" id="{D3347D28-B1B8-4F46-8214-41AAE3F03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525" y="2346858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Text Box 38">
            <a:extLst>
              <a:ext uri="{FF2B5EF4-FFF2-40B4-BE49-F238E27FC236}">
                <a16:creationId xmlns:a16="http://schemas.microsoft.com/office/drawing/2014/main" id="{5E1973CC-F743-415A-8B69-1F6EAE4C2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9833" y="3069170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Text Box 38">
            <a:extLst>
              <a:ext uri="{FF2B5EF4-FFF2-40B4-BE49-F238E27FC236}">
                <a16:creationId xmlns:a16="http://schemas.microsoft.com/office/drawing/2014/main" id="{744D5B09-BA1A-45F6-B5BF-D0FD0BE08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525" y="3080313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Text Box 38">
            <a:extLst>
              <a:ext uri="{FF2B5EF4-FFF2-40B4-BE49-F238E27FC236}">
                <a16:creationId xmlns:a16="http://schemas.microsoft.com/office/drawing/2014/main" id="{5B23D39A-2458-4923-A841-B76C7127D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219" y="1949932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Text Box 38">
            <a:extLst>
              <a:ext uri="{FF2B5EF4-FFF2-40B4-BE49-F238E27FC236}">
                <a16:creationId xmlns:a16="http://schemas.microsoft.com/office/drawing/2014/main" id="{1C368038-7160-4E0C-B08D-BE440B6A5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921" y="1953580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Text Box 38">
            <a:extLst>
              <a:ext uri="{FF2B5EF4-FFF2-40B4-BE49-F238E27FC236}">
                <a16:creationId xmlns:a16="http://schemas.microsoft.com/office/drawing/2014/main" id="{32A18D61-6428-49DE-80B9-0EFFB13BA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4171" y="2691786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Text Box 38">
            <a:extLst>
              <a:ext uri="{FF2B5EF4-FFF2-40B4-BE49-F238E27FC236}">
                <a16:creationId xmlns:a16="http://schemas.microsoft.com/office/drawing/2014/main" id="{C6149DB9-91F7-44EF-8F1C-D9634F1E8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2873" y="2687939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Text Box 38">
            <a:extLst>
              <a:ext uri="{FF2B5EF4-FFF2-40B4-BE49-F238E27FC236}">
                <a16:creationId xmlns:a16="http://schemas.microsoft.com/office/drawing/2014/main" id="{35A14B49-07E4-4EEB-AE53-0A3319D02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0518" y="1955560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Text Box 38">
            <a:extLst>
              <a:ext uri="{FF2B5EF4-FFF2-40B4-BE49-F238E27FC236}">
                <a16:creationId xmlns:a16="http://schemas.microsoft.com/office/drawing/2014/main" id="{D3D35FBF-F592-4911-B75D-69263026D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4232" y="2696252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Text Box 34">
            <a:extLst>
              <a:ext uri="{FF2B5EF4-FFF2-40B4-BE49-F238E27FC236}">
                <a16:creationId xmlns:a16="http://schemas.microsoft.com/office/drawing/2014/main" id="{FC8C671D-B1AA-4D08-8764-442F02975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431" y="2356401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Text Box 34">
            <a:extLst>
              <a:ext uri="{FF2B5EF4-FFF2-40B4-BE49-F238E27FC236}">
                <a16:creationId xmlns:a16="http://schemas.microsoft.com/office/drawing/2014/main" id="{1E6243FA-1332-468D-A55A-B35B3A463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909" y="3091082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Text Box 34">
            <a:extLst>
              <a:ext uri="{FF2B5EF4-FFF2-40B4-BE49-F238E27FC236}">
                <a16:creationId xmlns:a16="http://schemas.microsoft.com/office/drawing/2014/main" id="{BC366347-EBCD-49F5-BD71-870ABB9E8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059" y="3431877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Text Box 34">
            <a:extLst>
              <a:ext uri="{FF2B5EF4-FFF2-40B4-BE49-F238E27FC236}">
                <a16:creationId xmlns:a16="http://schemas.microsoft.com/office/drawing/2014/main" id="{794D32B6-4DE8-41D1-824F-685A1DAF4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695" y="3431877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Text Box 34">
            <a:extLst>
              <a:ext uri="{FF2B5EF4-FFF2-40B4-BE49-F238E27FC236}">
                <a16:creationId xmlns:a16="http://schemas.microsoft.com/office/drawing/2014/main" id="{A3530FAF-7B28-493A-9D7B-6A8FF7A8E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568" y="3443207"/>
            <a:ext cx="600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Text Box 17">
            <a:extLst>
              <a:ext uri="{FF2B5EF4-FFF2-40B4-BE49-F238E27FC236}">
                <a16:creationId xmlns:a16="http://schemas.microsoft.com/office/drawing/2014/main" id="{662D4762-3DA6-412F-88A6-D420F6E0F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567" y="2171213"/>
            <a:ext cx="879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600">
                <a:latin typeface="Calibri" panose="020F0502020204030204" pitchFamily="34" charset="0"/>
                <a:cs typeface="Times New Roman" panose="02020603050405020304" pitchFamily="18" charset="0"/>
              </a:rPr>
              <a:t>315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Text Box 17">
            <a:extLst>
              <a:ext uri="{FF2B5EF4-FFF2-40B4-BE49-F238E27FC236}">
                <a16:creationId xmlns:a16="http://schemas.microsoft.com/office/drawing/2014/main" id="{2D064908-1BA6-410F-8EC9-C0E359ED8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299" y="3828052"/>
            <a:ext cx="879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600">
                <a:latin typeface="Calibri" panose="020F0502020204030204" pitchFamily="34" charset="0"/>
                <a:cs typeface="Times New Roman" panose="02020603050405020304" pitchFamily="18" charset="0"/>
              </a:rPr>
              <a:t>315</a:t>
            </a:r>
            <a:endParaRPr kumimoji="0" lang="en-US" altLang="en-US" sz="18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7AB71B03-FBDE-05FA-C009-1C9C45E739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75"/>
    </mc:Choice>
    <mc:Fallback xmlns="">
      <p:transition spd="slow" advTm="113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4248</TotalTime>
  <Words>167</Words>
  <Application>Microsoft Office PowerPoint</Application>
  <PresentationFormat>Custom</PresentationFormat>
  <Paragraphs>56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6</cp:revision>
  <dcterms:created xsi:type="dcterms:W3CDTF">2021-04-19T09:58:59Z</dcterms:created>
  <dcterms:modified xsi:type="dcterms:W3CDTF">2022-06-14T08:04:59Z</dcterms:modified>
</cp:coreProperties>
</file>