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63" r:id="rId2"/>
  </p:sldIdLst>
  <p:sldSz cx="9753600" cy="4876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son Hopper" initials="AH" lastIdx="15" clrIdx="0">
    <p:extLst>
      <p:ext uri="{19B8F6BF-5375-455C-9EA6-DF929625EA0E}">
        <p15:presenceInfo xmlns:p15="http://schemas.microsoft.com/office/powerpoint/2012/main" userId="S::alison.hopper@mei.org.uk::ca5996aa-ea7f-4b9b-84ac-8568eb6eb8f4" providerId="AD"/>
      </p:ext>
    </p:extLst>
  </p:cmAuthor>
  <p:cmAuthor id="2" name="Natalie Vernon" initials="NV" lastIdx="10" clrIdx="1">
    <p:extLst>
      <p:ext uri="{19B8F6BF-5375-455C-9EA6-DF929625EA0E}">
        <p15:presenceInfo xmlns:p15="http://schemas.microsoft.com/office/powerpoint/2012/main" userId="S::natalie.vernon@mei.org.uk::dc9caee1-6e3b-4748-a02f-9c56984664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642"/>
    <a:srgbClr val="B6DEE2"/>
    <a:srgbClr val="2098A1"/>
    <a:srgbClr val="119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190" autoAdjust="0"/>
  </p:normalViewPr>
  <p:slideViewPr>
    <p:cSldViewPr snapToGrid="0">
      <p:cViewPr varScale="1">
        <p:scale>
          <a:sx n="100" d="100"/>
          <a:sy n="100" d="100"/>
        </p:scale>
        <p:origin x="75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mee Corbett" userId="d553ec1e-f440-40dc-826c-3d3e0656cd66" providerId="ADAL" clId="{40DB0DAD-42DE-4FE6-9CB1-C03C5831C507}"/>
    <pc:docChg chg="delSld">
      <pc:chgData name="Aimee Corbett" userId="d553ec1e-f440-40dc-826c-3d3e0656cd66" providerId="ADAL" clId="{40DB0DAD-42DE-4FE6-9CB1-C03C5831C507}" dt="2022-06-13T06:42:34.622" v="0" actId="2696"/>
      <pc:docMkLst>
        <pc:docMk/>
      </pc:docMkLst>
      <pc:sldChg chg="del">
        <pc:chgData name="Aimee Corbett" userId="d553ec1e-f440-40dc-826c-3d3e0656cd66" providerId="ADAL" clId="{40DB0DAD-42DE-4FE6-9CB1-C03C5831C507}" dt="2022-06-13T06:42:34.622" v="0" actId="2696"/>
        <pc:sldMkLst>
          <pc:docMk/>
          <pc:sldMk cId="1123951493" sldId="259"/>
        </pc:sldMkLst>
      </pc:sldChg>
      <pc:sldChg chg="del">
        <pc:chgData name="Aimee Corbett" userId="d553ec1e-f440-40dc-826c-3d3e0656cd66" providerId="ADAL" clId="{40DB0DAD-42DE-4FE6-9CB1-C03C5831C507}" dt="2022-06-13T06:42:34.622" v="0" actId="2696"/>
        <pc:sldMkLst>
          <pc:docMk/>
          <pc:sldMk cId="3943318594" sldId="262"/>
        </pc:sldMkLst>
      </pc:sldChg>
      <pc:sldChg chg="del">
        <pc:chgData name="Aimee Corbett" userId="d553ec1e-f440-40dc-826c-3d3e0656cd66" providerId="ADAL" clId="{40DB0DAD-42DE-4FE6-9CB1-C03C5831C507}" dt="2022-06-13T06:42:34.622" v="0" actId="2696"/>
        <pc:sldMkLst>
          <pc:docMk/>
          <pc:sldMk cId="2772568256" sldId="264"/>
        </pc:sldMkLst>
      </pc:sldChg>
      <pc:sldChg chg="del">
        <pc:chgData name="Aimee Corbett" userId="d553ec1e-f440-40dc-826c-3d3e0656cd66" providerId="ADAL" clId="{40DB0DAD-42DE-4FE6-9CB1-C03C5831C507}" dt="2022-06-13T06:42:34.622" v="0" actId="2696"/>
        <pc:sldMkLst>
          <pc:docMk/>
          <pc:sldMk cId="1191687168" sldId="269"/>
        </pc:sldMkLst>
      </pc:sldChg>
      <pc:sldChg chg="del">
        <pc:chgData name="Aimee Corbett" userId="d553ec1e-f440-40dc-826c-3d3e0656cd66" providerId="ADAL" clId="{40DB0DAD-42DE-4FE6-9CB1-C03C5831C507}" dt="2022-06-13T06:42:34.622" v="0" actId="2696"/>
        <pc:sldMkLst>
          <pc:docMk/>
          <pc:sldMk cId="3427667502" sldId="270"/>
        </pc:sldMkLst>
      </pc:sldChg>
      <pc:sldChg chg="del">
        <pc:chgData name="Aimee Corbett" userId="d553ec1e-f440-40dc-826c-3d3e0656cd66" providerId="ADAL" clId="{40DB0DAD-42DE-4FE6-9CB1-C03C5831C507}" dt="2022-06-13T06:42:34.622" v="0" actId="2696"/>
        <pc:sldMkLst>
          <pc:docMk/>
          <pc:sldMk cId="1169449923" sldId="271"/>
        </pc:sldMkLst>
      </pc:sldChg>
      <pc:sldChg chg="del">
        <pc:chgData name="Aimee Corbett" userId="d553ec1e-f440-40dc-826c-3d3e0656cd66" providerId="ADAL" clId="{40DB0DAD-42DE-4FE6-9CB1-C03C5831C507}" dt="2022-06-13T06:42:34.622" v="0" actId="2696"/>
        <pc:sldMkLst>
          <pc:docMk/>
          <pc:sldMk cId="3450838408" sldId="274"/>
        </pc:sldMkLst>
      </pc:sldChg>
      <pc:sldChg chg="del">
        <pc:chgData name="Aimee Corbett" userId="d553ec1e-f440-40dc-826c-3d3e0656cd66" providerId="ADAL" clId="{40DB0DAD-42DE-4FE6-9CB1-C03C5831C507}" dt="2022-06-13T06:42:34.622" v="0" actId="2696"/>
        <pc:sldMkLst>
          <pc:docMk/>
          <pc:sldMk cId="2766750120" sldId="27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24B609-08EA-49A0-B8CB-981096CB3A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4E1E6-B176-470F-A646-2FE1A5C3D07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273AA-2641-402A-9B5D-6F80B344E266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CAF0C1-9967-4986-9F3C-CF66442A77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B9DAD-EF4F-459A-937E-894736C0F5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2A174-9287-4B3C-9B74-2FDDFA29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16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DBC79-9DE8-4D8C-87BC-11349B732D2C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1143000"/>
            <a:ext cx="61722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D6BC0-DA2F-4805-A483-62A7606D98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249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3D6BC0-DA2F-4805-A483-62A7606D98C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528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59" y="1472339"/>
            <a:ext cx="9097505" cy="3090362"/>
          </a:xfrm>
        </p:spPr>
        <p:txBody>
          <a:bodyPr/>
          <a:lstStyle>
            <a:lvl1pPr marL="0" indent="0" algn="ctr">
              <a:buNone/>
              <a:defRPr sz="1707"/>
            </a:lvl1pPr>
            <a:lvl2pPr marL="325115" indent="0" algn="ctr">
              <a:buNone/>
              <a:defRPr sz="1422"/>
            </a:lvl2pPr>
            <a:lvl3pPr marL="650230" indent="0" algn="ctr">
              <a:buNone/>
              <a:defRPr sz="1280"/>
            </a:lvl3pPr>
            <a:lvl4pPr marL="975345" indent="0" algn="ctr">
              <a:buNone/>
              <a:defRPr sz="1138"/>
            </a:lvl4pPr>
            <a:lvl5pPr marL="1300460" indent="0" algn="ctr">
              <a:buNone/>
              <a:defRPr sz="1138"/>
            </a:lvl5pPr>
            <a:lvl6pPr marL="1625575" indent="0" algn="ctr">
              <a:buNone/>
              <a:defRPr sz="1138"/>
            </a:lvl6pPr>
            <a:lvl7pPr marL="1950690" indent="0" algn="ctr">
              <a:buNone/>
              <a:defRPr sz="1138"/>
            </a:lvl7pPr>
            <a:lvl8pPr marL="2275804" indent="0" algn="ctr">
              <a:buNone/>
              <a:defRPr sz="1138"/>
            </a:lvl8pPr>
            <a:lvl9pPr marL="2600919" indent="0" algn="ctr">
              <a:buNone/>
              <a:defRPr sz="113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1965956-B67C-4A03-A548-110586C0CE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6601" y="167157"/>
            <a:ext cx="4878866" cy="375376"/>
          </a:xfrm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rgbClr val="119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</a:t>
            </a:r>
            <a:r>
              <a:rPr lang="en-US" sz="1800"/>
              <a:t>ay 1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02F2305-D2B9-4CD3-990D-5040C40FFF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6600" y="601427"/>
            <a:ext cx="4878867" cy="374650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rgbClr val="1926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26979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259645"/>
            <a:ext cx="8412480" cy="942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1298222"/>
            <a:ext cx="8412480" cy="309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56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D6A4A-FD57-400F-AAD2-4D715D3AB891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880" y="4520072"/>
            <a:ext cx="329184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48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5ABD3-E3DF-4DB2-B1A1-AEF6EA638025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965940-2C6C-4601-BA97-9508B54F55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9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5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7F5E1-CEE3-4CC6-9A51-CC85C0407D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Day 1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F6469-3B23-4233-8F29-244601075E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/>
              <a:t>Save the Bees!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D1F52C8-A9E4-4B68-BB33-58C7D3CAAC51}"/>
              </a:ext>
            </a:extLst>
          </p:cNvPr>
          <p:cNvSpPr txBox="1">
            <a:spLocks/>
          </p:cNvSpPr>
          <p:nvPr/>
        </p:nvSpPr>
        <p:spPr>
          <a:xfrm>
            <a:off x="615790" y="1303784"/>
            <a:ext cx="8585360" cy="1728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50230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None/>
              <a:defRPr sz="17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5115" indent="0" algn="ctr" defTabSz="650230" rtl="0" eaLnBrk="1" latinLnBrk="0" hangingPunct="1">
              <a:lnSpc>
                <a:spcPct val="90000"/>
              </a:lnSpc>
              <a:spcBef>
                <a:spcPts val="356"/>
              </a:spcBef>
              <a:buFont typeface="Arial" panose="020B0604020202020204" pitchFamily="34" charset="0"/>
              <a:buNone/>
              <a:defRPr sz="1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0230" indent="0" algn="ctr" defTabSz="650230" rtl="0" eaLnBrk="1" latinLnBrk="0" hangingPunct="1">
              <a:lnSpc>
                <a:spcPct val="90000"/>
              </a:lnSpc>
              <a:spcBef>
                <a:spcPts val="356"/>
              </a:spcBef>
              <a:buFont typeface="Arial" panose="020B0604020202020204" pitchFamily="34" charset="0"/>
              <a:buNone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75345" indent="0" algn="ctr" defTabSz="650230" rtl="0" eaLnBrk="1" latinLnBrk="0" hangingPunct="1">
              <a:lnSpc>
                <a:spcPct val="90000"/>
              </a:lnSpc>
              <a:spcBef>
                <a:spcPts val="356"/>
              </a:spcBef>
              <a:buFont typeface="Arial" panose="020B0604020202020204" pitchFamily="34" charset="0"/>
              <a:buNone/>
              <a:defRPr sz="11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00460" indent="0" algn="ctr" defTabSz="650230" rtl="0" eaLnBrk="1" latinLnBrk="0" hangingPunct="1">
              <a:lnSpc>
                <a:spcPct val="90000"/>
              </a:lnSpc>
              <a:spcBef>
                <a:spcPts val="356"/>
              </a:spcBef>
              <a:buFont typeface="Arial" panose="020B0604020202020204" pitchFamily="34" charset="0"/>
              <a:buNone/>
              <a:defRPr sz="11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5575" indent="0" algn="ctr" defTabSz="650230" rtl="0" eaLnBrk="1" latinLnBrk="0" hangingPunct="1">
              <a:lnSpc>
                <a:spcPct val="90000"/>
              </a:lnSpc>
              <a:spcBef>
                <a:spcPts val="356"/>
              </a:spcBef>
              <a:buFont typeface="Arial" panose="020B0604020202020204" pitchFamily="34" charset="0"/>
              <a:buNone/>
              <a:defRPr sz="11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0690" indent="0" algn="ctr" defTabSz="650230" rtl="0" eaLnBrk="1" latinLnBrk="0" hangingPunct="1">
              <a:lnSpc>
                <a:spcPct val="90000"/>
              </a:lnSpc>
              <a:spcBef>
                <a:spcPts val="356"/>
              </a:spcBef>
              <a:buFont typeface="Arial" panose="020B0604020202020204" pitchFamily="34" charset="0"/>
              <a:buNone/>
              <a:defRPr sz="11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75804" indent="0" algn="ctr" defTabSz="650230" rtl="0" eaLnBrk="1" latinLnBrk="0" hangingPunct="1">
              <a:lnSpc>
                <a:spcPct val="90000"/>
              </a:lnSpc>
              <a:spcBef>
                <a:spcPts val="356"/>
              </a:spcBef>
              <a:buFont typeface="Arial" panose="020B0604020202020204" pitchFamily="34" charset="0"/>
              <a:buNone/>
              <a:defRPr sz="11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00919" indent="0" algn="ctr" defTabSz="650230" rtl="0" eaLnBrk="1" latinLnBrk="0" hangingPunct="1">
              <a:lnSpc>
                <a:spcPct val="90000"/>
              </a:lnSpc>
              <a:spcBef>
                <a:spcPts val="356"/>
              </a:spcBef>
              <a:buFont typeface="Arial" panose="020B0604020202020204" pitchFamily="34" charset="0"/>
              <a:buNone/>
              <a:defRPr sz="11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000" dirty="0"/>
              <a:t>Type 5338 into your calculator and turn it upside down.</a:t>
            </a:r>
          </a:p>
          <a:p>
            <a:pPr algn="l"/>
            <a:r>
              <a:rPr lang="en-GB" sz="2000" dirty="0"/>
              <a:t>Did you find the 		                          ?</a:t>
            </a:r>
          </a:p>
          <a:p>
            <a:pPr algn="l"/>
            <a:r>
              <a:rPr lang="en-GB" sz="2000" dirty="0"/>
              <a:t>How many different ways can you get the answer 5338?</a:t>
            </a:r>
          </a:p>
          <a:p>
            <a:pPr algn="l"/>
            <a:r>
              <a:rPr lang="en-GB" sz="2000" dirty="0"/>
              <a:t>How creative can you be (or bee!)?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9D7FD75-7852-47EC-84A2-506B7368F4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974997"/>
              </p:ext>
            </p:extLst>
          </p:nvPr>
        </p:nvGraphicFramePr>
        <p:xfrm>
          <a:off x="291986" y="2761984"/>
          <a:ext cx="4816846" cy="1782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59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25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8832">
                <a:tc>
                  <a:txBody>
                    <a:bodyPr/>
                    <a:lstStyle/>
                    <a:p>
                      <a:r>
                        <a:rPr lang="en-GB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0F7D067-2397-48FC-B3AE-22972E70428A}"/>
              </a:ext>
            </a:extLst>
          </p:cNvPr>
          <p:cNvSpPr txBox="1">
            <a:spLocks/>
          </p:cNvSpPr>
          <p:nvPr/>
        </p:nvSpPr>
        <p:spPr>
          <a:xfrm>
            <a:off x="5258294" y="2896996"/>
            <a:ext cx="4266660" cy="1512168"/>
          </a:xfrm>
          <a:prstGeom prst="rect">
            <a:avLst/>
          </a:prstGeom>
        </p:spPr>
        <p:txBody>
          <a:bodyPr vert="horz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GB" sz="1600" b="1" kern="0" dirty="0">
                <a:solidFill>
                  <a:schemeClr val="accent6">
                    <a:lumMod val="75000"/>
                  </a:schemeClr>
                </a:solidFill>
              </a:rPr>
              <a:t>Green	</a:t>
            </a:r>
            <a:r>
              <a:rPr lang="en-GB" sz="1600" kern="0" dirty="0"/>
              <a:t>using + and -</a:t>
            </a:r>
          </a:p>
          <a:p>
            <a:pPr marL="0" indent="0">
              <a:buNone/>
            </a:pPr>
            <a:r>
              <a:rPr lang="en-GB" sz="1600" b="1" kern="0" dirty="0">
                <a:solidFill>
                  <a:schemeClr val="accent4">
                    <a:lumMod val="75000"/>
                  </a:schemeClr>
                </a:solidFill>
              </a:rPr>
              <a:t>Amber	</a:t>
            </a:r>
            <a:r>
              <a:rPr lang="en-GB" sz="1600" kern="0" dirty="0"/>
              <a:t>without using + and -</a:t>
            </a:r>
          </a:p>
          <a:p>
            <a:pPr marL="0" indent="0" defTabSz="450850">
              <a:buNone/>
            </a:pPr>
            <a:r>
              <a:rPr lang="en-GB" sz="1600" b="1" kern="0" dirty="0">
                <a:solidFill>
                  <a:srgbClr val="FF0000"/>
                </a:solidFill>
              </a:rPr>
              <a:t>Red 1	 </a:t>
            </a:r>
            <a:r>
              <a:rPr lang="en-GB" sz="1600" kern="0" dirty="0"/>
              <a:t>or without using</a:t>
            </a:r>
          </a:p>
          <a:p>
            <a:pPr marL="0" indent="0" defTabSz="450850">
              <a:buNone/>
            </a:pPr>
            <a:r>
              <a:rPr lang="en-GB" sz="1600" b="1" kern="0" dirty="0">
                <a:solidFill>
                  <a:srgbClr val="FF0000"/>
                </a:solidFill>
              </a:rPr>
              <a:t>Red 2	</a:t>
            </a:r>
            <a:r>
              <a:rPr lang="en-GB" sz="1600" kern="0" dirty="0"/>
              <a:t>using a mixture of operations, brackets, squares and square roots</a:t>
            </a:r>
          </a:p>
          <a:p>
            <a:pPr marL="0" indent="0" defTabSz="450850">
              <a:buNone/>
            </a:pPr>
            <a:endParaRPr lang="en-GB" sz="1600" kern="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6235AE0-E9F4-452C-AA00-4D83C9714DB6}"/>
              </a:ext>
            </a:extLst>
          </p:cNvPr>
          <p:cNvGrpSpPr>
            <a:grpSpLocks noChangeAspect="1"/>
          </p:cNvGrpSpPr>
          <p:nvPr/>
        </p:nvGrpSpPr>
        <p:grpSpPr>
          <a:xfrm>
            <a:off x="2469770" y="1614785"/>
            <a:ext cx="2289838" cy="449998"/>
            <a:chOff x="3962106" y="1495518"/>
            <a:chExt cx="4839376" cy="95103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27AC06D-0986-4097-9D87-96CEB977B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62106" y="1495518"/>
              <a:ext cx="1228896" cy="90500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3D98AFE-3A81-467E-AC97-F1B836605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>
              <a:off x="6391320" y="1522497"/>
              <a:ext cx="1200318" cy="924054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CB57EC8-6BA3-4D85-818C-9EA32E40A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>
              <a:off x="5191002" y="1522497"/>
              <a:ext cx="1200318" cy="92405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736B9DD-6F85-4EF9-A7F8-B14EBFE41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0800000">
              <a:off x="7591638" y="1541550"/>
              <a:ext cx="1209844" cy="905001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D8BE4B4-7EED-4132-A7CE-3915E8ACF0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2721" y="3513277"/>
            <a:ext cx="387662" cy="2723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6481F9-75A2-422E-BA50-5E3420F225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34238" y="3510824"/>
            <a:ext cx="387662" cy="274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5E410A-7725-48F4-ABE0-22442E16A8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96341" y="3513277"/>
            <a:ext cx="385208" cy="274798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491643E4-699C-A39F-0C88-15EC8B7412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131300" y="42545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32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374"/>
    </mc:Choice>
    <mc:Fallback xmlns="">
      <p:transition spd="slow" advTm="1113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4248</TotalTime>
  <Words>91</Words>
  <Application>Microsoft Office PowerPoint</Application>
  <PresentationFormat>Custom</PresentationFormat>
  <Paragraphs>21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Corbett</dc:creator>
  <cp:lastModifiedBy>Aimee Corbett</cp:lastModifiedBy>
  <cp:revision>7</cp:revision>
  <dcterms:created xsi:type="dcterms:W3CDTF">2021-04-19T09:58:59Z</dcterms:created>
  <dcterms:modified xsi:type="dcterms:W3CDTF">2022-06-13T06:42:43Z</dcterms:modified>
</cp:coreProperties>
</file>