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2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6" r:id="rId7"/>
    <p:sldId id="616" r:id="rId8"/>
    <p:sldId id="615" r:id="rId9"/>
    <p:sldId id="617" r:id="rId10"/>
    <p:sldId id="620" r:id="rId11"/>
    <p:sldId id="626" r:id="rId12"/>
    <p:sldId id="621" r:id="rId13"/>
    <p:sldId id="622" r:id="rId14"/>
    <p:sldId id="623" r:id="rId15"/>
    <p:sldId id="624" r:id="rId16"/>
    <p:sldId id="625" r:id="rId17"/>
    <p:sldId id="627" r:id="rId18"/>
    <p:sldId id="628" r:id="rId19"/>
    <p:sldId id="629" r:id="rId20"/>
    <p:sldId id="630" r:id="rId21"/>
    <p:sldId id="618" r:id="rId22"/>
    <p:sldId id="26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64"/>
    <a:srgbClr val="002350"/>
    <a:srgbClr val="0068DA"/>
    <a:srgbClr val="009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D2D53-4BD5-46F8-845B-66F6452A9A8F}" v="1" dt="2021-02-24T09:42:00.6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87421" autoAdjust="0"/>
  </p:normalViewPr>
  <p:slideViewPr>
    <p:cSldViewPr>
      <p:cViewPr varScale="1">
        <p:scale>
          <a:sx n="76" d="100"/>
          <a:sy n="76" d="100"/>
        </p:scale>
        <p:origin x="1853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mee Corbett" userId="d553ec1e-f440-40dc-826c-3d3e0656cd66" providerId="ADAL" clId="{F2BB007E-00E7-4EA2-85A5-DCA64C9A6D97}"/>
    <pc:docChg chg="delSld">
      <pc:chgData name="Aimee Corbett" userId="d553ec1e-f440-40dc-826c-3d3e0656cd66" providerId="ADAL" clId="{F2BB007E-00E7-4EA2-85A5-DCA64C9A6D97}" dt="2021-02-24T13:52:24.265" v="0" actId="2696"/>
      <pc:docMkLst>
        <pc:docMk/>
      </pc:docMkLst>
      <pc:sldChg chg="del">
        <pc:chgData name="Aimee Corbett" userId="d553ec1e-f440-40dc-826c-3d3e0656cd66" providerId="ADAL" clId="{F2BB007E-00E7-4EA2-85A5-DCA64C9A6D97}" dt="2021-02-24T13:52:24.265" v="0" actId="2696"/>
        <pc:sldMkLst>
          <pc:docMk/>
          <pc:sldMk cId="2547725868" sldId="619"/>
        </pc:sldMkLst>
      </pc:sldChg>
    </pc:docChg>
  </pc:docChgLst>
  <pc:docChgLst>
    <pc:chgData name="Alison Hopper" userId="ca5996aa-ea7f-4b9b-84ac-8568eb6eb8f4" providerId="ADAL" clId="{B243A22D-E4DF-4990-90C4-CCCEF8066336}"/>
    <pc:docChg chg="undo custSel addSld delSld modSld sldOrd">
      <pc:chgData name="Alison Hopper" userId="ca5996aa-ea7f-4b9b-84ac-8568eb6eb8f4" providerId="ADAL" clId="{B243A22D-E4DF-4990-90C4-CCCEF8066336}" dt="2021-02-22T18:52:18.019" v="1306" actId="14100"/>
      <pc:docMkLst>
        <pc:docMk/>
      </pc:docMkLst>
      <pc:sldChg chg="modSp del mod">
        <pc:chgData name="Alison Hopper" userId="ca5996aa-ea7f-4b9b-84ac-8568eb6eb8f4" providerId="ADAL" clId="{B243A22D-E4DF-4990-90C4-CCCEF8066336}" dt="2021-02-16T17:38:02.577" v="207" actId="2696"/>
        <pc:sldMkLst>
          <pc:docMk/>
          <pc:sldMk cId="2680254907" sldId="273"/>
        </pc:sldMkLst>
        <pc:spChg chg="mod">
          <ac:chgData name="Alison Hopper" userId="ca5996aa-ea7f-4b9b-84ac-8568eb6eb8f4" providerId="ADAL" clId="{B243A22D-E4DF-4990-90C4-CCCEF8066336}" dt="2021-02-16T17:37:13.510" v="169" actId="113"/>
          <ac:spMkLst>
            <pc:docMk/>
            <pc:sldMk cId="2680254907" sldId="273"/>
            <ac:spMk id="2" creationId="{490126AA-309C-40ED-81DA-FA0AC7F72C0E}"/>
          </ac:spMkLst>
        </pc:spChg>
      </pc:sldChg>
      <pc:sldChg chg="modSp mod">
        <pc:chgData name="Alison Hopper" userId="ca5996aa-ea7f-4b9b-84ac-8568eb6eb8f4" providerId="ADAL" clId="{B243A22D-E4DF-4990-90C4-CCCEF8066336}" dt="2021-02-16T17:30:14.290" v="159" actId="20577"/>
        <pc:sldMkLst>
          <pc:docMk/>
          <pc:sldMk cId="2989570902" sldId="615"/>
        </pc:sldMkLst>
        <pc:spChg chg="mod">
          <ac:chgData name="Alison Hopper" userId="ca5996aa-ea7f-4b9b-84ac-8568eb6eb8f4" providerId="ADAL" clId="{B243A22D-E4DF-4990-90C4-CCCEF8066336}" dt="2021-02-16T17:30:14.290" v="159" actId="20577"/>
          <ac:spMkLst>
            <pc:docMk/>
            <pc:sldMk cId="2989570902" sldId="615"/>
            <ac:spMk id="11" creationId="{2577E590-8051-4DB8-A32F-2A18943291D0}"/>
          </ac:spMkLst>
        </pc:spChg>
      </pc:sldChg>
      <pc:sldChg chg="modSp mod">
        <pc:chgData name="Alison Hopper" userId="ca5996aa-ea7f-4b9b-84ac-8568eb6eb8f4" providerId="ADAL" clId="{B243A22D-E4DF-4990-90C4-CCCEF8066336}" dt="2021-02-16T17:37:52.496" v="206" actId="20577"/>
        <pc:sldMkLst>
          <pc:docMk/>
          <pc:sldMk cId="4161468182" sldId="616"/>
        </pc:sldMkLst>
        <pc:spChg chg="mod">
          <ac:chgData name="Alison Hopper" userId="ca5996aa-ea7f-4b9b-84ac-8568eb6eb8f4" providerId="ADAL" clId="{B243A22D-E4DF-4990-90C4-CCCEF8066336}" dt="2021-02-16T17:37:08.989" v="168" actId="113"/>
          <ac:spMkLst>
            <pc:docMk/>
            <pc:sldMk cId="4161468182" sldId="616"/>
            <ac:spMk id="2" creationId="{490126AA-309C-40ED-81DA-FA0AC7F72C0E}"/>
          </ac:spMkLst>
        </pc:spChg>
        <pc:spChg chg="mod">
          <ac:chgData name="Alison Hopper" userId="ca5996aa-ea7f-4b9b-84ac-8568eb6eb8f4" providerId="ADAL" clId="{B243A22D-E4DF-4990-90C4-CCCEF8066336}" dt="2021-02-16T17:37:52.496" v="206" actId="20577"/>
          <ac:spMkLst>
            <pc:docMk/>
            <pc:sldMk cId="4161468182" sldId="616"/>
            <ac:spMk id="4" creationId="{8E5E76A1-FD8D-4ECF-A2EB-CD84EBFC394F}"/>
          </ac:spMkLst>
        </pc:spChg>
      </pc:sldChg>
      <pc:sldChg chg="addSp modSp mod">
        <pc:chgData name="Alison Hopper" userId="ca5996aa-ea7f-4b9b-84ac-8568eb6eb8f4" providerId="ADAL" clId="{B243A22D-E4DF-4990-90C4-CCCEF8066336}" dt="2021-02-16T18:22:42.886" v="1032" actId="1076"/>
        <pc:sldMkLst>
          <pc:docMk/>
          <pc:sldMk cId="2133719383" sldId="617"/>
        </pc:sldMkLst>
        <pc:spChg chg="mod">
          <ac:chgData name="Alison Hopper" userId="ca5996aa-ea7f-4b9b-84ac-8568eb6eb8f4" providerId="ADAL" clId="{B243A22D-E4DF-4990-90C4-CCCEF8066336}" dt="2021-02-16T17:30:35.197" v="163" actId="20577"/>
          <ac:spMkLst>
            <pc:docMk/>
            <pc:sldMk cId="2133719383" sldId="617"/>
            <ac:spMk id="2" creationId="{490126AA-309C-40ED-81DA-FA0AC7F72C0E}"/>
          </ac:spMkLst>
        </pc:spChg>
        <pc:spChg chg="mod">
          <ac:chgData name="Alison Hopper" userId="ca5996aa-ea7f-4b9b-84ac-8568eb6eb8f4" providerId="ADAL" clId="{B243A22D-E4DF-4990-90C4-CCCEF8066336}" dt="2021-02-16T17:49:10.892" v="209" actId="6549"/>
          <ac:spMkLst>
            <pc:docMk/>
            <pc:sldMk cId="2133719383" sldId="617"/>
            <ac:spMk id="4" creationId="{34D8DC17-B090-4841-9982-02839B8A6E1B}"/>
          </ac:spMkLst>
        </pc:spChg>
        <pc:picChg chg="add mod">
          <ac:chgData name="Alison Hopper" userId="ca5996aa-ea7f-4b9b-84ac-8568eb6eb8f4" providerId="ADAL" clId="{B243A22D-E4DF-4990-90C4-CCCEF8066336}" dt="2021-02-16T18:22:42.886" v="1032" actId="1076"/>
          <ac:picMkLst>
            <pc:docMk/>
            <pc:sldMk cId="2133719383" sldId="617"/>
            <ac:picMk id="5" creationId="{F84376E2-1241-472E-A8B5-A95070FD842E}"/>
          </ac:picMkLst>
        </pc:picChg>
      </pc:sldChg>
      <pc:sldChg chg="addSp modSp add mod">
        <pc:chgData name="Alison Hopper" userId="ca5996aa-ea7f-4b9b-84ac-8568eb6eb8f4" providerId="ADAL" clId="{B243A22D-E4DF-4990-90C4-CCCEF8066336}" dt="2021-02-16T18:27:26.813" v="1036" actId="1076"/>
        <pc:sldMkLst>
          <pc:docMk/>
          <pc:sldMk cId="2655538937" sldId="620"/>
        </pc:sldMkLst>
        <pc:spChg chg="mod">
          <ac:chgData name="Alison Hopper" userId="ca5996aa-ea7f-4b9b-84ac-8568eb6eb8f4" providerId="ADAL" clId="{B243A22D-E4DF-4990-90C4-CCCEF8066336}" dt="2021-02-16T18:27:17.403" v="1033" actId="14100"/>
          <ac:spMkLst>
            <pc:docMk/>
            <pc:sldMk cId="2655538937" sldId="620"/>
            <ac:spMk id="4" creationId="{34D8DC17-B090-4841-9982-02839B8A6E1B}"/>
          </ac:spMkLst>
        </pc:spChg>
        <pc:picChg chg="add mod">
          <ac:chgData name="Alison Hopper" userId="ca5996aa-ea7f-4b9b-84ac-8568eb6eb8f4" providerId="ADAL" clId="{B243A22D-E4DF-4990-90C4-CCCEF8066336}" dt="2021-02-16T18:27:26.813" v="1036" actId="1076"/>
          <ac:picMkLst>
            <pc:docMk/>
            <pc:sldMk cId="2655538937" sldId="620"/>
            <ac:picMk id="5" creationId="{DE54240C-DF8C-4851-BF43-197502BE08E1}"/>
          </ac:picMkLst>
        </pc:picChg>
      </pc:sldChg>
      <pc:sldChg chg="addSp delSp modSp new mod">
        <pc:chgData name="Alison Hopper" userId="ca5996aa-ea7f-4b9b-84ac-8568eb6eb8f4" providerId="ADAL" clId="{B243A22D-E4DF-4990-90C4-CCCEF8066336}" dt="2021-02-22T18:19:10.904" v="1066" actId="571"/>
        <pc:sldMkLst>
          <pc:docMk/>
          <pc:sldMk cId="4212031560" sldId="621"/>
        </pc:sldMkLst>
        <pc:spChg chg="del mod">
          <ac:chgData name="Alison Hopper" userId="ca5996aa-ea7f-4b9b-84ac-8568eb6eb8f4" providerId="ADAL" clId="{B243A22D-E4DF-4990-90C4-CCCEF8066336}" dt="2021-02-16T18:00:24.356" v="433" actId="478"/>
          <ac:spMkLst>
            <pc:docMk/>
            <pc:sldMk cId="4212031560" sldId="621"/>
            <ac:spMk id="2" creationId="{7C8FDFB6-209C-4886-B7AC-8ED39255C66A}"/>
          </ac:spMkLst>
        </pc:spChg>
        <pc:spChg chg="del mod">
          <ac:chgData name="Alison Hopper" userId="ca5996aa-ea7f-4b9b-84ac-8568eb6eb8f4" providerId="ADAL" clId="{B243A22D-E4DF-4990-90C4-CCCEF8066336}" dt="2021-02-16T18:01:27.254" v="452" actId="478"/>
          <ac:spMkLst>
            <pc:docMk/>
            <pc:sldMk cId="4212031560" sldId="621"/>
            <ac:spMk id="3" creationId="{293236C2-DF1F-46CB-8D97-C54E6766606D}"/>
          </ac:spMkLst>
        </pc:spChg>
        <pc:spChg chg="add mod">
          <ac:chgData name="Alison Hopper" userId="ca5996aa-ea7f-4b9b-84ac-8568eb6eb8f4" providerId="ADAL" clId="{B243A22D-E4DF-4990-90C4-CCCEF8066336}" dt="2021-02-16T18:00:35.789" v="440" actId="404"/>
          <ac:spMkLst>
            <pc:docMk/>
            <pc:sldMk cId="4212031560" sldId="621"/>
            <ac:spMk id="5" creationId="{7368CFFA-5AEF-4E3B-AEFC-4F47CDBC15DA}"/>
          </ac:spMkLst>
        </pc:spChg>
        <pc:spChg chg="add del mod">
          <ac:chgData name="Alison Hopper" userId="ca5996aa-ea7f-4b9b-84ac-8568eb6eb8f4" providerId="ADAL" clId="{B243A22D-E4DF-4990-90C4-CCCEF8066336}" dt="2021-02-16T18:01:30.247" v="453" actId="478"/>
          <ac:spMkLst>
            <pc:docMk/>
            <pc:sldMk cId="4212031560" sldId="621"/>
            <ac:spMk id="20" creationId="{DE4678B7-FECA-435A-9FEC-EEAD4A4F837F}"/>
          </ac:spMkLst>
        </pc:spChg>
        <pc:spChg chg="add mod">
          <ac:chgData name="Alison Hopper" userId="ca5996aa-ea7f-4b9b-84ac-8568eb6eb8f4" providerId="ADAL" clId="{B243A22D-E4DF-4990-90C4-CCCEF8066336}" dt="2021-02-16T18:02:22.069" v="470" actId="122"/>
          <ac:spMkLst>
            <pc:docMk/>
            <pc:sldMk cId="4212031560" sldId="621"/>
            <ac:spMk id="21" creationId="{E9BBA986-856D-4358-A78E-F465F3D58C8E}"/>
          </ac:spMkLst>
        </pc:spChg>
        <pc:spChg chg="add mod">
          <ac:chgData name="Alison Hopper" userId="ca5996aa-ea7f-4b9b-84ac-8568eb6eb8f4" providerId="ADAL" clId="{B243A22D-E4DF-4990-90C4-CCCEF8066336}" dt="2021-02-16T18:02:22.069" v="470" actId="122"/>
          <ac:spMkLst>
            <pc:docMk/>
            <pc:sldMk cId="4212031560" sldId="621"/>
            <ac:spMk id="22" creationId="{1CF1968B-FB71-4E0A-8E4F-6B7375B611CA}"/>
          </ac:spMkLst>
        </pc:spChg>
        <pc:spChg chg="add mod">
          <ac:chgData name="Alison Hopper" userId="ca5996aa-ea7f-4b9b-84ac-8568eb6eb8f4" providerId="ADAL" clId="{B243A22D-E4DF-4990-90C4-CCCEF8066336}" dt="2021-02-16T18:02:22.069" v="470" actId="122"/>
          <ac:spMkLst>
            <pc:docMk/>
            <pc:sldMk cId="4212031560" sldId="621"/>
            <ac:spMk id="23" creationId="{1448F04F-B622-4C75-B98C-A0BF78A1B77A}"/>
          </ac:spMkLst>
        </pc:spChg>
        <pc:spChg chg="add mod">
          <ac:chgData name="Alison Hopper" userId="ca5996aa-ea7f-4b9b-84ac-8568eb6eb8f4" providerId="ADAL" clId="{B243A22D-E4DF-4990-90C4-CCCEF8066336}" dt="2021-02-16T18:02:22.069" v="470" actId="122"/>
          <ac:spMkLst>
            <pc:docMk/>
            <pc:sldMk cId="4212031560" sldId="621"/>
            <ac:spMk id="24" creationId="{18DDD80F-E17A-43C4-BC50-5BA6E702591D}"/>
          </ac:spMkLst>
        </pc:spChg>
        <pc:spChg chg="add mod">
          <ac:chgData name="Alison Hopper" userId="ca5996aa-ea7f-4b9b-84ac-8568eb6eb8f4" providerId="ADAL" clId="{B243A22D-E4DF-4990-90C4-CCCEF8066336}" dt="2021-02-16T18:02:54.960" v="480" actId="1076"/>
          <ac:spMkLst>
            <pc:docMk/>
            <pc:sldMk cId="4212031560" sldId="621"/>
            <ac:spMk id="25" creationId="{CD1E73B9-674F-45A4-BD1C-89127F70F14F}"/>
          </ac:spMkLst>
        </pc:sp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6" creationId="{36C3262B-FBD8-4E9C-BFE0-2CC9B01C5060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7" creationId="{284BA7AE-E97B-4B8E-B9FD-EF9EE774B7C5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8" creationId="{DBA6380C-0706-4945-8D19-D21B1C19E33B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9" creationId="{5B313729-BCBC-4DE2-A687-BA572503C982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0" creationId="{B4D9EA5E-98C7-4A3C-9CA4-F7C98730A0EA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1" creationId="{A63596AC-7F98-418E-889D-4BF9C7836063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2" creationId="{FD7360FC-6048-4533-A61C-3FD1342676BD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3" creationId="{CCAD2B92-45D5-4D6B-AF90-027A39346CEB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4" creationId="{C44C5E82-259D-4DB1-BED7-3A62A264DBDF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5" creationId="{7A9F7C04-462B-4606-9F7D-16649C22E6C5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6" creationId="{DCFC6929-97B6-484C-87AF-68E4ACB92B3C}"/>
          </ac:picMkLst>
        </pc:picChg>
        <pc:picChg chg="add mod">
          <ac:chgData name="Alison Hopper" userId="ca5996aa-ea7f-4b9b-84ac-8568eb6eb8f4" providerId="ADAL" clId="{B243A22D-E4DF-4990-90C4-CCCEF8066336}" dt="2021-02-16T17:59:27.996" v="431" actId="571"/>
          <ac:picMkLst>
            <pc:docMk/>
            <pc:sldMk cId="4212031560" sldId="621"/>
            <ac:picMk id="17" creationId="{F30A476B-3EE5-46E7-9A3C-C28701614B48}"/>
          </ac:picMkLst>
        </pc:picChg>
        <pc:picChg chg="add mod">
          <ac:chgData name="Alison Hopper" userId="ca5996aa-ea7f-4b9b-84ac-8568eb6eb8f4" providerId="ADAL" clId="{B243A22D-E4DF-4990-90C4-CCCEF8066336}" dt="2021-02-16T17:59:27.996" v="431" actId="571"/>
          <ac:picMkLst>
            <pc:docMk/>
            <pc:sldMk cId="4212031560" sldId="621"/>
            <ac:picMk id="18" creationId="{FEE940BE-DFB6-4184-8307-6D51A29EA3A5}"/>
          </ac:picMkLst>
        </pc:picChg>
        <pc:picChg chg="add mod">
          <ac:chgData name="Alison Hopper" userId="ca5996aa-ea7f-4b9b-84ac-8568eb6eb8f4" providerId="ADAL" clId="{B243A22D-E4DF-4990-90C4-CCCEF8066336}" dt="2021-02-22T18:19:10.904" v="1066" actId="571"/>
          <ac:picMkLst>
            <pc:docMk/>
            <pc:sldMk cId="4212031560" sldId="621"/>
            <ac:picMk id="26" creationId="{7C946BD8-0A03-4A1D-9025-47C43EFCA820}"/>
          </ac:picMkLst>
        </pc:picChg>
        <pc:picChg chg="add del mod">
          <ac:chgData name="Alison Hopper" userId="ca5996aa-ea7f-4b9b-84ac-8568eb6eb8f4" providerId="ADAL" clId="{B243A22D-E4DF-4990-90C4-CCCEF8066336}" dt="2021-02-16T17:56:54.020" v="402" actId="478"/>
          <ac:picMkLst>
            <pc:docMk/>
            <pc:sldMk cId="4212031560" sldId="621"/>
            <ac:picMk id="1026" creationId="{4596E18A-BEF4-4DB8-80AB-E7F871E5EEA9}"/>
          </ac:picMkLst>
        </pc:picChg>
        <pc:picChg chg="add mod">
          <ac:chgData name="Alison Hopper" userId="ca5996aa-ea7f-4b9b-84ac-8568eb6eb8f4" providerId="ADAL" clId="{B243A22D-E4DF-4990-90C4-CCCEF8066336}" dt="2021-02-16T17:59:14.114" v="430" actId="1076"/>
          <ac:picMkLst>
            <pc:docMk/>
            <pc:sldMk cId="4212031560" sldId="621"/>
            <ac:picMk id="1028" creationId="{852E5B71-5D49-43ED-A29B-DD7565C3190B}"/>
          </ac:picMkLst>
        </pc:picChg>
      </pc:sldChg>
      <pc:sldChg chg="addSp modSp add mod">
        <pc:chgData name="Alison Hopper" userId="ca5996aa-ea7f-4b9b-84ac-8568eb6eb8f4" providerId="ADAL" clId="{B243A22D-E4DF-4990-90C4-CCCEF8066336}" dt="2021-02-16T18:21:06.242" v="1027" actId="14100"/>
        <pc:sldMkLst>
          <pc:docMk/>
          <pc:sldMk cId="89461489" sldId="622"/>
        </pc:sldMkLst>
        <pc:spChg chg="mod">
          <ac:chgData name="Alison Hopper" userId="ca5996aa-ea7f-4b9b-84ac-8568eb6eb8f4" providerId="ADAL" clId="{B243A22D-E4DF-4990-90C4-CCCEF8066336}" dt="2021-02-16T18:21:06.242" v="1027" actId="14100"/>
          <ac:spMkLst>
            <pc:docMk/>
            <pc:sldMk cId="89461489" sldId="622"/>
            <ac:spMk id="5" creationId="{7368CFFA-5AEF-4E3B-AEFC-4F47CDBC15DA}"/>
          </ac:spMkLst>
        </pc:spChg>
        <pc:picChg chg="add mod">
          <ac:chgData name="Alison Hopper" userId="ca5996aa-ea7f-4b9b-84ac-8568eb6eb8f4" providerId="ADAL" clId="{B243A22D-E4DF-4990-90C4-CCCEF8066336}" dt="2021-02-16T18:07:32.662" v="644" actId="571"/>
          <ac:picMkLst>
            <pc:docMk/>
            <pc:sldMk cId="89461489" sldId="622"/>
            <ac:picMk id="26" creationId="{C46C9429-3B2A-4205-91C9-2B30F383FDCE}"/>
          </ac:picMkLst>
        </pc:picChg>
      </pc:sldChg>
      <pc:sldChg chg="add del">
        <pc:chgData name="Alison Hopper" userId="ca5996aa-ea7f-4b9b-84ac-8568eb6eb8f4" providerId="ADAL" clId="{B243A22D-E4DF-4990-90C4-CCCEF8066336}" dt="2021-02-16T18:03:02.561" v="481" actId="47"/>
        <pc:sldMkLst>
          <pc:docMk/>
          <pc:sldMk cId="3500393140" sldId="622"/>
        </pc:sldMkLst>
      </pc:sldChg>
      <pc:sldChg chg="addSp modSp add mod modAnim">
        <pc:chgData name="Alison Hopper" userId="ca5996aa-ea7f-4b9b-84ac-8568eb6eb8f4" providerId="ADAL" clId="{B243A22D-E4DF-4990-90C4-CCCEF8066336}" dt="2021-02-16T18:11:38.441" v="714"/>
        <pc:sldMkLst>
          <pc:docMk/>
          <pc:sldMk cId="1628796339" sldId="623"/>
        </pc:sldMkLst>
        <pc:spChg chg="mod">
          <ac:chgData name="Alison Hopper" userId="ca5996aa-ea7f-4b9b-84ac-8568eb6eb8f4" providerId="ADAL" clId="{B243A22D-E4DF-4990-90C4-CCCEF8066336}" dt="2021-02-16T18:10:57.377" v="681" actId="14100"/>
          <ac:spMkLst>
            <pc:docMk/>
            <pc:sldMk cId="1628796339" sldId="623"/>
            <ac:spMk id="5" creationId="{7368CFFA-5AEF-4E3B-AEFC-4F47CDBC15DA}"/>
          </ac:spMkLst>
        </pc:spChg>
        <pc:spChg chg="add mod">
          <ac:chgData name="Alison Hopper" userId="ca5996aa-ea7f-4b9b-84ac-8568eb6eb8f4" providerId="ADAL" clId="{B243A22D-E4DF-4990-90C4-CCCEF8066336}" dt="2021-02-16T18:11:20.324" v="707" actId="207"/>
          <ac:spMkLst>
            <pc:docMk/>
            <pc:sldMk cId="1628796339" sldId="623"/>
            <ac:spMk id="27" creationId="{B12097A2-74F8-4BD9-B76F-9218E83E4A65}"/>
          </ac:spMkLst>
        </pc:spChg>
        <pc:picChg chg="add mod">
          <ac:chgData name="Alison Hopper" userId="ca5996aa-ea7f-4b9b-84ac-8568eb6eb8f4" providerId="ADAL" clId="{B243A22D-E4DF-4990-90C4-CCCEF8066336}" dt="2021-02-16T18:07:48.528" v="646" actId="571"/>
          <ac:picMkLst>
            <pc:docMk/>
            <pc:sldMk cId="1628796339" sldId="623"/>
            <ac:picMk id="26" creationId="{B59B0078-7223-4140-8D97-A737AD64C33D}"/>
          </ac:picMkLst>
        </pc:picChg>
      </pc:sldChg>
      <pc:sldChg chg="addSp modSp new mod">
        <pc:chgData name="Alison Hopper" userId="ca5996aa-ea7f-4b9b-84ac-8568eb6eb8f4" providerId="ADAL" clId="{B243A22D-E4DF-4990-90C4-CCCEF8066336}" dt="2021-02-16T18:14:03.075" v="782" actId="20577"/>
        <pc:sldMkLst>
          <pc:docMk/>
          <pc:sldMk cId="3937281038" sldId="624"/>
        </pc:sldMkLst>
        <pc:spChg chg="mod">
          <ac:chgData name="Alison Hopper" userId="ca5996aa-ea7f-4b9b-84ac-8568eb6eb8f4" providerId="ADAL" clId="{B243A22D-E4DF-4990-90C4-CCCEF8066336}" dt="2021-02-16T18:13:53.023" v="742" actId="20577"/>
          <ac:spMkLst>
            <pc:docMk/>
            <pc:sldMk cId="3937281038" sldId="624"/>
            <ac:spMk id="2" creationId="{AB54D199-A68C-4472-B07A-1A5333D0578E}"/>
          </ac:spMkLst>
        </pc:spChg>
        <pc:spChg chg="mod">
          <ac:chgData name="Alison Hopper" userId="ca5996aa-ea7f-4b9b-84ac-8568eb6eb8f4" providerId="ADAL" clId="{B243A22D-E4DF-4990-90C4-CCCEF8066336}" dt="2021-02-16T18:14:03.075" v="782" actId="20577"/>
          <ac:spMkLst>
            <pc:docMk/>
            <pc:sldMk cId="3937281038" sldId="624"/>
            <ac:spMk id="3" creationId="{C866258B-B618-44C1-8980-5BA04FF9EEAD}"/>
          </ac:spMkLst>
        </pc:spChg>
        <pc:spChg chg="add mod">
          <ac:chgData name="Alison Hopper" userId="ca5996aa-ea7f-4b9b-84ac-8568eb6eb8f4" providerId="ADAL" clId="{B243A22D-E4DF-4990-90C4-CCCEF8066336}" dt="2021-02-16T18:13:46.151" v="726" actId="1076"/>
          <ac:spMkLst>
            <pc:docMk/>
            <pc:sldMk cId="3937281038" sldId="624"/>
            <ac:spMk id="8" creationId="{4B4C3666-1054-4118-8C2E-7155D5436177}"/>
          </ac:spMkLst>
        </pc:spChg>
        <pc:picChg chg="add mod">
          <ac:chgData name="Alison Hopper" userId="ca5996aa-ea7f-4b9b-84ac-8568eb6eb8f4" providerId="ADAL" clId="{B243A22D-E4DF-4990-90C4-CCCEF8066336}" dt="2021-02-16T18:12:38.295" v="719" actId="1076"/>
          <ac:picMkLst>
            <pc:docMk/>
            <pc:sldMk cId="3937281038" sldId="624"/>
            <ac:picMk id="5" creationId="{8B6D49E0-F1F1-4E89-BAF2-D177B556D387}"/>
          </ac:picMkLst>
        </pc:picChg>
        <pc:picChg chg="add mod">
          <ac:chgData name="Alison Hopper" userId="ca5996aa-ea7f-4b9b-84ac-8568eb6eb8f4" providerId="ADAL" clId="{B243A22D-E4DF-4990-90C4-CCCEF8066336}" dt="2021-02-16T18:13:16.854" v="722" actId="208"/>
          <ac:picMkLst>
            <pc:docMk/>
            <pc:sldMk cId="3937281038" sldId="624"/>
            <ac:picMk id="7" creationId="{456520A5-3321-4B17-A23C-16EDC00A5FE9}"/>
          </ac:picMkLst>
        </pc:picChg>
      </pc:sldChg>
      <pc:sldChg chg="addSp modSp add mod">
        <pc:chgData name="Alison Hopper" userId="ca5996aa-ea7f-4b9b-84ac-8568eb6eb8f4" providerId="ADAL" clId="{B243A22D-E4DF-4990-90C4-CCCEF8066336}" dt="2021-02-22T18:52:18.019" v="1306" actId="14100"/>
        <pc:sldMkLst>
          <pc:docMk/>
          <pc:sldMk cId="1324252068" sldId="625"/>
        </pc:sldMkLst>
        <pc:spChg chg="mod">
          <ac:chgData name="Alison Hopper" userId="ca5996aa-ea7f-4b9b-84ac-8568eb6eb8f4" providerId="ADAL" clId="{B243A22D-E4DF-4990-90C4-CCCEF8066336}" dt="2021-02-16T18:14:23.494" v="803" actId="20577"/>
          <ac:spMkLst>
            <pc:docMk/>
            <pc:sldMk cId="1324252068" sldId="625"/>
            <ac:spMk id="2" creationId="{AB54D199-A68C-4472-B07A-1A5333D0578E}"/>
          </ac:spMkLst>
        </pc:spChg>
        <pc:spChg chg="mod">
          <ac:chgData name="Alison Hopper" userId="ca5996aa-ea7f-4b9b-84ac-8568eb6eb8f4" providerId="ADAL" clId="{B243A22D-E4DF-4990-90C4-CCCEF8066336}" dt="2021-02-22T18:52:18.019" v="1306" actId="14100"/>
          <ac:spMkLst>
            <pc:docMk/>
            <pc:sldMk cId="1324252068" sldId="625"/>
            <ac:spMk id="3" creationId="{C866258B-B618-44C1-8980-5BA04FF9EEAD}"/>
          </ac:spMkLst>
        </pc:spChg>
        <pc:spChg chg="mod">
          <ac:chgData name="Alison Hopper" userId="ca5996aa-ea7f-4b9b-84ac-8568eb6eb8f4" providerId="ADAL" clId="{B243A22D-E4DF-4990-90C4-CCCEF8066336}" dt="2021-02-16T18:15:35.603" v="936" actId="404"/>
          <ac:spMkLst>
            <pc:docMk/>
            <pc:sldMk cId="1324252068" sldId="625"/>
            <ac:spMk id="8" creationId="{4B4C3666-1054-4118-8C2E-7155D5436177}"/>
          </ac:spMkLst>
        </pc:spChg>
        <pc:spChg chg="add mod">
          <ac:chgData name="Alison Hopper" userId="ca5996aa-ea7f-4b9b-84ac-8568eb6eb8f4" providerId="ADAL" clId="{B243A22D-E4DF-4990-90C4-CCCEF8066336}" dt="2021-02-16T18:15:26.928" v="934" actId="571"/>
          <ac:spMkLst>
            <pc:docMk/>
            <pc:sldMk cId="1324252068" sldId="625"/>
            <ac:spMk id="9" creationId="{C3844932-0121-40B5-8D5B-0AA1AB9679EB}"/>
          </ac:spMkLst>
        </pc:spChg>
        <pc:spChg chg="add mod">
          <ac:chgData name="Alison Hopper" userId="ca5996aa-ea7f-4b9b-84ac-8568eb6eb8f4" providerId="ADAL" clId="{B243A22D-E4DF-4990-90C4-CCCEF8066336}" dt="2021-02-16T18:15:26.928" v="934" actId="571"/>
          <ac:spMkLst>
            <pc:docMk/>
            <pc:sldMk cId="1324252068" sldId="625"/>
            <ac:spMk id="12" creationId="{4926F70D-A6D2-4B99-80A9-98C346E94B57}"/>
          </ac:spMkLst>
        </pc:spChg>
        <pc:picChg chg="mod">
          <ac:chgData name="Alison Hopper" userId="ca5996aa-ea7f-4b9b-84ac-8568eb6eb8f4" providerId="ADAL" clId="{B243A22D-E4DF-4990-90C4-CCCEF8066336}" dt="2021-02-16T18:15:31.617" v="935" actId="1076"/>
          <ac:picMkLst>
            <pc:docMk/>
            <pc:sldMk cId="1324252068" sldId="625"/>
            <ac:picMk id="5" creationId="{8B6D49E0-F1F1-4E89-BAF2-D177B556D387}"/>
          </ac:picMkLst>
        </pc:picChg>
        <pc:picChg chg="mod">
          <ac:chgData name="Alison Hopper" userId="ca5996aa-ea7f-4b9b-84ac-8568eb6eb8f4" providerId="ADAL" clId="{B243A22D-E4DF-4990-90C4-CCCEF8066336}" dt="2021-02-16T18:15:31.617" v="935" actId="1076"/>
          <ac:picMkLst>
            <pc:docMk/>
            <pc:sldMk cId="1324252068" sldId="625"/>
            <ac:picMk id="7" creationId="{456520A5-3321-4B17-A23C-16EDC00A5FE9}"/>
          </ac:picMkLst>
        </pc:picChg>
        <pc:picChg chg="add mod">
          <ac:chgData name="Alison Hopper" userId="ca5996aa-ea7f-4b9b-84ac-8568eb6eb8f4" providerId="ADAL" clId="{B243A22D-E4DF-4990-90C4-CCCEF8066336}" dt="2021-02-16T18:15:26.928" v="934" actId="571"/>
          <ac:picMkLst>
            <pc:docMk/>
            <pc:sldMk cId="1324252068" sldId="625"/>
            <ac:picMk id="10" creationId="{5FC6D13F-C285-4944-9F6A-E9A81FC3432A}"/>
          </ac:picMkLst>
        </pc:picChg>
        <pc:picChg chg="add mod">
          <ac:chgData name="Alison Hopper" userId="ca5996aa-ea7f-4b9b-84ac-8568eb6eb8f4" providerId="ADAL" clId="{B243A22D-E4DF-4990-90C4-CCCEF8066336}" dt="2021-02-16T18:15:26.928" v="934" actId="571"/>
          <ac:picMkLst>
            <pc:docMk/>
            <pc:sldMk cId="1324252068" sldId="625"/>
            <ac:picMk id="11" creationId="{A3C325A8-4379-450D-A231-57871AD3525B}"/>
          </ac:picMkLst>
        </pc:picChg>
      </pc:sldChg>
      <pc:sldChg chg="modSp new mod">
        <pc:chgData name="Alison Hopper" userId="ca5996aa-ea7f-4b9b-84ac-8568eb6eb8f4" providerId="ADAL" clId="{B243A22D-E4DF-4990-90C4-CCCEF8066336}" dt="2021-02-16T18:27:54.777" v="1065" actId="1076"/>
        <pc:sldMkLst>
          <pc:docMk/>
          <pc:sldMk cId="4238424079" sldId="626"/>
        </pc:sldMkLst>
        <pc:spChg chg="mod">
          <ac:chgData name="Alison Hopper" userId="ca5996aa-ea7f-4b9b-84ac-8568eb6eb8f4" providerId="ADAL" clId="{B243A22D-E4DF-4990-90C4-CCCEF8066336}" dt="2021-02-16T18:27:54.777" v="1065" actId="1076"/>
          <ac:spMkLst>
            <pc:docMk/>
            <pc:sldMk cId="4238424079" sldId="626"/>
            <ac:spMk id="2" creationId="{74CA9D1B-B5B6-482D-A9EE-E8F7E5E3BE2A}"/>
          </ac:spMkLst>
        </pc:spChg>
      </pc:sldChg>
      <pc:sldChg chg="delSp modSp add mod ord">
        <pc:chgData name="Alison Hopper" userId="ca5996aa-ea7f-4b9b-84ac-8568eb6eb8f4" providerId="ADAL" clId="{B243A22D-E4DF-4990-90C4-CCCEF8066336}" dt="2021-02-22T18:43:19.193" v="1134" actId="478"/>
        <pc:sldMkLst>
          <pc:docMk/>
          <pc:sldMk cId="1392258684" sldId="627"/>
        </pc:sldMkLst>
        <pc:spChg chg="mod">
          <ac:chgData name="Alison Hopper" userId="ca5996aa-ea7f-4b9b-84ac-8568eb6eb8f4" providerId="ADAL" clId="{B243A22D-E4DF-4990-90C4-CCCEF8066336}" dt="2021-02-22T18:41:50.771" v="1119" actId="20577"/>
          <ac:spMkLst>
            <pc:docMk/>
            <pc:sldMk cId="1392258684" sldId="627"/>
            <ac:spMk id="5" creationId="{7368CFFA-5AEF-4E3B-AEFC-4F47CDBC15DA}"/>
          </ac:spMkLst>
        </pc:spChg>
        <pc:spChg chg="del">
          <ac:chgData name="Alison Hopper" userId="ca5996aa-ea7f-4b9b-84ac-8568eb6eb8f4" providerId="ADAL" clId="{B243A22D-E4DF-4990-90C4-CCCEF8066336}" dt="2021-02-22T18:42:01.357" v="1122" actId="478"/>
          <ac:spMkLst>
            <pc:docMk/>
            <pc:sldMk cId="1392258684" sldId="627"/>
            <ac:spMk id="21" creationId="{E9BBA986-856D-4358-A78E-F465F3D58C8E}"/>
          </ac:spMkLst>
        </pc:spChg>
        <pc:spChg chg="mod">
          <ac:chgData name="Alison Hopper" userId="ca5996aa-ea7f-4b9b-84ac-8568eb6eb8f4" providerId="ADAL" clId="{B243A22D-E4DF-4990-90C4-CCCEF8066336}" dt="2021-02-22T18:42:20.870" v="1124" actId="1076"/>
          <ac:spMkLst>
            <pc:docMk/>
            <pc:sldMk cId="1392258684" sldId="627"/>
            <ac:spMk id="22" creationId="{1CF1968B-FB71-4E0A-8E4F-6B7375B611CA}"/>
          </ac:spMkLst>
        </pc:spChg>
        <pc:spChg chg="mod">
          <ac:chgData name="Alison Hopper" userId="ca5996aa-ea7f-4b9b-84ac-8568eb6eb8f4" providerId="ADAL" clId="{B243A22D-E4DF-4990-90C4-CCCEF8066336}" dt="2021-02-22T18:42:20.870" v="1124" actId="1076"/>
          <ac:spMkLst>
            <pc:docMk/>
            <pc:sldMk cId="1392258684" sldId="627"/>
            <ac:spMk id="23" creationId="{1448F04F-B622-4C75-B98C-A0BF78A1B77A}"/>
          </ac:spMkLst>
        </pc:spChg>
        <pc:spChg chg="mod">
          <ac:chgData name="Alison Hopper" userId="ca5996aa-ea7f-4b9b-84ac-8568eb6eb8f4" providerId="ADAL" clId="{B243A22D-E4DF-4990-90C4-CCCEF8066336}" dt="2021-02-22T18:42:20.870" v="1124" actId="1076"/>
          <ac:spMkLst>
            <pc:docMk/>
            <pc:sldMk cId="1392258684" sldId="627"/>
            <ac:spMk id="24" creationId="{18DDD80F-E17A-43C4-BC50-5BA6E702591D}"/>
          </ac:spMkLst>
        </pc:spChg>
        <pc:spChg chg="mod">
          <ac:chgData name="Alison Hopper" userId="ca5996aa-ea7f-4b9b-84ac-8568eb6eb8f4" providerId="ADAL" clId="{B243A22D-E4DF-4990-90C4-CCCEF8066336}" dt="2021-02-22T18:42:20.870" v="1124" actId="1076"/>
          <ac:spMkLst>
            <pc:docMk/>
            <pc:sldMk cId="1392258684" sldId="627"/>
            <ac:spMk id="25" creationId="{CD1E73B9-674F-45A4-BD1C-89127F70F14F}"/>
          </ac:spMkLst>
        </pc:spChg>
        <pc:picChg chg="del">
          <ac:chgData name="Alison Hopper" userId="ca5996aa-ea7f-4b9b-84ac-8568eb6eb8f4" providerId="ADAL" clId="{B243A22D-E4DF-4990-90C4-CCCEF8066336}" dt="2021-02-22T18:41:59.020" v="1121" actId="478"/>
          <ac:picMkLst>
            <pc:docMk/>
            <pc:sldMk cId="1392258684" sldId="627"/>
            <ac:picMk id="6" creationId="{36C3262B-FBD8-4E9C-BFE0-2CC9B01C5060}"/>
          </ac:picMkLst>
        </pc:picChg>
        <pc:picChg chg="del mod">
          <ac:chgData name="Alison Hopper" userId="ca5996aa-ea7f-4b9b-84ac-8568eb6eb8f4" providerId="ADAL" clId="{B243A22D-E4DF-4990-90C4-CCCEF8066336}" dt="2021-02-22T18:43:17.232" v="1131" actId="478"/>
          <ac:picMkLst>
            <pc:docMk/>
            <pc:sldMk cId="1392258684" sldId="627"/>
            <ac:picMk id="7" creationId="{284BA7AE-E97B-4B8E-B9FD-EF9EE774B7C5}"/>
          </ac:picMkLst>
        </pc:picChg>
        <pc:picChg chg="del mod">
          <ac:chgData name="Alison Hopper" userId="ca5996aa-ea7f-4b9b-84ac-8568eb6eb8f4" providerId="ADAL" clId="{B243A22D-E4DF-4990-90C4-CCCEF8066336}" dt="2021-02-22T18:43:17.816" v="1132" actId="478"/>
          <ac:picMkLst>
            <pc:docMk/>
            <pc:sldMk cId="1392258684" sldId="627"/>
            <ac:picMk id="8" creationId="{DBA6380C-0706-4945-8D19-D21B1C19E33B}"/>
          </ac:picMkLst>
        </pc:picChg>
        <pc:picChg chg="del mod">
          <ac:chgData name="Alison Hopper" userId="ca5996aa-ea7f-4b9b-84ac-8568eb6eb8f4" providerId="ADAL" clId="{B243A22D-E4DF-4990-90C4-CCCEF8066336}" dt="2021-02-22T18:43:18.461" v="1133" actId="478"/>
          <ac:picMkLst>
            <pc:docMk/>
            <pc:sldMk cId="1392258684" sldId="627"/>
            <ac:picMk id="9" creationId="{5B313729-BCBC-4DE2-A687-BA572503C982}"/>
          </ac:picMkLst>
        </pc:picChg>
        <pc:picChg chg="del mod">
          <ac:chgData name="Alison Hopper" userId="ca5996aa-ea7f-4b9b-84ac-8568eb6eb8f4" providerId="ADAL" clId="{B243A22D-E4DF-4990-90C4-CCCEF8066336}" dt="2021-02-22T18:43:19.193" v="1134" actId="478"/>
          <ac:picMkLst>
            <pc:docMk/>
            <pc:sldMk cId="1392258684" sldId="627"/>
            <ac:picMk id="10" creationId="{B4D9EA5E-98C7-4A3C-9CA4-F7C98730A0EA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1" creationId="{A63596AC-7F98-418E-889D-4BF9C7836063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2" creationId="{FD7360FC-6048-4533-A61C-3FD1342676BD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3" creationId="{CCAD2B92-45D5-4D6B-AF90-027A39346CEB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4" creationId="{C44C5E82-259D-4DB1-BED7-3A62A264DBDF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5" creationId="{7A9F7C04-462B-4606-9F7D-16649C22E6C5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6" creationId="{DCFC6929-97B6-484C-87AF-68E4ACB92B3C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7" creationId="{F30A476B-3EE5-46E7-9A3C-C28701614B48}"/>
          </ac:picMkLst>
        </pc:picChg>
        <pc:picChg chg="mod">
          <ac:chgData name="Alison Hopper" userId="ca5996aa-ea7f-4b9b-84ac-8568eb6eb8f4" providerId="ADAL" clId="{B243A22D-E4DF-4990-90C4-CCCEF8066336}" dt="2021-02-22T18:42:20.870" v="1124" actId="1076"/>
          <ac:picMkLst>
            <pc:docMk/>
            <pc:sldMk cId="1392258684" sldId="627"/>
            <ac:picMk id="18" creationId="{FEE940BE-DFB6-4184-8307-6D51A29EA3A5}"/>
          </ac:picMkLst>
        </pc:picChg>
        <pc:picChg chg="del">
          <ac:chgData name="Alison Hopper" userId="ca5996aa-ea7f-4b9b-84ac-8568eb6eb8f4" providerId="ADAL" clId="{B243A22D-E4DF-4990-90C4-CCCEF8066336}" dt="2021-02-22T18:42:11.716" v="1123" actId="478"/>
          <ac:picMkLst>
            <pc:docMk/>
            <pc:sldMk cId="1392258684" sldId="627"/>
            <ac:picMk id="26" creationId="{7C946BD8-0A03-4A1D-9025-47C43EFCA820}"/>
          </ac:picMkLst>
        </pc:picChg>
        <pc:picChg chg="del">
          <ac:chgData name="Alison Hopper" userId="ca5996aa-ea7f-4b9b-84ac-8568eb6eb8f4" providerId="ADAL" clId="{B243A22D-E4DF-4990-90C4-CCCEF8066336}" dt="2021-02-22T18:41:58.266" v="1120" actId="478"/>
          <ac:picMkLst>
            <pc:docMk/>
            <pc:sldMk cId="1392258684" sldId="627"/>
            <ac:picMk id="1028" creationId="{852E5B71-5D49-43ED-A29B-DD7565C3190B}"/>
          </ac:picMkLst>
        </pc:picChg>
      </pc:sldChg>
      <pc:sldChg chg="addSp delSp modSp add mod">
        <pc:chgData name="Alison Hopper" userId="ca5996aa-ea7f-4b9b-84ac-8568eb6eb8f4" providerId="ADAL" clId="{B243A22D-E4DF-4990-90C4-CCCEF8066336}" dt="2021-02-22T18:51:36.069" v="1305" actId="1038"/>
        <pc:sldMkLst>
          <pc:docMk/>
          <pc:sldMk cId="1683891214" sldId="628"/>
        </pc:sldMkLst>
        <pc:spChg chg="add del">
          <ac:chgData name="Alison Hopper" userId="ca5996aa-ea7f-4b9b-84ac-8568eb6eb8f4" providerId="ADAL" clId="{B243A22D-E4DF-4990-90C4-CCCEF8066336}" dt="2021-02-22T18:44:52.662" v="1150" actId="478"/>
          <ac:spMkLst>
            <pc:docMk/>
            <pc:sldMk cId="1683891214" sldId="628"/>
            <ac:spMk id="22" creationId="{1CF1968B-FB71-4E0A-8E4F-6B7375B611CA}"/>
          </ac:spMkLst>
        </pc:spChg>
        <pc:spChg chg="add del">
          <ac:chgData name="Alison Hopper" userId="ca5996aa-ea7f-4b9b-84ac-8568eb6eb8f4" providerId="ADAL" clId="{B243A22D-E4DF-4990-90C4-CCCEF8066336}" dt="2021-02-22T18:44:52.662" v="1150" actId="478"/>
          <ac:spMkLst>
            <pc:docMk/>
            <pc:sldMk cId="1683891214" sldId="628"/>
            <ac:spMk id="23" creationId="{1448F04F-B622-4C75-B98C-A0BF78A1B77A}"/>
          </ac:spMkLst>
        </pc:spChg>
        <pc:spChg chg="add del">
          <ac:chgData name="Alison Hopper" userId="ca5996aa-ea7f-4b9b-84ac-8568eb6eb8f4" providerId="ADAL" clId="{B243A22D-E4DF-4990-90C4-CCCEF8066336}" dt="2021-02-22T18:44:52.662" v="1150" actId="478"/>
          <ac:spMkLst>
            <pc:docMk/>
            <pc:sldMk cId="1683891214" sldId="628"/>
            <ac:spMk id="24" creationId="{18DDD80F-E17A-43C4-BC50-5BA6E702591D}"/>
          </ac:spMkLst>
        </pc:spChg>
        <pc:spChg chg="add del">
          <ac:chgData name="Alison Hopper" userId="ca5996aa-ea7f-4b9b-84ac-8568eb6eb8f4" providerId="ADAL" clId="{B243A22D-E4DF-4990-90C4-CCCEF8066336}" dt="2021-02-22T18:44:52.662" v="1150" actId="478"/>
          <ac:spMkLst>
            <pc:docMk/>
            <pc:sldMk cId="1683891214" sldId="628"/>
            <ac:spMk id="25" creationId="{CD1E73B9-674F-45A4-BD1C-89127F70F14F}"/>
          </ac:spMkLst>
        </pc:spChg>
        <pc:spChg chg="add mod">
          <ac:chgData name="Alison Hopper" userId="ca5996aa-ea7f-4b9b-84ac-8568eb6eb8f4" providerId="ADAL" clId="{B243A22D-E4DF-4990-90C4-CCCEF8066336}" dt="2021-02-22T18:51:26.772" v="1298" actId="1076"/>
          <ac:spMkLst>
            <pc:docMk/>
            <pc:sldMk cId="1683891214" sldId="628"/>
            <ac:spMk id="26" creationId="{26D1511B-48F0-4F4B-B9A4-654A3AD14F77}"/>
          </ac:spMkLst>
        </pc:spChg>
        <pc:picChg chg="add del mod">
          <ac:chgData name="Alison Hopper" userId="ca5996aa-ea7f-4b9b-84ac-8568eb6eb8f4" providerId="ADAL" clId="{B243A22D-E4DF-4990-90C4-CCCEF8066336}" dt="2021-02-22T18:45:42.237" v="1166" actId="478"/>
          <ac:picMkLst>
            <pc:docMk/>
            <pc:sldMk cId="1683891214" sldId="628"/>
            <ac:picMk id="3" creationId="{9B49896C-9407-49AC-842D-FD4792C1D0D1}"/>
          </ac:picMkLst>
        </pc:picChg>
        <pc:picChg chg="add del mod">
          <ac:chgData name="Alison Hopper" userId="ca5996aa-ea7f-4b9b-84ac-8568eb6eb8f4" providerId="ADAL" clId="{B243A22D-E4DF-4990-90C4-CCCEF8066336}" dt="2021-02-22T18:45:43.234" v="1167" actId="478"/>
          <ac:picMkLst>
            <pc:docMk/>
            <pc:sldMk cId="1683891214" sldId="628"/>
            <ac:picMk id="6" creationId="{E7D13B09-3F5E-4108-B595-DC0E361996E0}"/>
          </ac:picMkLst>
        </pc:picChg>
        <pc:picChg chg="add del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1" creationId="{A63596AC-7F98-418E-889D-4BF9C7836063}"/>
          </ac:picMkLst>
        </pc:picChg>
        <pc:picChg chg="add del mod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2" creationId="{FD7360FC-6048-4533-A61C-3FD1342676BD}"/>
          </ac:picMkLst>
        </pc:picChg>
        <pc:picChg chg="add del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3" creationId="{CCAD2B92-45D5-4D6B-AF90-027A39346CEB}"/>
          </ac:picMkLst>
        </pc:picChg>
        <pc:picChg chg="add del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4" creationId="{C44C5E82-259D-4DB1-BED7-3A62A264DBDF}"/>
          </ac:picMkLst>
        </pc:picChg>
        <pc:picChg chg="add del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5" creationId="{7A9F7C04-462B-4606-9F7D-16649C22E6C5}"/>
          </ac:picMkLst>
        </pc:picChg>
        <pc:picChg chg="add del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6" creationId="{DCFC6929-97B6-484C-87AF-68E4ACB92B3C}"/>
          </ac:picMkLst>
        </pc:picChg>
        <pc:picChg chg="add del mod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7" creationId="{F30A476B-3EE5-46E7-9A3C-C28701614B48}"/>
          </ac:picMkLst>
        </pc:picChg>
        <pc:picChg chg="add del mod">
          <ac:chgData name="Alison Hopper" userId="ca5996aa-ea7f-4b9b-84ac-8568eb6eb8f4" providerId="ADAL" clId="{B243A22D-E4DF-4990-90C4-CCCEF8066336}" dt="2021-02-22T18:44:52.662" v="1150" actId="478"/>
          <ac:picMkLst>
            <pc:docMk/>
            <pc:sldMk cId="1683891214" sldId="628"/>
            <ac:picMk id="18" creationId="{FEE940BE-DFB6-4184-8307-6D51A29EA3A5}"/>
          </ac:picMkLst>
        </pc:picChg>
        <pc:picChg chg="add mod">
          <ac:chgData name="Alison Hopper" userId="ca5996aa-ea7f-4b9b-84ac-8568eb6eb8f4" providerId="ADAL" clId="{B243A22D-E4DF-4990-90C4-CCCEF8066336}" dt="2021-02-22T18:44:07.087" v="1140" actId="571"/>
          <ac:picMkLst>
            <pc:docMk/>
            <pc:sldMk cId="1683891214" sldId="628"/>
            <ac:picMk id="19" creationId="{A335EF27-FFF4-4CF4-A219-E18B9797B78D}"/>
          </ac:picMkLst>
        </pc:picChg>
        <pc:picChg chg="add mod">
          <ac:chgData name="Alison Hopper" userId="ca5996aa-ea7f-4b9b-84ac-8568eb6eb8f4" providerId="ADAL" clId="{B243A22D-E4DF-4990-90C4-CCCEF8066336}" dt="2021-02-22T18:51:36.069" v="1305" actId="1038"/>
          <ac:picMkLst>
            <pc:docMk/>
            <pc:sldMk cId="1683891214" sldId="628"/>
            <ac:picMk id="20" creationId="{33B1433B-A5BF-4BFB-9BD0-108C72FE7845}"/>
          </ac:picMkLst>
        </pc:picChg>
        <pc:picChg chg="add mod">
          <ac:chgData name="Alison Hopper" userId="ca5996aa-ea7f-4b9b-84ac-8568eb6eb8f4" providerId="ADAL" clId="{B243A22D-E4DF-4990-90C4-CCCEF8066336}" dt="2021-02-22T18:51:31.541" v="1301" actId="1036"/>
          <ac:picMkLst>
            <pc:docMk/>
            <pc:sldMk cId="1683891214" sldId="628"/>
            <ac:picMk id="21" creationId="{C7696060-DA6F-4A79-BA21-EB202CF431FD}"/>
          </ac:picMkLst>
        </pc:picChg>
      </pc:sldChg>
      <pc:sldChg chg="addSp delSp modSp add del mod">
        <pc:chgData name="Alison Hopper" userId="ca5996aa-ea7f-4b9b-84ac-8568eb6eb8f4" providerId="ADAL" clId="{B243A22D-E4DF-4990-90C4-CCCEF8066336}" dt="2021-02-22T18:43:03.894" v="1130" actId="47"/>
        <pc:sldMkLst>
          <pc:docMk/>
          <pc:sldMk cId="4135239310" sldId="628"/>
        </pc:sldMkLst>
        <pc:picChg chg="add del mod">
          <ac:chgData name="Alison Hopper" userId="ca5996aa-ea7f-4b9b-84ac-8568eb6eb8f4" providerId="ADAL" clId="{B243A22D-E4DF-4990-90C4-CCCEF8066336}" dt="2021-02-22T18:42:57.183" v="1129" actId="478"/>
          <ac:picMkLst>
            <pc:docMk/>
            <pc:sldMk cId="4135239310" sldId="628"/>
            <ac:picMk id="3" creationId="{B350F8AB-88D3-4C0E-AEC3-8BD08DAF4F41}"/>
          </ac:picMkLst>
        </pc:picChg>
      </pc:sldChg>
      <pc:sldChg chg="addSp delSp modSp add mod ord">
        <pc:chgData name="Alison Hopper" userId="ca5996aa-ea7f-4b9b-84ac-8568eb6eb8f4" providerId="ADAL" clId="{B243A22D-E4DF-4990-90C4-CCCEF8066336}" dt="2021-02-22T18:48:27.479" v="1250" actId="571"/>
        <pc:sldMkLst>
          <pc:docMk/>
          <pc:sldMk cId="1841805751" sldId="629"/>
        </pc:sldMkLst>
        <pc:spChg chg="mod">
          <ac:chgData name="Alison Hopper" userId="ca5996aa-ea7f-4b9b-84ac-8568eb6eb8f4" providerId="ADAL" clId="{B243A22D-E4DF-4990-90C4-CCCEF8066336}" dt="2021-02-22T18:46:36.360" v="1230" actId="20577"/>
          <ac:spMkLst>
            <pc:docMk/>
            <pc:sldMk cId="1841805751" sldId="629"/>
            <ac:spMk id="5" creationId="{7368CFFA-5AEF-4E3B-AEFC-4F47CDBC15DA}"/>
          </ac:spMkLst>
        </pc:spChg>
        <pc:spChg chg="mod">
          <ac:chgData name="Alison Hopper" userId="ca5996aa-ea7f-4b9b-84ac-8568eb6eb8f4" providerId="ADAL" clId="{B243A22D-E4DF-4990-90C4-CCCEF8066336}" dt="2021-02-22T18:47:51.306" v="1246" actId="1076"/>
          <ac:spMkLst>
            <pc:docMk/>
            <pc:sldMk cId="1841805751" sldId="629"/>
            <ac:spMk id="21" creationId="{E9BBA986-856D-4358-A78E-F465F3D58C8E}"/>
          </ac:spMkLst>
        </pc:spChg>
        <pc:spChg chg="mod">
          <ac:chgData name="Alison Hopper" userId="ca5996aa-ea7f-4b9b-84ac-8568eb6eb8f4" providerId="ADAL" clId="{B243A22D-E4DF-4990-90C4-CCCEF8066336}" dt="2021-02-22T18:47:51.306" v="1246" actId="1076"/>
          <ac:spMkLst>
            <pc:docMk/>
            <pc:sldMk cId="1841805751" sldId="629"/>
            <ac:spMk id="22" creationId="{1CF1968B-FB71-4E0A-8E4F-6B7375B611CA}"/>
          </ac:spMkLst>
        </pc:spChg>
        <pc:spChg chg="mod">
          <ac:chgData name="Alison Hopper" userId="ca5996aa-ea7f-4b9b-84ac-8568eb6eb8f4" providerId="ADAL" clId="{B243A22D-E4DF-4990-90C4-CCCEF8066336}" dt="2021-02-22T18:47:51.306" v="1246" actId="1076"/>
          <ac:spMkLst>
            <pc:docMk/>
            <pc:sldMk cId="1841805751" sldId="629"/>
            <ac:spMk id="23" creationId="{1448F04F-B622-4C75-B98C-A0BF78A1B77A}"/>
          </ac:spMkLst>
        </pc:spChg>
        <pc:spChg chg="mod">
          <ac:chgData name="Alison Hopper" userId="ca5996aa-ea7f-4b9b-84ac-8568eb6eb8f4" providerId="ADAL" clId="{B243A22D-E4DF-4990-90C4-CCCEF8066336}" dt="2021-02-22T18:47:51.306" v="1246" actId="1076"/>
          <ac:spMkLst>
            <pc:docMk/>
            <pc:sldMk cId="1841805751" sldId="629"/>
            <ac:spMk id="24" creationId="{18DDD80F-E17A-43C4-BC50-5BA6E702591D}"/>
          </ac:spMkLst>
        </pc:spChg>
        <pc:spChg chg="del">
          <ac:chgData name="Alison Hopper" userId="ca5996aa-ea7f-4b9b-84ac-8568eb6eb8f4" providerId="ADAL" clId="{B243A22D-E4DF-4990-90C4-CCCEF8066336}" dt="2021-02-22T18:47:30.451" v="1238" actId="478"/>
          <ac:spMkLst>
            <pc:docMk/>
            <pc:sldMk cId="1841805751" sldId="629"/>
            <ac:spMk id="25" creationId="{CD1E73B9-674F-45A4-BD1C-89127F70F14F}"/>
          </ac:spMkLst>
        </pc:spChg>
        <pc:picChg chg="del mod">
          <ac:chgData name="Alison Hopper" userId="ca5996aa-ea7f-4b9b-84ac-8568eb6eb8f4" providerId="ADAL" clId="{B243A22D-E4DF-4990-90C4-CCCEF8066336}" dt="2021-02-22T18:48:17.552" v="1249" actId="478"/>
          <ac:picMkLst>
            <pc:docMk/>
            <pc:sldMk cId="1841805751" sldId="629"/>
            <ac:picMk id="6" creationId="{36C3262B-FBD8-4E9C-BFE0-2CC9B01C5060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7" creationId="{284BA7AE-E97B-4B8E-B9FD-EF9EE774B7C5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8" creationId="{DBA6380C-0706-4945-8D19-D21B1C19E33B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9" creationId="{5B313729-BCBC-4DE2-A687-BA572503C982}"/>
          </ac:picMkLst>
        </pc:picChg>
        <pc:picChg chg="del mod">
          <ac:chgData name="Alison Hopper" userId="ca5996aa-ea7f-4b9b-84ac-8568eb6eb8f4" providerId="ADAL" clId="{B243A22D-E4DF-4990-90C4-CCCEF8066336}" dt="2021-02-22T18:48:11.208" v="1247" actId="478"/>
          <ac:picMkLst>
            <pc:docMk/>
            <pc:sldMk cId="1841805751" sldId="629"/>
            <ac:picMk id="10" creationId="{B4D9EA5E-98C7-4A3C-9CA4-F7C98730A0EA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1" creationId="{A63596AC-7F98-418E-889D-4BF9C7836063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2" creationId="{FD7360FC-6048-4533-A61C-3FD1342676BD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3" creationId="{CCAD2B92-45D5-4D6B-AF90-027A39346CEB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4" creationId="{C44C5E82-259D-4DB1-BED7-3A62A264DBDF}"/>
          </ac:picMkLst>
        </pc:picChg>
        <pc:picChg chg="del">
          <ac:chgData name="Alison Hopper" userId="ca5996aa-ea7f-4b9b-84ac-8568eb6eb8f4" providerId="ADAL" clId="{B243A22D-E4DF-4990-90C4-CCCEF8066336}" dt="2021-02-22T18:47:31.360" v="1239" actId="478"/>
          <ac:picMkLst>
            <pc:docMk/>
            <pc:sldMk cId="1841805751" sldId="629"/>
            <ac:picMk id="15" creationId="{7A9F7C04-462B-4606-9F7D-16649C22E6C5}"/>
          </ac:picMkLst>
        </pc:picChg>
        <pc:picChg chg="del">
          <ac:chgData name="Alison Hopper" userId="ca5996aa-ea7f-4b9b-84ac-8568eb6eb8f4" providerId="ADAL" clId="{B243A22D-E4DF-4990-90C4-CCCEF8066336}" dt="2021-02-22T18:47:32.451" v="1240" actId="478"/>
          <ac:picMkLst>
            <pc:docMk/>
            <pc:sldMk cId="1841805751" sldId="629"/>
            <ac:picMk id="16" creationId="{DCFC6929-97B6-484C-87AF-68E4ACB92B3C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7" creationId="{F30A476B-3EE5-46E7-9A3C-C28701614B48}"/>
          </ac:picMkLst>
        </pc:picChg>
        <pc:picChg chg="del mod">
          <ac:chgData name="Alison Hopper" userId="ca5996aa-ea7f-4b9b-84ac-8568eb6eb8f4" providerId="ADAL" clId="{B243A22D-E4DF-4990-90C4-CCCEF8066336}" dt="2021-02-22T18:48:11.795" v="1248" actId="478"/>
          <ac:picMkLst>
            <pc:docMk/>
            <pc:sldMk cId="1841805751" sldId="629"/>
            <ac:picMk id="18" creationId="{FEE940BE-DFB6-4184-8307-6D51A29EA3A5}"/>
          </ac:picMkLst>
        </pc:picChg>
        <pc:picChg chg="del">
          <ac:chgData name="Alison Hopper" userId="ca5996aa-ea7f-4b9b-84ac-8568eb6eb8f4" providerId="ADAL" clId="{B243A22D-E4DF-4990-90C4-CCCEF8066336}" dt="2021-02-22T18:47:33.049" v="1241" actId="478"/>
          <ac:picMkLst>
            <pc:docMk/>
            <pc:sldMk cId="1841805751" sldId="629"/>
            <ac:picMk id="26" creationId="{C46C9429-3B2A-4205-91C9-2B30F383FDCE}"/>
          </ac:picMkLst>
        </pc:picChg>
        <pc:picChg chg="add 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27" creationId="{1A9C07AB-0428-450C-892F-2AFB94935998}"/>
          </ac:picMkLst>
        </pc:picChg>
        <pc:picChg chg="add mod">
          <ac:chgData name="Alison Hopper" userId="ca5996aa-ea7f-4b9b-84ac-8568eb6eb8f4" providerId="ADAL" clId="{B243A22D-E4DF-4990-90C4-CCCEF8066336}" dt="2021-02-22T18:48:27.479" v="1250" actId="571"/>
          <ac:picMkLst>
            <pc:docMk/>
            <pc:sldMk cId="1841805751" sldId="629"/>
            <ac:picMk id="28" creationId="{6A5419ED-323B-434C-8F30-A45D5B53D09F}"/>
          </ac:picMkLst>
        </pc:picChg>
        <pc:picChg chg="mod">
          <ac:chgData name="Alison Hopper" userId="ca5996aa-ea7f-4b9b-84ac-8568eb6eb8f4" providerId="ADAL" clId="{B243A22D-E4DF-4990-90C4-CCCEF8066336}" dt="2021-02-22T18:47:51.306" v="1246" actId="1076"/>
          <ac:picMkLst>
            <pc:docMk/>
            <pc:sldMk cId="1841805751" sldId="629"/>
            <ac:picMk id="1028" creationId="{852E5B71-5D49-43ED-A29B-DD7565C3190B}"/>
          </ac:picMkLst>
        </pc:picChg>
      </pc:sldChg>
      <pc:sldChg chg="addSp delSp modSp add mod">
        <pc:chgData name="Alison Hopper" userId="ca5996aa-ea7f-4b9b-84ac-8568eb6eb8f4" providerId="ADAL" clId="{B243A22D-E4DF-4990-90C4-CCCEF8066336}" dt="2021-02-22T18:51:12.505" v="1295" actId="1076"/>
        <pc:sldMkLst>
          <pc:docMk/>
          <pc:sldMk cId="3704630844" sldId="630"/>
        </pc:sldMkLst>
        <pc:spChg chg="del">
          <ac:chgData name="Alison Hopper" userId="ca5996aa-ea7f-4b9b-84ac-8568eb6eb8f4" providerId="ADAL" clId="{B243A22D-E4DF-4990-90C4-CCCEF8066336}" dt="2021-02-22T18:49:49.480" v="1263" actId="478"/>
          <ac:spMkLst>
            <pc:docMk/>
            <pc:sldMk cId="3704630844" sldId="630"/>
            <ac:spMk id="21" creationId="{E9BBA986-856D-4358-A78E-F465F3D58C8E}"/>
          </ac:spMkLst>
        </pc:spChg>
        <pc:spChg chg="del">
          <ac:chgData name="Alison Hopper" userId="ca5996aa-ea7f-4b9b-84ac-8568eb6eb8f4" providerId="ADAL" clId="{B243A22D-E4DF-4990-90C4-CCCEF8066336}" dt="2021-02-22T18:49:49.480" v="1263" actId="478"/>
          <ac:spMkLst>
            <pc:docMk/>
            <pc:sldMk cId="3704630844" sldId="630"/>
            <ac:spMk id="22" creationId="{1CF1968B-FB71-4E0A-8E4F-6B7375B611CA}"/>
          </ac:spMkLst>
        </pc:spChg>
        <pc:spChg chg="del">
          <ac:chgData name="Alison Hopper" userId="ca5996aa-ea7f-4b9b-84ac-8568eb6eb8f4" providerId="ADAL" clId="{B243A22D-E4DF-4990-90C4-CCCEF8066336}" dt="2021-02-22T18:49:49.480" v="1263" actId="478"/>
          <ac:spMkLst>
            <pc:docMk/>
            <pc:sldMk cId="3704630844" sldId="630"/>
            <ac:spMk id="23" creationId="{1448F04F-B622-4C75-B98C-A0BF78A1B77A}"/>
          </ac:spMkLst>
        </pc:spChg>
        <pc:spChg chg="del">
          <ac:chgData name="Alison Hopper" userId="ca5996aa-ea7f-4b9b-84ac-8568eb6eb8f4" providerId="ADAL" clId="{B243A22D-E4DF-4990-90C4-CCCEF8066336}" dt="2021-02-22T18:49:49.480" v="1263" actId="478"/>
          <ac:spMkLst>
            <pc:docMk/>
            <pc:sldMk cId="3704630844" sldId="630"/>
            <ac:spMk id="24" creationId="{18DDD80F-E17A-43C4-BC50-5BA6E702591D}"/>
          </ac:spMkLst>
        </pc:spChg>
        <pc:spChg chg="add mod">
          <ac:chgData name="Alison Hopper" userId="ca5996aa-ea7f-4b9b-84ac-8568eb6eb8f4" providerId="ADAL" clId="{B243A22D-E4DF-4990-90C4-CCCEF8066336}" dt="2021-02-22T18:51:12.505" v="1295" actId="1076"/>
          <ac:spMkLst>
            <pc:docMk/>
            <pc:sldMk cId="3704630844" sldId="630"/>
            <ac:spMk id="25" creationId="{21EE5854-69A8-48FE-8789-A0D9B33E4F2D}"/>
          </ac:spMkLst>
        </pc:spChg>
        <pc:picChg chg="add mod">
          <ac:chgData name="Alison Hopper" userId="ca5996aa-ea7f-4b9b-84ac-8568eb6eb8f4" providerId="ADAL" clId="{B243A22D-E4DF-4990-90C4-CCCEF8066336}" dt="2021-02-22T18:50:13.535" v="1273" actId="208"/>
          <ac:picMkLst>
            <pc:docMk/>
            <pc:sldMk cId="3704630844" sldId="630"/>
            <ac:picMk id="3" creationId="{EAB246FC-82B9-4AE3-8EA9-3B18C3B05BD0}"/>
          </ac:picMkLst>
        </pc:picChg>
        <pc:picChg chg="add mod">
          <ac:chgData name="Alison Hopper" userId="ca5996aa-ea7f-4b9b-84ac-8568eb6eb8f4" providerId="ADAL" clId="{B243A22D-E4DF-4990-90C4-CCCEF8066336}" dt="2021-02-22T18:50:13.535" v="1273" actId="208"/>
          <ac:picMkLst>
            <pc:docMk/>
            <pc:sldMk cId="3704630844" sldId="630"/>
            <ac:picMk id="6" creationId="{F2C3293B-3072-45B8-B239-7064D1F36FA8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7" creationId="{284BA7AE-E97B-4B8E-B9FD-EF9EE774B7C5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8" creationId="{DBA6380C-0706-4945-8D19-D21B1C19E33B}"/>
          </ac:picMkLst>
        </pc:picChg>
        <pc:picChg chg="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9" creationId="{5B313729-BCBC-4DE2-A687-BA572503C982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1" creationId="{A63596AC-7F98-418E-889D-4BF9C7836063}"/>
          </ac:picMkLst>
        </pc:picChg>
        <pc:picChg chg="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2" creationId="{FD7360FC-6048-4533-A61C-3FD1342676BD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3" creationId="{CCAD2B92-45D5-4D6B-AF90-027A39346CEB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4" creationId="{C44C5E82-259D-4DB1-BED7-3A62A264DBDF}"/>
          </ac:picMkLst>
        </pc:picChg>
        <pc:picChg chg="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7" creationId="{F30A476B-3EE5-46E7-9A3C-C28701614B48}"/>
          </ac:picMkLst>
        </pc:picChg>
        <pc:picChg chg="add 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20" creationId="{A830CB33-3CF5-4CF8-9564-7349B40AA2B3}"/>
          </ac:picMkLst>
        </pc:picChg>
        <pc:picChg chg="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27" creationId="{1A9C07AB-0428-450C-892F-2AFB94935998}"/>
          </ac:picMkLst>
        </pc:picChg>
        <pc:picChg chg="del mod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28" creationId="{6A5419ED-323B-434C-8F30-A45D5B53D09F}"/>
          </ac:picMkLst>
        </pc:picChg>
        <pc:picChg chg="del">
          <ac:chgData name="Alison Hopper" userId="ca5996aa-ea7f-4b9b-84ac-8568eb6eb8f4" providerId="ADAL" clId="{B243A22D-E4DF-4990-90C4-CCCEF8066336}" dt="2021-02-22T18:49:49.480" v="1263" actId="478"/>
          <ac:picMkLst>
            <pc:docMk/>
            <pc:sldMk cId="3704630844" sldId="630"/>
            <ac:picMk id="1028" creationId="{852E5B71-5D49-43ED-A29B-DD7565C3190B}"/>
          </ac:picMkLst>
        </pc:picChg>
      </pc:sldChg>
    </pc:docChg>
  </pc:docChgLst>
  <pc:docChgLst>
    <pc:chgData name="Aimee Corbett" userId="d553ec1e-f440-40dc-826c-3d3e0656cd66" providerId="ADAL" clId="{2C5D2D53-4BD5-46F8-845B-66F6452A9A8F}"/>
    <pc:docChg chg="modSld modMainMaster">
      <pc:chgData name="Aimee Corbett" userId="d553ec1e-f440-40dc-826c-3d3e0656cd66" providerId="ADAL" clId="{2C5D2D53-4BD5-46F8-845B-66F6452A9A8F}" dt="2021-02-24T09:44:02.947" v="11" actId="1076"/>
      <pc:docMkLst>
        <pc:docMk/>
      </pc:docMkLst>
      <pc:sldChg chg="modSp mod">
        <pc:chgData name="Aimee Corbett" userId="d553ec1e-f440-40dc-826c-3d3e0656cd66" providerId="ADAL" clId="{2C5D2D53-4BD5-46F8-845B-66F6452A9A8F}" dt="2021-02-24T09:42:55.115" v="6" actId="20577"/>
        <pc:sldMkLst>
          <pc:docMk/>
          <pc:sldMk cId="2748785277" sldId="266"/>
        </pc:sldMkLst>
        <pc:spChg chg="mod">
          <ac:chgData name="Aimee Corbett" userId="d553ec1e-f440-40dc-826c-3d3e0656cd66" providerId="ADAL" clId="{2C5D2D53-4BD5-46F8-845B-66F6452A9A8F}" dt="2021-02-24T09:42:55.115" v="6" actId="20577"/>
          <ac:spMkLst>
            <pc:docMk/>
            <pc:sldMk cId="2748785277" sldId="266"/>
            <ac:spMk id="5" creationId="{DC1105E3-72B8-4568-ABE3-1F81FC074DD4}"/>
          </ac:spMkLst>
        </pc:spChg>
      </pc:sldChg>
      <pc:sldChg chg="modSp mod">
        <pc:chgData name="Aimee Corbett" userId="d553ec1e-f440-40dc-826c-3d3e0656cd66" providerId="ADAL" clId="{2C5D2D53-4BD5-46F8-845B-66F6452A9A8F}" dt="2021-02-24T09:44:02.947" v="11" actId="1076"/>
        <pc:sldMkLst>
          <pc:docMk/>
          <pc:sldMk cId="2655538937" sldId="620"/>
        </pc:sldMkLst>
        <pc:spChg chg="mod">
          <ac:chgData name="Aimee Corbett" userId="d553ec1e-f440-40dc-826c-3d3e0656cd66" providerId="ADAL" clId="{2C5D2D53-4BD5-46F8-845B-66F6452A9A8F}" dt="2021-02-24T09:43:51.678" v="8" actId="20577"/>
          <ac:spMkLst>
            <pc:docMk/>
            <pc:sldMk cId="2655538937" sldId="620"/>
            <ac:spMk id="4" creationId="{34D8DC17-B090-4841-9982-02839B8A6E1B}"/>
          </ac:spMkLst>
        </pc:spChg>
        <pc:picChg chg="mod">
          <ac:chgData name="Aimee Corbett" userId="d553ec1e-f440-40dc-826c-3d3e0656cd66" providerId="ADAL" clId="{2C5D2D53-4BD5-46F8-845B-66F6452A9A8F}" dt="2021-02-24T09:44:02.947" v="11" actId="1076"/>
          <ac:picMkLst>
            <pc:docMk/>
            <pc:sldMk cId="2655538937" sldId="620"/>
            <ac:picMk id="5" creationId="{DE54240C-DF8C-4851-BF43-197502BE08E1}"/>
          </ac:picMkLst>
        </pc:picChg>
      </pc:sldChg>
      <pc:sldMasterChg chg="addSp modSp mod">
        <pc:chgData name="Aimee Corbett" userId="d553ec1e-f440-40dc-826c-3d3e0656cd66" providerId="ADAL" clId="{2C5D2D53-4BD5-46F8-845B-66F6452A9A8F}" dt="2021-02-24T09:42:31.779" v="4" actId="1076"/>
        <pc:sldMasterMkLst>
          <pc:docMk/>
          <pc:sldMasterMk cId="0" sldId="2147483648"/>
        </pc:sldMasterMkLst>
        <pc:picChg chg="add mod">
          <ac:chgData name="Aimee Corbett" userId="d553ec1e-f440-40dc-826c-3d3e0656cd66" providerId="ADAL" clId="{2C5D2D53-4BD5-46F8-845B-66F6452A9A8F}" dt="2021-02-24T09:42:31.779" v="4" actId="1076"/>
          <ac:picMkLst>
            <pc:docMk/>
            <pc:sldMasterMk cId="0" sldId="2147483648"/>
            <ac:picMk id="3" creationId="{EA8FD86F-5CD8-4466-BF8A-651EC78184CA}"/>
          </ac:picMkLst>
        </pc:picChg>
      </pc:sldMasterChg>
    </pc:docChg>
  </pc:docChgLst>
  <pc:docChgLst>
    <pc:chgData name="Alison Hopper" userId="ca5996aa-ea7f-4b9b-84ac-8568eb6eb8f4" providerId="ADAL" clId="{C1C82EA5-BB13-4B69-86DB-17B28FBB805B}"/>
    <pc:docChg chg="undo custSel mod addSld delSld modSld">
      <pc:chgData name="Alison Hopper" userId="ca5996aa-ea7f-4b9b-84ac-8568eb6eb8f4" providerId="ADAL" clId="{C1C82EA5-BB13-4B69-86DB-17B28FBB805B}" dt="2021-02-10T16:28:52.850" v="1049" actId="20577"/>
      <pc:docMkLst>
        <pc:docMk/>
      </pc:docMkLst>
      <pc:sldChg chg="addSp delSp modSp mod delAnim">
        <pc:chgData name="Alison Hopper" userId="ca5996aa-ea7f-4b9b-84ac-8568eb6eb8f4" providerId="ADAL" clId="{C1C82EA5-BB13-4B69-86DB-17B28FBB805B}" dt="2021-01-22T10:19:01.803" v="959" actId="14100"/>
        <pc:sldMkLst>
          <pc:docMk/>
          <pc:sldMk cId="2748785277" sldId="266"/>
        </pc:sldMkLst>
        <pc:spChg chg="add del">
          <ac:chgData name="Alison Hopper" userId="ca5996aa-ea7f-4b9b-84ac-8568eb6eb8f4" providerId="ADAL" clId="{C1C82EA5-BB13-4B69-86DB-17B28FBB805B}" dt="2021-01-12T10:51:38.837" v="106" actId="478"/>
          <ac:spMkLst>
            <pc:docMk/>
            <pc:sldMk cId="2748785277" sldId="266"/>
            <ac:spMk id="2" creationId="{D43FE925-2383-4C57-BF20-A1A4306590D8}"/>
          </ac:spMkLst>
        </pc:spChg>
        <pc:spChg chg="mod">
          <ac:chgData name="Alison Hopper" userId="ca5996aa-ea7f-4b9b-84ac-8568eb6eb8f4" providerId="ADAL" clId="{C1C82EA5-BB13-4B69-86DB-17B28FBB805B}" dt="2021-01-12T10:52:04.791" v="113" actId="114"/>
          <ac:spMkLst>
            <pc:docMk/>
            <pc:sldMk cId="2748785277" sldId="266"/>
            <ac:spMk id="4" creationId="{E8C914C7-74DB-48E0-8B0C-2E80B48702B4}"/>
          </ac:spMkLst>
        </pc:spChg>
        <pc:spChg chg="mod">
          <ac:chgData name="Alison Hopper" userId="ca5996aa-ea7f-4b9b-84ac-8568eb6eb8f4" providerId="ADAL" clId="{C1C82EA5-BB13-4B69-86DB-17B28FBB805B}" dt="2021-01-22T10:19:01.803" v="959" actId="14100"/>
          <ac:spMkLst>
            <pc:docMk/>
            <pc:sldMk cId="2748785277" sldId="266"/>
            <ac:spMk id="5" creationId="{DC1105E3-72B8-4568-ABE3-1F81FC074DD4}"/>
          </ac:spMkLst>
        </pc:spChg>
        <pc:spChg chg="del">
          <ac:chgData name="Alison Hopper" userId="ca5996aa-ea7f-4b9b-84ac-8568eb6eb8f4" providerId="ADAL" clId="{C1C82EA5-BB13-4B69-86DB-17B28FBB805B}" dt="2021-01-12T10:51:24.028" v="104" actId="478"/>
          <ac:spMkLst>
            <pc:docMk/>
            <pc:sldMk cId="2748785277" sldId="266"/>
            <ac:spMk id="6" creationId="{67A302A4-3CB6-4B01-B21F-42942562DB39}"/>
          </ac:spMkLst>
        </pc:spChg>
        <pc:picChg chg="del">
          <ac:chgData name="Alison Hopper" userId="ca5996aa-ea7f-4b9b-84ac-8568eb6eb8f4" providerId="ADAL" clId="{C1C82EA5-BB13-4B69-86DB-17B28FBB805B}" dt="2021-01-12T10:51:19.006" v="102" actId="478"/>
          <ac:picMkLst>
            <pc:docMk/>
            <pc:sldMk cId="2748785277" sldId="266"/>
            <ac:picMk id="3" creationId="{3F9D8B77-B512-4151-BA4C-550A954B39D4}"/>
          </ac:picMkLst>
        </pc:picChg>
        <pc:picChg chg="del">
          <ac:chgData name="Alison Hopper" userId="ca5996aa-ea7f-4b9b-84ac-8568eb6eb8f4" providerId="ADAL" clId="{C1C82EA5-BB13-4B69-86DB-17B28FBB805B}" dt="2021-01-12T10:51:44.804" v="108" actId="478"/>
          <ac:picMkLst>
            <pc:docMk/>
            <pc:sldMk cId="2748785277" sldId="266"/>
            <ac:picMk id="7" creationId="{179D5296-1C6A-4B47-8E98-DA3A2A97F86C}"/>
          </ac:picMkLst>
        </pc:picChg>
        <pc:picChg chg="del">
          <ac:chgData name="Alison Hopper" userId="ca5996aa-ea7f-4b9b-84ac-8568eb6eb8f4" providerId="ADAL" clId="{C1C82EA5-BB13-4B69-86DB-17B28FBB805B}" dt="2021-01-12T10:51:42.522" v="107" actId="478"/>
          <ac:picMkLst>
            <pc:docMk/>
            <pc:sldMk cId="2748785277" sldId="266"/>
            <ac:picMk id="8" creationId="{C808ADDF-8B9E-43CF-AD81-3459BF94D5BE}"/>
          </ac:picMkLst>
        </pc:picChg>
        <pc:picChg chg="del">
          <ac:chgData name="Alison Hopper" userId="ca5996aa-ea7f-4b9b-84ac-8568eb6eb8f4" providerId="ADAL" clId="{C1C82EA5-BB13-4B69-86DB-17B28FBB805B}" dt="2021-01-12T10:51:21.556" v="103" actId="478"/>
          <ac:picMkLst>
            <pc:docMk/>
            <pc:sldMk cId="2748785277" sldId="266"/>
            <ac:picMk id="9" creationId="{22D69EBF-B0DB-48E0-93A4-884BA6DA1D75}"/>
          </ac:picMkLst>
        </pc:picChg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005534619" sldId="267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3123137077" sldId="269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789208232" sldId="270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617520198" sldId="271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015689046" sldId="272"/>
        </pc:sldMkLst>
      </pc:sldChg>
      <pc:sldChg chg="addSp delSp modSp mod modClrScheme chgLayout">
        <pc:chgData name="Alison Hopper" userId="ca5996aa-ea7f-4b9b-84ac-8568eb6eb8f4" providerId="ADAL" clId="{C1C82EA5-BB13-4B69-86DB-17B28FBB805B}" dt="2021-01-12T11:00:24.386" v="241" actId="20577"/>
        <pc:sldMkLst>
          <pc:docMk/>
          <pc:sldMk cId="2680254907" sldId="273"/>
        </pc:sldMkLst>
        <pc:spChg chg="mod ord">
          <ac:chgData name="Alison Hopper" userId="ca5996aa-ea7f-4b9b-84ac-8568eb6eb8f4" providerId="ADAL" clId="{C1C82EA5-BB13-4B69-86DB-17B28FBB805B}" dt="2021-01-12T11:00:03.564" v="211" actId="121"/>
          <ac:spMkLst>
            <pc:docMk/>
            <pc:sldMk cId="2680254907" sldId="273"/>
            <ac:spMk id="2" creationId="{490126AA-309C-40ED-81DA-FA0AC7F72C0E}"/>
          </ac:spMkLst>
        </pc:spChg>
        <pc:spChg chg="mod ord">
          <ac:chgData name="Alison Hopper" userId="ca5996aa-ea7f-4b9b-84ac-8568eb6eb8f4" providerId="ADAL" clId="{C1C82EA5-BB13-4B69-86DB-17B28FBB805B}" dt="2021-01-12T11:00:24.386" v="241" actId="20577"/>
          <ac:spMkLst>
            <pc:docMk/>
            <pc:sldMk cId="2680254907" sldId="273"/>
            <ac:spMk id="4" creationId="{8E5E76A1-FD8D-4ECF-A2EB-CD84EBFC394F}"/>
          </ac:spMkLst>
        </pc:spChg>
        <pc:picChg chg="del">
          <ac:chgData name="Alison Hopper" userId="ca5996aa-ea7f-4b9b-84ac-8568eb6eb8f4" providerId="ADAL" clId="{C1C82EA5-BB13-4B69-86DB-17B28FBB805B}" dt="2021-01-12T10:53:39.731" v="122" actId="478"/>
          <ac:picMkLst>
            <pc:docMk/>
            <pc:sldMk cId="2680254907" sldId="273"/>
            <ac:picMk id="5" creationId="{1BB39B49-45E1-4CA2-A1B2-65CD9D0C2146}"/>
          </ac:picMkLst>
        </pc:picChg>
        <pc:picChg chg="add mod">
          <ac:chgData name="Alison Hopper" userId="ca5996aa-ea7f-4b9b-84ac-8568eb6eb8f4" providerId="ADAL" clId="{C1C82EA5-BB13-4B69-86DB-17B28FBB805B}" dt="2021-01-12T10:53:51.452" v="125" actId="26606"/>
          <ac:picMkLst>
            <pc:docMk/>
            <pc:sldMk cId="2680254907" sldId="273"/>
            <ac:picMk id="6" creationId="{ADABE76D-1080-47B3-B129-3C50DC34AEAA}"/>
          </ac:picMkLst>
        </pc:picChg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3223114883" sldId="274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1244197776" sldId="280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224108388" sldId="281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1341921121" sldId="282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1432587125" sldId="611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4235487247" sldId="612"/>
        </pc:sldMkLst>
      </pc:sldChg>
      <pc:sldChg chg="addSp delSp modSp mod modClrScheme delAnim chgLayout modNotesTx">
        <pc:chgData name="Alison Hopper" userId="ca5996aa-ea7f-4b9b-84ac-8568eb6eb8f4" providerId="ADAL" clId="{C1C82EA5-BB13-4B69-86DB-17B28FBB805B}" dt="2021-01-12T14:57:38.985" v="893" actId="20577"/>
        <pc:sldMkLst>
          <pc:docMk/>
          <pc:sldMk cId="2989570902" sldId="615"/>
        </pc:sldMkLst>
        <pc:spChg chg="mod ord">
          <ac:chgData name="Alison Hopper" userId="ca5996aa-ea7f-4b9b-84ac-8568eb6eb8f4" providerId="ADAL" clId="{C1C82EA5-BB13-4B69-86DB-17B28FBB805B}" dt="2021-01-12T14:56:16.025" v="875" actId="26606"/>
          <ac:spMkLst>
            <pc:docMk/>
            <pc:sldMk cId="2989570902" sldId="615"/>
            <ac:spMk id="2" creationId="{490126AA-309C-40ED-81DA-FA0AC7F72C0E}"/>
          </ac:spMkLst>
        </pc:spChg>
        <pc:spChg chg="mod ord">
          <ac:chgData name="Alison Hopper" userId="ca5996aa-ea7f-4b9b-84ac-8568eb6eb8f4" providerId="ADAL" clId="{C1C82EA5-BB13-4B69-86DB-17B28FBB805B}" dt="2021-01-12T14:56:16.025" v="875" actId="26606"/>
          <ac:spMkLst>
            <pc:docMk/>
            <pc:sldMk cId="2989570902" sldId="615"/>
            <ac:spMk id="11" creationId="{2577E590-8051-4DB8-A32F-2A18943291D0}"/>
          </ac:spMkLst>
        </pc:spChg>
        <pc:spChg chg="del">
          <ac:chgData name="Alison Hopper" userId="ca5996aa-ea7f-4b9b-84ac-8568eb6eb8f4" providerId="ADAL" clId="{C1C82EA5-BB13-4B69-86DB-17B28FBB805B}" dt="2021-01-12T12:03:42.507" v="422" actId="478"/>
          <ac:spMkLst>
            <pc:docMk/>
            <pc:sldMk cId="2989570902" sldId="615"/>
            <ac:spMk id="14" creationId="{9A63C2E6-FC3E-4AC1-BD9E-717042E3B0F1}"/>
          </ac:spMkLst>
        </pc:spChg>
        <pc:picChg chg="del">
          <ac:chgData name="Alison Hopper" userId="ca5996aa-ea7f-4b9b-84ac-8568eb6eb8f4" providerId="ADAL" clId="{C1C82EA5-BB13-4B69-86DB-17B28FBB805B}" dt="2021-01-12T12:03:34.803" v="420" actId="478"/>
          <ac:picMkLst>
            <pc:docMk/>
            <pc:sldMk cId="2989570902" sldId="615"/>
            <ac:picMk id="4" creationId="{6B64663B-4E6C-4BEB-BEBC-CBD5E1780761}"/>
          </ac:picMkLst>
        </pc:picChg>
        <pc:picChg chg="del">
          <ac:chgData name="Alison Hopper" userId="ca5996aa-ea7f-4b9b-84ac-8568eb6eb8f4" providerId="ADAL" clId="{C1C82EA5-BB13-4B69-86DB-17B28FBB805B}" dt="2021-01-12T12:03:22.708" v="417" actId="478"/>
          <ac:picMkLst>
            <pc:docMk/>
            <pc:sldMk cId="2989570902" sldId="615"/>
            <ac:picMk id="12" creationId="{61F67240-8B77-4DE8-8D75-C579772064B6}"/>
          </ac:picMkLst>
        </pc:picChg>
        <pc:picChg chg="del">
          <ac:chgData name="Alison Hopper" userId="ca5996aa-ea7f-4b9b-84ac-8568eb6eb8f4" providerId="ADAL" clId="{C1C82EA5-BB13-4B69-86DB-17B28FBB805B}" dt="2021-01-12T12:03:39.428" v="421" actId="478"/>
          <ac:picMkLst>
            <pc:docMk/>
            <pc:sldMk cId="2989570902" sldId="615"/>
            <ac:picMk id="16" creationId="{90DD3469-EF3D-4F6B-BAC9-67DAB04E80CB}"/>
          </ac:picMkLst>
        </pc:picChg>
        <pc:picChg chg="add del mod">
          <ac:chgData name="Alison Hopper" userId="ca5996aa-ea7f-4b9b-84ac-8568eb6eb8f4" providerId="ADAL" clId="{C1C82EA5-BB13-4B69-86DB-17B28FBB805B}" dt="2021-01-12T14:57:03.976" v="888" actId="478"/>
          <ac:picMkLst>
            <pc:docMk/>
            <pc:sldMk cId="2989570902" sldId="615"/>
            <ac:picMk id="2050" creationId="{BA6F0506-DABC-404F-90D6-7488D0505D5B}"/>
          </ac:picMkLst>
        </pc:picChg>
        <pc:picChg chg="add mod ord">
          <ac:chgData name="Alison Hopper" userId="ca5996aa-ea7f-4b9b-84ac-8568eb6eb8f4" providerId="ADAL" clId="{C1C82EA5-BB13-4B69-86DB-17B28FBB805B}" dt="2021-01-12T14:57:11.047" v="891" actId="26606"/>
          <ac:picMkLst>
            <pc:docMk/>
            <pc:sldMk cId="2989570902" sldId="615"/>
            <ac:picMk id="2052" creationId="{F1C97290-1B7D-4361-95E3-298CDD42331C}"/>
          </ac:picMkLst>
        </pc:picChg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3830518514" sldId="616"/>
        </pc:sldMkLst>
      </pc:sldChg>
      <pc:sldChg chg="modSp add mod">
        <pc:chgData name="Alison Hopper" userId="ca5996aa-ea7f-4b9b-84ac-8568eb6eb8f4" providerId="ADAL" clId="{C1C82EA5-BB13-4B69-86DB-17B28FBB805B}" dt="2021-01-12T10:59:19.693" v="207" actId="20577"/>
        <pc:sldMkLst>
          <pc:docMk/>
          <pc:sldMk cId="4161468182" sldId="616"/>
        </pc:sldMkLst>
        <pc:spChg chg="mod">
          <ac:chgData name="Alison Hopper" userId="ca5996aa-ea7f-4b9b-84ac-8568eb6eb8f4" providerId="ADAL" clId="{C1C82EA5-BB13-4B69-86DB-17B28FBB805B}" dt="2021-01-12T10:59:19.693" v="207" actId="20577"/>
          <ac:spMkLst>
            <pc:docMk/>
            <pc:sldMk cId="4161468182" sldId="616"/>
            <ac:spMk id="4" creationId="{8E5E76A1-FD8D-4ECF-A2EB-CD84EBFC394F}"/>
          </ac:spMkLst>
        </pc:spChg>
      </pc:sldChg>
      <pc:sldChg chg="addSp delSp modSp add mod modClrScheme chgLayout">
        <pc:chgData name="Alison Hopper" userId="ca5996aa-ea7f-4b9b-84ac-8568eb6eb8f4" providerId="ADAL" clId="{C1C82EA5-BB13-4B69-86DB-17B28FBB805B}" dt="2021-01-12T15:38:19.333" v="898" actId="2711"/>
        <pc:sldMkLst>
          <pc:docMk/>
          <pc:sldMk cId="2133719383" sldId="617"/>
        </pc:sldMkLst>
        <pc:spChg chg="mod ord">
          <ac:chgData name="Alison Hopper" userId="ca5996aa-ea7f-4b9b-84ac-8568eb6eb8f4" providerId="ADAL" clId="{C1C82EA5-BB13-4B69-86DB-17B28FBB805B}" dt="2021-01-12T15:37:55.489" v="897" actId="2711"/>
          <ac:spMkLst>
            <pc:docMk/>
            <pc:sldMk cId="2133719383" sldId="617"/>
            <ac:spMk id="2" creationId="{490126AA-309C-40ED-81DA-FA0AC7F72C0E}"/>
          </ac:spMkLst>
        </pc:spChg>
        <pc:spChg chg="add mod">
          <ac:chgData name="Alison Hopper" userId="ca5996aa-ea7f-4b9b-84ac-8568eb6eb8f4" providerId="ADAL" clId="{C1C82EA5-BB13-4B69-86DB-17B28FBB805B}" dt="2021-01-12T15:37:55.489" v="897" actId="2711"/>
          <ac:spMkLst>
            <pc:docMk/>
            <pc:sldMk cId="2133719383" sldId="617"/>
            <ac:spMk id="4" creationId="{34D8DC17-B090-4841-9982-02839B8A6E1B}"/>
          </ac:spMkLst>
        </pc:spChg>
        <pc:spChg chg="del mod">
          <ac:chgData name="Alison Hopper" userId="ca5996aa-ea7f-4b9b-84ac-8568eb6eb8f4" providerId="ADAL" clId="{C1C82EA5-BB13-4B69-86DB-17B28FBB805B}" dt="2021-01-12T15:34:02.222" v="894" actId="26606"/>
          <ac:spMkLst>
            <pc:docMk/>
            <pc:sldMk cId="2133719383" sldId="617"/>
            <ac:spMk id="11" creationId="{2577E590-8051-4DB8-A32F-2A18943291D0}"/>
          </ac:spMkLst>
        </pc:spChg>
        <pc:graphicFrameChg chg="add mod">
          <ac:chgData name="Alison Hopper" userId="ca5996aa-ea7f-4b9b-84ac-8568eb6eb8f4" providerId="ADAL" clId="{C1C82EA5-BB13-4B69-86DB-17B28FBB805B}" dt="2021-01-12T15:38:19.333" v="898" actId="2711"/>
          <ac:graphicFrameMkLst>
            <pc:docMk/>
            <pc:sldMk cId="2133719383" sldId="617"/>
            <ac:graphicFrameMk id="13" creationId="{1E332A39-825B-4D94-8635-4BCD95E5945C}"/>
          </ac:graphicFrameMkLst>
        </pc:graphicFrameChg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175039147" sldId="617"/>
        </pc:sldMkLst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1714071746" sldId="618"/>
        </pc:sldMkLst>
      </pc:sldChg>
      <pc:sldChg chg="addSp delSp modSp add mod modClrScheme chgLayout">
        <pc:chgData name="Alison Hopper" userId="ca5996aa-ea7f-4b9b-84ac-8568eb6eb8f4" providerId="ADAL" clId="{C1C82EA5-BB13-4B69-86DB-17B28FBB805B}" dt="2021-01-12T15:38:43.511" v="903" actId="122"/>
        <pc:sldMkLst>
          <pc:docMk/>
          <pc:sldMk cId="3830518834" sldId="618"/>
        </pc:sldMkLst>
        <pc:spChg chg="mod">
          <ac:chgData name="Alison Hopper" userId="ca5996aa-ea7f-4b9b-84ac-8568eb6eb8f4" providerId="ADAL" clId="{C1C82EA5-BB13-4B69-86DB-17B28FBB805B}" dt="2021-01-12T15:36:41.489" v="896" actId="26606"/>
          <ac:spMkLst>
            <pc:docMk/>
            <pc:sldMk cId="3830518834" sldId="618"/>
            <ac:spMk id="2" creationId="{490126AA-309C-40ED-81DA-FA0AC7F72C0E}"/>
          </ac:spMkLst>
        </pc:spChg>
        <pc:spChg chg="del">
          <ac:chgData name="Alison Hopper" userId="ca5996aa-ea7f-4b9b-84ac-8568eb6eb8f4" providerId="ADAL" clId="{C1C82EA5-BB13-4B69-86DB-17B28FBB805B}" dt="2021-01-12T12:07:47.523" v="713" actId="478"/>
          <ac:spMkLst>
            <pc:docMk/>
            <pc:sldMk cId="3830518834" sldId="618"/>
            <ac:spMk id="4" creationId="{34D8DC17-B090-4841-9982-02839B8A6E1B}"/>
          </ac:spMkLst>
        </pc:spChg>
        <pc:spChg chg="del mod">
          <ac:chgData name="Alison Hopper" userId="ca5996aa-ea7f-4b9b-84ac-8568eb6eb8f4" providerId="ADAL" clId="{C1C82EA5-BB13-4B69-86DB-17B28FBB805B}" dt="2021-01-12T15:34:19.121" v="895" actId="26606"/>
          <ac:spMkLst>
            <pc:docMk/>
            <pc:sldMk cId="3830518834" sldId="618"/>
            <ac:spMk id="11" creationId="{2577E590-8051-4DB8-A32F-2A18943291D0}"/>
          </ac:spMkLst>
        </pc:spChg>
        <pc:spChg chg="add del mod">
          <ac:chgData name="Alison Hopper" userId="ca5996aa-ea7f-4b9b-84ac-8568eb6eb8f4" providerId="ADAL" clId="{C1C82EA5-BB13-4B69-86DB-17B28FBB805B}" dt="2021-01-12T15:36:41.489" v="896" actId="26606"/>
          <ac:spMkLst>
            <pc:docMk/>
            <pc:sldMk cId="3830518834" sldId="618"/>
            <ac:spMk id="17" creationId="{597FA235-6DD5-432D-8197-AA4472A2432E}"/>
          </ac:spMkLst>
        </pc:spChg>
        <pc:graphicFrameChg chg="add mod modGraphic">
          <ac:chgData name="Alison Hopper" userId="ca5996aa-ea7f-4b9b-84ac-8568eb6eb8f4" providerId="ADAL" clId="{C1C82EA5-BB13-4B69-86DB-17B28FBB805B}" dt="2021-01-12T15:38:43.511" v="903" actId="122"/>
          <ac:graphicFrameMkLst>
            <pc:docMk/>
            <pc:sldMk cId="3830518834" sldId="618"/>
            <ac:graphicFrameMk id="13" creationId="{10B5161D-FE2E-4FFB-B3E7-1FEE59655E25}"/>
          </ac:graphicFrameMkLst>
        </pc:graphicFrameChg>
      </pc:sldChg>
      <pc:sldChg chg="add del">
        <pc:chgData name="Alison Hopper" userId="ca5996aa-ea7f-4b9b-84ac-8568eb6eb8f4" providerId="ADAL" clId="{C1C82EA5-BB13-4B69-86DB-17B28FBB805B}" dt="2021-01-12T10:50:22.682" v="2" actId="47"/>
        <pc:sldMkLst>
          <pc:docMk/>
          <pc:sldMk cId="2300999952" sldId="619"/>
        </pc:sldMkLst>
      </pc:sldChg>
      <pc:sldChg chg="modSp new mod">
        <pc:chgData name="Alison Hopper" userId="ca5996aa-ea7f-4b9b-84ac-8568eb6eb8f4" providerId="ADAL" clId="{C1C82EA5-BB13-4B69-86DB-17B28FBB805B}" dt="2021-02-10T16:28:52.850" v="1049" actId="20577"/>
        <pc:sldMkLst>
          <pc:docMk/>
          <pc:sldMk cId="2547725868" sldId="619"/>
        </pc:sldMkLst>
        <pc:spChg chg="mod">
          <ac:chgData name="Alison Hopper" userId="ca5996aa-ea7f-4b9b-84ac-8568eb6eb8f4" providerId="ADAL" clId="{C1C82EA5-BB13-4B69-86DB-17B28FBB805B}" dt="2021-02-10T16:28:29.438" v="978" actId="20577"/>
          <ac:spMkLst>
            <pc:docMk/>
            <pc:sldMk cId="2547725868" sldId="619"/>
            <ac:spMk id="2" creationId="{BFB89362-5552-4D9C-9678-9B4CD56D5D68}"/>
          </ac:spMkLst>
        </pc:spChg>
        <pc:spChg chg="mod">
          <ac:chgData name="Alison Hopper" userId="ca5996aa-ea7f-4b9b-84ac-8568eb6eb8f4" providerId="ADAL" clId="{C1C82EA5-BB13-4B69-86DB-17B28FBB805B}" dt="2021-02-10T16:28:52.850" v="1049" actId="20577"/>
          <ac:spMkLst>
            <pc:docMk/>
            <pc:sldMk cId="2547725868" sldId="619"/>
            <ac:spMk id="3" creationId="{00B7FCB2-0D63-427B-AB86-FE50DAC75AF4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75FB96-A5E7-4AE2-AD29-DA1121A2A54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6BDAD49-5DC8-4D6F-875C-273BE4F08082}">
      <dgm:prSet/>
      <dgm:spPr/>
      <dgm:t>
        <a:bodyPr/>
        <a:lstStyle/>
        <a:p>
          <a:r>
            <a:rPr lang="en-GB" b="0" i="0" baseline="0" dirty="0">
              <a:latin typeface="Arial" panose="020B0604020202020204" pitchFamily="34" charset="0"/>
              <a:cs typeface="Arial" panose="020B0604020202020204" pitchFamily="34" charset="0"/>
            </a:rPr>
            <a:t>How will you work this out?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CF7D34-60A6-4424-ACDB-C6B6634542E7}" type="parTrans" cxnId="{19615219-9672-4667-ADDB-1FA4EE93C979}">
      <dgm:prSet/>
      <dgm:spPr/>
      <dgm:t>
        <a:bodyPr/>
        <a:lstStyle/>
        <a:p>
          <a:endParaRPr lang="en-US"/>
        </a:p>
      </dgm:t>
    </dgm:pt>
    <dgm:pt modelId="{840BF4EC-DCAB-43DA-A813-4B86546B3CC2}" type="sibTrans" cxnId="{19615219-9672-4667-ADDB-1FA4EE93C979}">
      <dgm:prSet/>
      <dgm:spPr/>
      <dgm:t>
        <a:bodyPr/>
        <a:lstStyle/>
        <a:p>
          <a:endParaRPr lang="en-US"/>
        </a:p>
      </dgm:t>
    </dgm:pt>
    <dgm:pt modelId="{E8192D96-B78E-4434-B90C-9358B9C1D79A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What information do you need to collect?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76A42D-5A57-40AD-BC17-57F745592FCF}" type="parTrans" cxnId="{C815B98A-345F-46C6-9364-6F37E5C083C2}">
      <dgm:prSet/>
      <dgm:spPr/>
      <dgm:t>
        <a:bodyPr/>
        <a:lstStyle/>
        <a:p>
          <a:endParaRPr lang="en-US"/>
        </a:p>
      </dgm:t>
    </dgm:pt>
    <dgm:pt modelId="{F0D708D8-7F9C-4E17-B71A-0A5DAF948536}" type="sibTrans" cxnId="{C815B98A-345F-46C6-9364-6F37E5C083C2}">
      <dgm:prSet/>
      <dgm:spPr/>
      <dgm:t>
        <a:bodyPr/>
        <a:lstStyle/>
        <a:p>
          <a:endParaRPr lang="en-US"/>
        </a:p>
      </dgm:t>
    </dgm:pt>
    <dgm:pt modelId="{80E2D8FD-EDB3-4EA3-AD25-EBE1F9DA5151}">
      <dgm:prSet/>
      <dgm:spPr/>
      <dgm:t>
        <a:bodyPr/>
        <a:lstStyle/>
        <a:p>
          <a:r>
            <a:rPr lang="en-GB" b="0" i="0" baseline="0">
              <a:latin typeface="Arial" panose="020B0604020202020204" pitchFamily="34" charset="0"/>
              <a:cs typeface="Arial" panose="020B0604020202020204" pitchFamily="34" charset="0"/>
            </a:rPr>
            <a:t>What do you need to do with the information?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0D1BAB-545A-48F7-9E86-4704C5920A46}" type="parTrans" cxnId="{C56A7FBB-3906-422B-BF3F-9EAD8D2C1AF3}">
      <dgm:prSet/>
      <dgm:spPr/>
      <dgm:t>
        <a:bodyPr/>
        <a:lstStyle/>
        <a:p>
          <a:endParaRPr lang="en-US"/>
        </a:p>
      </dgm:t>
    </dgm:pt>
    <dgm:pt modelId="{E229F85A-587C-46D3-AB45-0B59F8629F4D}" type="sibTrans" cxnId="{C56A7FBB-3906-422B-BF3F-9EAD8D2C1AF3}">
      <dgm:prSet/>
      <dgm:spPr/>
      <dgm:t>
        <a:bodyPr/>
        <a:lstStyle/>
        <a:p>
          <a:endParaRPr lang="en-US"/>
        </a:p>
      </dgm:t>
    </dgm:pt>
    <dgm:pt modelId="{094E839B-66B7-40F8-91EE-E6504BC25478}" type="pres">
      <dgm:prSet presAssocID="{9C75FB96-A5E7-4AE2-AD29-DA1121A2A54D}" presName="root" presStyleCnt="0">
        <dgm:presLayoutVars>
          <dgm:dir/>
          <dgm:resizeHandles val="exact"/>
        </dgm:presLayoutVars>
      </dgm:prSet>
      <dgm:spPr/>
    </dgm:pt>
    <dgm:pt modelId="{1340958E-2830-4D76-8777-30956AA5ABA0}" type="pres">
      <dgm:prSet presAssocID="{66BDAD49-5DC8-4D6F-875C-273BE4F08082}" presName="compNode" presStyleCnt="0"/>
      <dgm:spPr/>
    </dgm:pt>
    <dgm:pt modelId="{DD72B7DE-25EC-490A-9A18-BC136F6A34C4}" type="pres">
      <dgm:prSet presAssocID="{66BDAD49-5DC8-4D6F-875C-273BE4F08082}" presName="bgRect" presStyleLbl="bgShp" presStyleIdx="0" presStyleCnt="3"/>
      <dgm:spPr/>
    </dgm:pt>
    <dgm:pt modelId="{D7873E0B-099B-4BB2-82CF-B5356C08FBF9}" type="pres">
      <dgm:prSet presAssocID="{66BDAD49-5DC8-4D6F-875C-273BE4F0808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51F9F322-B766-4D19-9904-DEA7CD1F2A71}" type="pres">
      <dgm:prSet presAssocID="{66BDAD49-5DC8-4D6F-875C-273BE4F08082}" presName="spaceRect" presStyleCnt="0"/>
      <dgm:spPr/>
    </dgm:pt>
    <dgm:pt modelId="{7E6FE9E0-BFBA-460E-AD71-3406E927FB01}" type="pres">
      <dgm:prSet presAssocID="{66BDAD49-5DC8-4D6F-875C-273BE4F08082}" presName="parTx" presStyleLbl="revTx" presStyleIdx="0" presStyleCnt="3">
        <dgm:presLayoutVars>
          <dgm:chMax val="0"/>
          <dgm:chPref val="0"/>
        </dgm:presLayoutVars>
      </dgm:prSet>
      <dgm:spPr/>
    </dgm:pt>
    <dgm:pt modelId="{3AAD812E-8F81-4EFE-8152-F297E844F13C}" type="pres">
      <dgm:prSet presAssocID="{840BF4EC-DCAB-43DA-A813-4B86546B3CC2}" presName="sibTrans" presStyleCnt="0"/>
      <dgm:spPr/>
    </dgm:pt>
    <dgm:pt modelId="{8477E3E7-8BF1-441C-8AF5-631B4C48A94E}" type="pres">
      <dgm:prSet presAssocID="{E8192D96-B78E-4434-B90C-9358B9C1D79A}" presName="compNode" presStyleCnt="0"/>
      <dgm:spPr/>
    </dgm:pt>
    <dgm:pt modelId="{B1174A93-367D-4B55-A32F-0953679065D0}" type="pres">
      <dgm:prSet presAssocID="{E8192D96-B78E-4434-B90C-9358B9C1D79A}" presName="bgRect" presStyleLbl="bgShp" presStyleIdx="1" presStyleCnt="3"/>
      <dgm:spPr/>
    </dgm:pt>
    <dgm:pt modelId="{11142CBD-151C-4DC7-A8CC-92D29AFDDB8A}" type="pres">
      <dgm:prSet presAssocID="{E8192D96-B78E-4434-B90C-9358B9C1D79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FC30E6B6-D811-4967-A8BC-61D8E9127966}" type="pres">
      <dgm:prSet presAssocID="{E8192D96-B78E-4434-B90C-9358B9C1D79A}" presName="spaceRect" presStyleCnt="0"/>
      <dgm:spPr/>
    </dgm:pt>
    <dgm:pt modelId="{2445CF7B-FB27-4A45-8854-968106C708A9}" type="pres">
      <dgm:prSet presAssocID="{E8192D96-B78E-4434-B90C-9358B9C1D79A}" presName="parTx" presStyleLbl="revTx" presStyleIdx="1" presStyleCnt="3">
        <dgm:presLayoutVars>
          <dgm:chMax val="0"/>
          <dgm:chPref val="0"/>
        </dgm:presLayoutVars>
      </dgm:prSet>
      <dgm:spPr/>
    </dgm:pt>
    <dgm:pt modelId="{32770E41-2CD9-4E12-9882-8B647A7055E1}" type="pres">
      <dgm:prSet presAssocID="{F0D708D8-7F9C-4E17-B71A-0A5DAF948536}" presName="sibTrans" presStyleCnt="0"/>
      <dgm:spPr/>
    </dgm:pt>
    <dgm:pt modelId="{7FF5FECC-3A82-4FA2-8C3D-E7943B790680}" type="pres">
      <dgm:prSet presAssocID="{80E2D8FD-EDB3-4EA3-AD25-EBE1F9DA5151}" presName="compNode" presStyleCnt="0"/>
      <dgm:spPr/>
    </dgm:pt>
    <dgm:pt modelId="{6983182C-BB93-4092-A0BD-E7AE083EFE40}" type="pres">
      <dgm:prSet presAssocID="{80E2D8FD-EDB3-4EA3-AD25-EBE1F9DA5151}" presName="bgRect" presStyleLbl="bgShp" presStyleIdx="2" presStyleCnt="3"/>
      <dgm:spPr/>
    </dgm:pt>
    <dgm:pt modelId="{DC2EF795-C7D3-4748-90C9-5759F0B19531}" type="pres">
      <dgm:prSet presAssocID="{80E2D8FD-EDB3-4EA3-AD25-EBE1F9DA515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1AD813A1-4B9A-4349-B892-5CD1CDD82419}" type="pres">
      <dgm:prSet presAssocID="{80E2D8FD-EDB3-4EA3-AD25-EBE1F9DA5151}" presName="spaceRect" presStyleCnt="0"/>
      <dgm:spPr/>
    </dgm:pt>
    <dgm:pt modelId="{74C132E1-424B-4555-8A5E-2680FF915414}" type="pres">
      <dgm:prSet presAssocID="{80E2D8FD-EDB3-4EA3-AD25-EBE1F9DA51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AABC901-A18D-4DFB-BF81-C0E4842F9F3B}" type="presOf" srcId="{66BDAD49-5DC8-4D6F-875C-273BE4F08082}" destId="{7E6FE9E0-BFBA-460E-AD71-3406E927FB01}" srcOrd="0" destOrd="0" presId="urn:microsoft.com/office/officeart/2018/2/layout/IconVerticalSolidList"/>
    <dgm:cxn modelId="{CAD7DA02-FBA8-4006-85B1-3054FEA981F8}" type="presOf" srcId="{80E2D8FD-EDB3-4EA3-AD25-EBE1F9DA5151}" destId="{74C132E1-424B-4555-8A5E-2680FF915414}" srcOrd="0" destOrd="0" presId="urn:microsoft.com/office/officeart/2018/2/layout/IconVerticalSolidList"/>
    <dgm:cxn modelId="{19615219-9672-4667-ADDB-1FA4EE93C979}" srcId="{9C75FB96-A5E7-4AE2-AD29-DA1121A2A54D}" destId="{66BDAD49-5DC8-4D6F-875C-273BE4F08082}" srcOrd="0" destOrd="0" parTransId="{57CF7D34-60A6-4424-ACDB-C6B6634542E7}" sibTransId="{840BF4EC-DCAB-43DA-A813-4B86546B3CC2}"/>
    <dgm:cxn modelId="{C815B98A-345F-46C6-9364-6F37E5C083C2}" srcId="{9C75FB96-A5E7-4AE2-AD29-DA1121A2A54D}" destId="{E8192D96-B78E-4434-B90C-9358B9C1D79A}" srcOrd="1" destOrd="0" parTransId="{2276A42D-5A57-40AD-BC17-57F745592FCF}" sibTransId="{F0D708D8-7F9C-4E17-B71A-0A5DAF948536}"/>
    <dgm:cxn modelId="{088AF79B-E8B5-4D30-8285-97BF5D35C662}" type="presOf" srcId="{9C75FB96-A5E7-4AE2-AD29-DA1121A2A54D}" destId="{094E839B-66B7-40F8-91EE-E6504BC25478}" srcOrd="0" destOrd="0" presId="urn:microsoft.com/office/officeart/2018/2/layout/IconVerticalSolidList"/>
    <dgm:cxn modelId="{C56A7FBB-3906-422B-BF3F-9EAD8D2C1AF3}" srcId="{9C75FB96-A5E7-4AE2-AD29-DA1121A2A54D}" destId="{80E2D8FD-EDB3-4EA3-AD25-EBE1F9DA5151}" srcOrd="2" destOrd="0" parTransId="{F70D1BAB-545A-48F7-9E86-4704C5920A46}" sibTransId="{E229F85A-587C-46D3-AB45-0B59F8629F4D}"/>
    <dgm:cxn modelId="{F73AA7D6-81A8-47E9-B857-F8328F0745CF}" type="presOf" srcId="{E8192D96-B78E-4434-B90C-9358B9C1D79A}" destId="{2445CF7B-FB27-4A45-8854-968106C708A9}" srcOrd="0" destOrd="0" presId="urn:microsoft.com/office/officeart/2018/2/layout/IconVerticalSolidList"/>
    <dgm:cxn modelId="{FE418B09-2A06-4BFD-89AA-C90F5EBD8294}" type="presParOf" srcId="{094E839B-66B7-40F8-91EE-E6504BC25478}" destId="{1340958E-2830-4D76-8777-30956AA5ABA0}" srcOrd="0" destOrd="0" presId="urn:microsoft.com/office/officeart/2018/2/layout/IconVerticalSolidList"/>
    <dgm:cxn modelId="{07D81EDF-870B-4EA0-B0DD-680AB9C405B9}" type="presParOf" srcId="{1340958E-2830-4D76-8777-30956AA5ABA0}" destId="{DD72B7DE-25EC-490A-9A18-BC136F6A34C4}" srcOrd="0" destOrd="0" presId="urn:microsoft.com/office/officeart/2018/2/layout/IconVerticalSolidList"/>
    <dgm:cxn modelId="{B44AE014-485C-444C-A979-C3A120899EEF}" type="presParOf" srcId="{1340958E-2830-4D76-8777-30956AA5ABA0}" destId="{D7873E0B-099B-4BB2-82CF-B5356C08FBF9}" srcOrd="1" destOrd="0" presId="urn:microsoft.com/office/officeart/2018/2/layout/IconVerticalSolidList"/>
    <dgm:cxn modelId="{A7D95D75-EB76-400A-BB5C-E486693BF05F}" type="presParOf" srcId="{1340958E-2830-4D76-8777-30956AA5ABA0}" destId="{51F9F322-B766-4D19-9904-DEA7CD1F2A71}" srcOrd="2" destOrd="0" presId="urn:microsoft.com/office/officeart/2018/2/layout/IconVerticalSolidList"/>
    <dgm:cxn modelId="{0EEC81CB-7092-4229-82A6-90BC693450AD}" type="presParOf" srcId="{1340958E-2830-4D76-8777-30956AA5ABA0}" destId="{7E6FE9E0-BFBA-460E-AD71-3406E927FB01}" srcOrd="3" destOrd="0" presId="urn:microsoft.com/office/officeart/2018/2/layout/IconVerticalSolidList"/>
    <dgm:cxn modelId="{1EEA1602-537F-4FA7-B2DA-F4D9EA99BB1B}" type="presParOf" srcId="{094E839B-66B7-40F8-91EE-E6504BC25478}" destId="{3AAD812E-8F81-4EFE-8152-F297E844F13C}" srcOrd="1" destOrd="0" presId="urn:microsoft.com/office/officeart/2018/2/layout/IconVerticalSolidList"/>
    <dgm:cxn modelId="{2EE59E55-877B-4617-B08E-E451D55DBE4A}" type="presParOf" srcId="{094E839B-66B7-40F8-91EE-E6504BC25478}" destId="{8477E3E7-8BF1-441C-8AF5-631B4C48A94E}" srcOrd="2" destOrd="0" presId="urn:microsoft.com/office/officeart/2018/2/layout/IconVerticalSolidList"/>
    <dgm:cxn modelId="{76CA8AE7-6E97-46C7-AD7C-3A5F575B2C9B}" type="presParOf" srcId="{8477E3E7-8BF1-441C-8AF5-631B4C48A94E}" destId="{B1174A93-367D-4B55-A32F-0953679065D0}" srcOrd="0" destOrd="0" presId="urn:microsoft.com/office/officeart/2018/2/layout/IconVerticalSolidList"/>
    <dgm:cxn modelId="{023C8876-A8CD-458A-9648-51CB78FCC6E7}" type="presParOf" srcId="{8477E3E7-8BF1-441C-8AF5-631B4C48A94E}" destId="{11142CBD-151C-4DC7-A8CC-92D29AFDDB8A}" srcOrd="1" destOrd="0" presId="urn:microsoft.com/office/officeart/2018/2/layout/IconVerticalSolidList"/>
    <dgm:cxn modelId="{50FC1217-B31F-4680-AC1A-A6A5273017DD}" type="presParOf" srcId="{8477E3E7-8BF1-441C-8AF5-631B4C48A94E}" destId="{FC30E6B6-D811-4967-A8BC-61D8E9127966}" srcOrd="2" destOrd="0" presId="urn:microsoft.com/office/officeart/2018/2/layout/IconVerticalSolidList"/>
    <dgm:cxn modelId="{79F5C97A-99B9-4C5F-A23C-54875FDB24A3}" type="presParOf" srcId="{8477E3E7-8BF1-441C-8AF5-631B4C48A94E}" destId="{2445CF7B-FB27-4A45-8854-968106C708A9}" srcOrd="3" destOrd="0" presId="urn:microsoft.com/office/officeart/2018/2/layout/IconVerticalSolidList"/>
    <dgm:cxn modelId="{206BA463-ECFB-4575-93E3-14406C1AC17F}" type="presParOf" srcId="{094E839B-66B7-40F8-91EE-E6504BC25478}" destId="{32770E41-2CD9-4E12-9882-8B647A7055E1}" srcOrd="3" destOrd="0" presId="urn:microsoft.com/office/officeart/2018/2/layout/IconVerticalSolidList"/>
    <dgm:cxn modelId="{E8F15948-6DE4-474D-88AA-D3FA03CF3E56}" type="presParOf" srcId="{094E839B-66B7-40F8-91EE-E6504BC25478}" destId="{7FF5FECC-3A82-4FA2-8C3D-E7943B790680}" srcOrd="4" destOrd="0" presId="urn:microsoft.com/office/officeart/2018/2/layout/IconVerticalSolidList"/>
    <dgm:cxn modelId="{0682124A-632B-4D8B-B5C3-9F8A3D42FB3A}" type="presParOf" srcId="{7FF5FECC-3A82-4FA2-8C3D-E7943B790680}" destId="{6983182C-BB93-4092-A0BD-E7AE083EFE40}" srcOrd="0" destOrd="0" presId="urn:microsoft.com/office/officeart/2018/2/layout/IconVerticalSolidList"/>
    <dgm:cxn modelId="{B623E210-3D0E-46CC-AA21-0A558DB553D9}" type="presParOf" srcId="{7FF5FECC-3A82-4FA2-8C3D-E7943B790680}" destId="{DC2EF795-C7D3-4748-90C9-5759F0B19531}" srcOrd="1" destOrd="0" presId="urn:microsoft.com/office/officeart/2018/2/layout/IconVerticalSolidList"/>
    <dgm:cxn modelId="{94983B7C-B457-488E-87F8-B0C6EC00C290}" type="presParOf" srcId="{7FF5FECC-3A82-4FA2-8C3D-E7943B790680}" destId="{1AD813A1-4B9A-4349-B892-5CD1CDD82419}" srcOrd="2" destOrd="0" presId="urn:microsoft.com/office/officeart/2018/2/layout/IconVerticalSolidList"/>
    <dgm:cxn modelId="{07904A48-5089-4083-A100-9D0C7742326D}" type="presParOf" srcId="{7FF5FECC-3A82-4FA2-8C3D-E7943B790680}" destId="{74C132E1-424B-4555-8A5E-2680FF91541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5FB96-A5E7-4AE2-AD29-DA1121A2A54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6BDAD49-5DC8-4D6F-875C-273BE4F08082}">
      <dgm:prSet/>
      <dgm:spPr/>
      <dgm:t>
        <a:bodyPr/>
        <a:lstStyle/>
        <a:p>
          <a:r>
            <a:rPr lang="en-GB" b="0" i="0" baseline="0" dirty="0">
              <a:latin typeface="Arial" panose="020B0604020202020204" pitchFamily="34" charset="0"/>
              <a:cs typeface="Arial" panose="020B0604020202020204" pitchFamily="34" charset="0"/>
            </a:rPr>
            <a:t>How will you work this out?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CF7D34-60A6-4424-ACDB-C6B6634542E7}" type="parTrans" cxnId="{19615219-9672-4667-ADDB-1FA4EE93C979}">
      <dgm:prSet/>
      <dgm:spPr/>
      <dgm:t>
        <a:bodyPr/>
        <a:lstStyle/>
        <a:p>
          <a:endParaRPr lang="en-US"/>
        </a:p>
      </dgm:t>
    </dgm:pt>
    <dgm:pt modelId="{840BF4EC-DCAB-43DA-A813-4B86546B3CC2}" type="sibTrans" cxnId="{19615219-9672-4667-ADDB-1FA4EE93C979}">
      <dgm:prSet/>
      <dgm:spPr/>
      <dgm:t>
        <a:bodyPr/>
        <a:lstStyle/>
        <a:p>
          <a:endParaRPr lang="en-US"/>
        </a:p>
      </dgm:t>
    </dgm:pt>
    <dgm:pt modelId="{E8192D96-B78E-4434-B90C-9358B9C1D79A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What information do you need to collect?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76A42D-5A57-40AD-BC17-57F745592FCF}" type="parTrans" cxnId="{C815B98A-345F-46C6-9364-6F37E5C083C2}">
      <dgm:prSet/>
      <dgm:spPr/>
      <dgm:t>
        <a:bodyPr/>
        <a:lstStyle/>
        <a:p>
          <a:endParaRPr lang="en-US"/>
        </a:p>
      </dgm:t>
    </dgm:pt>
    <dgm:pt modelId="{F0D708D8-7F9C-4E17-B71A-0A5DAF948536}" type="sibTrans" cxnId="{C815B98A-345F-46C6-9364-6F37E5C083C2}">
      <dgm:prSet/>
      <dgm:spPr/>
      <dgm:t>
        <a:bodyPr/>
        <a:lstStyle/>
        <a:p>
          <a:endParaRPr lang="en-US"/>
        </a:p>
      </dgm:t>
    </dgm:pt>
    <dgm:pt modelId="{80E2D8FD-EDB3-4EA3-AD25-EBE1F9DA5151}">
      <dgm:prSet/>
      <dgm:spPr/>
      <dgm:t>
        <a:bodyPr/>
        <a:lstStyle/>
        <a:p>
          <a:r>
            <a:rPr lang="en-GB" b="0" i="0" baseline="0">
              <a:latin typeface="Arial" panose="020B0604020202020204" pitchFamily="34" charset="0"/>
              <a:cs typeface="Arial" panose="020B0604020202020204" pitchFamily="34" charset="0"/>
            </a:rPr>
            <a:t>What do you need to do with the information?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0D1BAB-545A-48F7-9E86-4704C5920A46}" type="parTrans" cxnId="{C56A7FBB-3906-422B-BF3F-9EAD8D2C1AF3}">
      <dgm:prSet/>
      <dgm:spPr/>
      <dgm:t>
        <a:bodyPr/>
        <a:lstStyle/>
        <a:p>
          <a:endParaRPr lang="en-US"/>
        </a:p>
      </dgm:t>
    </dgm:pt>
    <dgm:pt modelId="{E229F85A-587C-46D3-AB45-0B59F8629F4D}" type="sibTrans" cxnId="{C56A7FBB-3906-422B-BF3F-9EAD8D2C1AF3}">
      <dgm:prSet/>
      <dgm:spPr/>
      <dgm:t>
        <a:bodyPr/>
        <a:lstStyle/>
        <a:p>
          <a:endParaRPr lang="en-US"/>
        </a:p>
      </dgm:t>
    </dgm:pt>
    <dgm:pt modelId="{094E839B-66B7-40F8-91EE-E6504BC25478}" type="pres">
      <dgm:prSet presAssocID="{9C75FB96-A5E7-4AE2-AD29-DA1121A2A54D}" presName="root" presStyleCnt="0">
        <dgm:presLayoutVars>
          <dgm:dir/>
          <dgm:resizeHandles val="exact"/>
        </dgm:presLayoutVars>
      </dgm:prSet>
      <dgm:spPr/>
    </dgm:pt>
    <dgm:pt modelId="{1340958E-2830-4D76-8777-30956AA5ABA0}" type="pres">
      <dgm:prSet presAssocID="{66BDAD49-5DC8-4D6F-875C-273BE4F08082}" presName="compNode" presStyleCnt="0"/>
      <dgm:spPr/>
    </dgm:pt>
    <dgm:pt modelId="{DD72B7DE-25EC-490A-9A18-BC136F6A34C4}" type="pres">
      <dgm:prSet presAssocID="{66BDAD49-5DC8-4D6F-875C-273BE4F08082}" presName="bgRect" presStyleLbl="bgShp" presStyleIdx="0" presStyleCnt="3"/>
      <dgm:spPr/>
    </dgm:pt>
    <dgm:pt modelId="{D7873E0B-099B-4BB2-82CF-B5356C08FBF9}" type="pres">
      <dgm:prSet presAssocID="{66BDAD49-5DC8-4D6F-875C-273BE4F0808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51F9F322-B766-4D19-9904-DEA7CD1F2A71}" type="pres">
      <dgm:prSet presAssocID="{66BDAD49-5DC8-4D6F-875C-273BE4F08082}" presName="spaceRect" presStyleCnt="0"/>
      <dgm:spPr/>
    </dgm:pt>
    <dgm:pt modelId="{7E6FE9E0-BFBA-460E-AD71-3406E927FB01}" type="pres">
      <dgm:prSet presAssocID="{66BDAD49-5DC8-4D6F-875C-273BE4F08082}" presName="parTx" presStyleLbl="revTx" presStyleIdx="0" presStyleCnt="3">
        <dgm:presLayoutVars>
          <dgm:chMax val="0"/>
          <dgm:chPref val="0"/>
        </dgm:presLayoutVars>
      </dgm:prSet>
      <dgm:spPr/>
    </dgm:pt>
    <dgm:pt modelId="{3AAD812E-8F81-4EFE-8152-F297E844F13C}" type="pres">
      <dgm:prSet presAssocID="{840BF4EC-DCAB-43DA-A813-4B86546B3CC2}" presName="sibTrans" presStyleCnt="0"/>
      <dgm:spPr/>
    </dgm:pt>
    <dgm:pt modelId="{8477E3E7-8BF1-441C-8AF5-631B4C48A94E}" type="pres">
      <dgm:prSet presAssocID="{E8192D96-B78E-4434-B90C-9358B9C1D79A}" presName="compNode" presStyleCnt="0"/>
      <dgm:spPr/>
    </dgm:pt>
    <dgm:pt modelId="{B1174A93-367D-4B55-A32F-0953679065D0}" type="pres">
      <dgm:prSet presAssocID="{E8192D96-B78E-4434-B90C-9358B9C1D79A}" presName="bgRect" presStyleLbl="bgShp" presStyleIdx="1" presStyleCnt="3"/>
      <dgm:spPr/>
    </dgm:pt>
    <dgm:pt modelId="{11142CBD-151C-4DC7-A8CC-92D29AFDDB8A}" type="pres">
      <dgm:prSet presAssocID="{E8192D96-B78E-4434-B90C-9358B9C1D79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FC30E6B6-D811-4967-A8BC-61D8E9127966}" type="pres">
      <dgm:prSet presAssocID="{E8192D96-B78E-4434-B90C-9358B9C1D79A}" presName="spaceRect" presStyleCnt="0"/>
      <dgm:spPr/>
    </dgm:pt>
    <dgm:pt modelId="{2445CF7B-FB27-4A45-8854-968106C708A9}" type="pres">
      <dgm:prSet presAssocID="{E8192D96-B78E-4434-B90C-9358B9C1D79A}" presName="parTx" presStyleLbl="revTx" presStyleIdx="1" presStyleCnt="3">
        <dgm:presLayoutVars>
          <dgm:chMax val="0"/>
          <dgm:chPref val="0"/>
        </dgm:presLayoutVars>
      </dgm:prSet>
      <dgm:spPr/>
    </dgm:pt>
    <dgm:pt modelId="{32770E41-2CD9-4E12-9882-8B647A7055E1}" type="pres">
      <dgm:prSet presAssocID="{F0D708D8-7F9C-4E17-B71A-0A5DAF948536}" presName="sibTrans" presStyleCnt="0"/>
      <dgm:spPr/>
    </dgm:pt>
    <dgm:pt modelId="{7FF5FECC-3A82-4FA2-8C3D-E7943B790680}" type="pres">
      <dgm:prSet presAssocID="{80E2D8FD-EDB3-4EA3-AD25-EBE1F9DA5151}" presName="compNode" presStyleCnt="0"/>
      <dgm:spPr/>
    </dgm:pt>
    <dgm:pt modelId="{6983182C-BB93-4092-A0BD-E7AE083EFE40}" type="pres">
      <dgm:prSet presAssocID="{80E2D8FD-EDB3-4EA3-AD25-EBE1F9DA5151}" presName="bgRect" presStyleLbl="bgShp" presStyleIdx="2" presStyleCnt="3"/>
      <dgm:spPr/>
    </dgm:pt>
    <dgm:pt modelId="{DC2EF795-C7D3-4748-90C9-5759F0B19531}" type="pres">
      <dgm:prSet presAssocID="{80E2D8FD-EDB3-4EA3-AD25-EBE1F9DA515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1AD813A1-4B9A-4349-B892-5CD1CDD82419}" type="pres">
      <dgm:prSet presAssocID="{80E2D8FD-EDB3-4EA3-AD25-EBE1F9DA5151}" presName="spaceRect" presStyleCnt="0"/>
      <dgm:spPr/>
    </dgm:pt>
    <dgm:pt modelId="{74C132E1-424B-4555-8A5E-2680FF915414}" type="pres">
      <dgm:prSet presAssocID="{80E2D8FD-EDB3-4EA3-AD25-EBE1F9DA51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AABC901-A18D-4DFB-BF81-C0E4842F9F3B}" type="presOf" srcId="{66BDAD49-5DC8-4D6F-875C-273BE4F08082}" destId="{7E6FE9E0-BFBA-460E-AD71-3406E927FB01}" srcOrd="0" destOrd="0" presId="urn:microsoft.com/office/officeart/2018/2/layout/IconVerticalSolidList"/>
    <dgm:cxn modelId="{CAD7DA02-FBA8-4006-85B1-3054FEA981F8}" type="presOf" srcId="{80E2D8FD-EDB3-4EA3-AD25-EBE1F9DA5151}" destId="{74C132E1-424B-4555-8A5E-2680FF915414}" srcOrd="0" destOrd="0" presId="urn:microsoft.com/office/officeart/2018/2/layout/IconVerticalSolidList"/>
    <dgm:cxn modelId="{19615219-9672-4667-ADDB-1FA4EE93C979}" srcId="{9C75FB96-A5E7-4AE2-AD29-DA1121A2A54D}" destId="{66BDAD49-5DC8-4D6F-875C-273BE4F08082}" srcOrd="0" destOrd="0" parTransId="{57CF7D34-60A6-4424-ACDB-C6B6634542E7}" sibTransId="{840BF4EC-DCAB-43DA-A813-4B86546B3CC2}"/>
    <dgm:cxn modelId="{C815B98A-345F-46C6-9364-6F37E5C083C2}" srcId="{9C75FB96-A5E7-4AE2-AD29-DA1121A2A54D}" destId="{E8192D96-B78E-4434-B90C-9358B9C1D79A}" srcOrd="1" destOrd="0" parTransId="{2276A42D-5A57-40AD-BC17-57F745592FCF}" sibTransId="{F0D708D8-7F9C-4E17-B71A-0A5DAF948536}"/>
    <dgm:cxn modelId="{088AF79B-E8B5-4D30-8285-97BF5D35C662}" type="presOf" srcId="{9C75FB96-A5E7-4AE2-AD29-DA1121A2A54D}" destId="{094E839B-66B7-40F8-91EE-E6504BC25478}" srcOrd="0" destOrd="0" presId="urn:microsoft.com/office/officeart/2018/2/layout/IconVerticalSolidList"/>
    <dgm:cxn modelId="{C56A7FBB-3906-422B-BF3F-9EAD8D2C1AF3}" srcId="{9C75FB96-A5E7-4AE2-AD29-DA1121A2A54D}" destId="{80E2D8FD-EDB3-4EA3-AD25-EBE1F9DA5151}" srcOrd="2" destOrd="0" parTransId="{F70D1BAB-545A-48F7-9E86-4704C5920A46}" sibTransId="{E229F85A-587C-46D3-AB45-0B59F8629F4D}"/>
    <dgm:cxn modelId="{F73AA7D6-81A8-47E9-B857-F8328F0745CF}" type="presOf" srcId="{E8192D96-B78E-4434-B90C-9358B9C1D79A}" destId="{2445CF7B-FB27-4A45-8854-968106C708A9}" srcOrd="0" destOrd="0" presId="urn:microsoft.com/office/officeart/2018/2/layout/IconVerticalSolidList"/>
    <dgm:cxn modelId="{FE418B09-2A06-4BFD-89AA-C90F5EBD8294}" type="presParOf" srcId="{094E839B-66B7-40F8-91EE-E6504BC25478}" destId="{1340958E-2830-4D76-8777-30956AA5ABA0}" srcOrd="0" destOrd="0" presId="urn:microsoft.com/office/officeart/2018/2/layout/IconVerticalSolidList"/>
    <dgm:cxn modelId="{07D81EDF-870B-4EA0-B0DD-680AB9C405B9}" type="presParOf" srcId="{1340958E-2830-4D76-8777-30956AA5ABA0}" destId="{DD72B7DE-25EC-490A-9A18-BC136F6A34C4}" srcOrd="0" destOrd="0" presId="urn:microsoft.com/office/officeart/2018/2/layout/IconVerticalSolidList"/>
    <dgm:cxn modelId="{B44AE014-485C-444C-A979-C3A120899EEF}" type="presParOf" srcId="{1340958E-2830-4D76-8777-30956AA5ABA0}" destId="{D7873E0B-099B-4BB2-82CF-B5356C08FBF9}" srcOrd="1" destOrd="0" presId="urn:microsoft.com/office/officeart/2018/2/layout/IconVerticalSolidList"/>
    <dgm:cxn modelId="{A7D95D75-EB76-400A-BB5C-E486693BF05F}" type="presParOf" srcId="{1340958E-2830-4D76-8777-30956AA5ABA0}" destId="{51F9F322-B766-4D19-9904-DEA7CD1F2A71}" srcOrd="2" destOrd="0" presId="urn:microsoft.com/office/officeart/2018/2/layout/IconVerticalSolidList"/>
    <dgm:cxn modelId="{0EEC81CB-7092-4229-82A6-90BC693450AD}" type="presParOf" srcId="{1340958E-2830-4D76-8777-30956AA5ABA0}" destId="{7E6FE9E0-BFBA-460E-AD71-3406E927FB01}" srcOrd="3" destOrd="0" presId="urn:microsoft.com/office/officeart/2018/2/layout/IconVerticalSolidList"/>
    <dgm:cxn modelId="{1EEA1602-537F-4FA7-B2DA-F4D9EA99BB1B}" type="presParOf" srcId="{094E839B-66B7-40F8-91EE-E6504BC25478}" destId="{3AAD812E-8F81-4EFE-8152-F297E844F13C}" srcOrd="1" destOrd="0" presId="urn:microsoft.com/office/officeart/2018/2/layout/IconVerticalSolidList"/>
    <dgm:cxn modelId="{2EE59E55-877B-4617-B08E-E451D55DBE4A}" type="presParOf" srcId="{094E839B-66B7-40F8-91EE-E6504BC25478}" destId="{8477E3E7-8BF1-441C-8AF5-631B4C48A94E}" srcOrd="2" destOrd="0" presId="urn:microsoft.com/office/officeart/2018/2/layout/IconVerticalSolidList"/>
    <dgm:cxn modelId="{76CA8AE7-6E97-46C7-AD7C-3A5F575B2C9B}" type="presParOf" srcId="{8477E3E7-8BF1-441C-8AF5-631B4C48A94E}" destId="{B1174A93-367D-4B55-A32F-0953679065D0}" srcOrd="0" destOrd="0" presId="urn:microsoft.com/office/officeart/2018/2/layout/IconVerticalSolidList"/>
    <dgm:cxn modelId="{023C8876-A8CD-458A-9648-51CB78FCC6E7}" type="presParOf" srcId="{8477E3E7-8BF1-441C-8AF5-631B4C48A94E}" destId="{11142CBD-151C-4DC7-A8CC-92D29AFDDB8A}" srcOrd="1" destOrd="0" presId="urn:microsoft.com/office/officeart/2018/2/layout/IconVerticalSolidList"/>
    <dgm:cxn modelId="{50FC1217-B31F-4680-AC1A-A6A5273017DD}" type="presParOf" srcId="{8477E3E7-8BF1-441C-8AF5-631B4C48A94E}" destId="{FC30E6B6-D811-4967-A8BC-61D8E9127966}" srcOrd="2" destOrd="0" presId="urn:microsoft.com/office/officeart/2018/2/layout/IconVerticalSolidList"/>
    <dgm:cxn modelId="{79F5C97A-99B9-4C5F-A23C-54875FDB24A3}" type="presParOf" srcId="{8477E3E7-8BF1-441C-8AF5-631B4C48A94E}" destId="{2445CF7B-FB27-4A45-8854-968106C708A9}" srcOrd="3" destOrd="0" presId="urn:microsoft.com/office/officeart/2018/2/layout/IconVerticalSolidList"/>
    <dgm:cxn modelId="{206BA463-ECFB-4575-93E3-14406C1AC17F}" type="presParOf" srcId="{094E839B-66B7-40F8-91EE-E6504BC25478}" destId="{32770E41-2CD9-4E12-9882-8B647A7055E1}" srcOrd="3" destOrd="0" presId="urn:microsoft.com/office/officeart/2018/2/layout/IconVerticalSolidList"/>
    <dgm:cxn modelId="{E8F15948-6DE4-474D-88AA-D3FA03CF3E56}" type="presParOf" srcId="{094E839B-66B7-40F8-91EE-E6504BC25478}" destId="{7FF5FECC-3A82-4FA2-8C3D-E7943B790680}" srcOrd="4" destOrd="0" presId="urn:microsoft.com/office/officeart/2018/2/layout/IconVerticalSolidList"/>
    <dgm:cxn modelId="{0682124A-632B-4D8B-B5C3-9F8A3D42FB3A}" type="presParOf" srcId="{7FF5FECC-3A82-4FA2-8C3D-E7943B790680}" destId="{6983182C-BB93-4092-A0BD-E7AE083EFE40}" srcOrd="0" destOrd="0" presId="urn:microsoft.com/office/officeart/2018/2/layout/IconVerticalSolidList"/>
    <dgm:cxn modelId="{B623E210-3D0E-46CC-AA21-0A558DB553D9}" type="presParOf" srcId="{7FF5FECC-3A82-4FA2-8C3D-E7943B790680}" destId="{DC2EF795-C7D3-4748-90C9-5759F0B19531}" srcOrd="1" destOrd="0" presId="urn:microsoft.com/office/officeart/2018/2/layout/IconVerticalSolidList"/>
    <dgm:cxn modelId="{94983B7C-B457-488E-87F8-B0C6EC00C290}" type="presParOf" srcId="{7FF5FECC-3A82-4FA2-8C3D-E7943B790680}" destId="{1AD813A1-4B9A-4349-B892-5CD1CDD82419}" srcOrd="2" destOrd="0" presId="urn:microsoft.com/office/officeart/2018/2/layout/IconVerticalSolidList"/>
    <dgm:cxn modelId="{07904A48-5089-4083-A100-9D0C7742326D}" type="presParOf" srcId="{7FF5FECC-3A82-4FA2-8C3D-E7943B790680}" destId="{74C132E1-424B-4555-8A5E-2680FF91541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C31D57-DABA-48A7-93EF-4D604B98055B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1D25F18-7EE5-427F-B062-C4F9A6674094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GB" sz="2000" b="0" i="0" baseline="0" dirty="0">
              <a:latin typeface="Arial" panose="020B0604020202020204" pitchFamily="34" charset="0"/>
              <a:cs typeface="Arial" panose="020B0604020202020204" pitchFamily="34" charset="0"/>
            </a:rPr>
            <a:t>Could we make some changes and help the environment?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253CDE-7CF7-4330-AE52-2216F152253C}" type="parTrans" cxnId="{5363A2EE-16C4-402E-917C-BB298F37B52C}">
      <dgm:prSet/>
      <dgm:spPr/>
      <dgm:t>
        <a:bodyPr/>
        <a:lstStyle/>
        <a:p>
          <a:endParaRPr lang="en-US"/>
        </a:p>
      </dgm:t>
    </dgm:pt>
    <dgm:pt modelId="{3B659275-DD17-4BDF-AB2D-B69E32AF8B0C}" type="sibTrans" cxnId="{5363A2EE-16C4-402E-917C-BB298F37B52C}">
      <dgm:prSet/>
      <dgm:spPr/>
      <dgm:t>
        <a:bodyPr/>
        <a:lstStyle/>
        <a:p>
          <a:endParaRPr lang="en-US"/>
        </a:p>
      </dgm:t>
    </dgm:pt>
    <dgm:pt modelId="{51B229CC-7CB6-4BC3-BF5A-05AC09DF5675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What would you suggest?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5753DC-FCBF-4840-9F92-EFA92158E853}" type="parTrans" cxnId="{241A708A-82E9-4545-B7A3-EA76A9473D71}">
      <dgm:prSet/>
      <dgm:spPr/>
      <dgm:t>
        <a:bodyPr/>
        <a:lstStyle/>
        <a:p>
          <a:endParaRPr lang="en-US"/>
        </a:p>
      </dgm:t>
    </dgm:pt>
    <dgm:pt modelId="{765D5B52-3422-4B63-B3F3-EDC6969A9C9D}" type="sibTrans" cxnId="{241A708A-82E9-4545-B7A3-EA76A9473D71}">
      <dgm:prSet/>
      <dgm:spPr/>
      <dgm:t>
        <a:bodyPr/>
        <a:lstStyle/>
        <a:p>
          <a:endParaRPr lang="en-US"/>
        </a:p>
      </dgm:t>
    </dgm:pt>
    <dgm:pt modelId="{84280B2D-F2BE-45AA-B604-10D62CF1C8EC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GB" sz="2000" b="0" i="0" baseline="0">
              <a:latin typeface="Arial" panose="020B0604020202020204" pitchFamily="34" charset="0"/>
              <a:cs typeface="Arial" panose="020B0604020202020204" pitchFamily="34" charset="0"/>
            </a:rPr>
            <a:t>How could you persuade others to make changes to their snack habits?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7D2172-1BB7-45E3-9B73-10200DA7A63F}" type="parTrans" cxnId="{8F33534B-D66D-4393-8DAF-0888B6B9FB23}">
      <dgm:prSet/>
      <dgm:spPr/>
      <dgm:t>
        <a:bodyPr/>
        <a:lstStyle/>
        <a:p>
          <a:endParaRPr lang="en-US"/>
        </a:p>
      </dgm:t>
    </dgm:pt>
    <dgm:pt modelId="{5292496D-2531-45D2-B942-F85136F6D97C}" type="sibTrans" cxnId="{8F33534B-D66D-4393-8DAF-0888B6B9FB23}">
      <dgm:prSet/>
      <dgm:spPr/>
      <dgm:t>
        <a:bodyPr/>
        <a:lstStyle/>
        <a:p>
          <a:endParaRPr lang="en-US"/>
        </a:p>
      </dgm:t>
    </dgm:pt>
    <dgm:pt modelId="{4917A41D-B03F-43BA-BA13-29BCC24952A8}" type="pres">
      <dgm:prSet presAssocID="{69C31D57-DABA-48A7-93EF-4D604B98055B}" presName="root" presStyleCnt="0">
        <dgm:presLayoutVars>
          <dgm:dir/>
          <dgm:resizeHandles val="exact"/>
        </dgm:presLayoutVars>
      </dgm:prSet>
      <dgm:spPr/>
    </dgm:pt>
    <dgm:pt modelId="{6C9CA211-F469-4F66-BF4D-B4D057715C2A}" type="pres">
      <dgm:prSet presAssocID="{B1D25F18-7EE5-427F-B062-C4F9A6674094}" presName="compNode" presStyleCnt="0"/>
      <dgm:spPr/>
    </dgm:pt>
    <dgm:pt modelId="{F91AFBF7-8143-48FB-AEA5-E61AF8905554}" type="pres">
      <dgm:prSet presAssocID="{B1D25F18-7EE5-427F-B062-C4F9A667409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5693FE29-2EEB-408F-A3D8-AC7CDA46BEAF}" type="pres">
      <dgm:prSet presAssocID="{B1D25F18-7EE5-427F-B062-C4F9A6674094}" presName="spaceRect" presStyleCnt="0"/>
      <dgm:spPr/>
    </dgm:pt>
    <dgm:pt modelId="{6ED930DE-8955-447D-9413-1E60E4825976}" type="pres">
      <dgm:prSet presAssocID="{B1D25F18-7EE5-427F-B062-C4F9A6674094}" presName="textRect" presStyleLbl="revTx" presStyleIdx="0" presStyleCnt="3">
        <dgm:presLayoutVars>
          <dgm:chMax val="1"/>
          <dgm:chPref val="1"/>
        </dgm:presLayoutVars>
      </dgm:prSet>
      <dgm:spPr/>
    </dgm:pt>
    <dgm:pt modelId="{EEA83E32-D77B-43EC-93B8-86E199FE4014}" type="pres">
      <dgm:prSet presAssocID="{3B659275-DD17-4BDF-AB2D-B69E32AF8B0C}" presName="sibTrans" presStyleCnt="0"/>
      <dgm:spPr/>
    </dgm:pt>
    <dgm:pt modelId="{2AFCF1CB-7BB3-4DFF-9A80-1BF0708A42C2}" type="pres">
      <dgm:prSet presAssocID="{51B229CC-7CB6-4BC3-BF5A-05AC09DF5675}" presName="compNode" presStyleCnt="0"/>
      <dgm:spPr/>
    </dgm:pt>
    <dgm:pt modelId="{EB67CDBF-C62D-4D5B-8727-A88F01BFD04E}" type="pres">
      <dgm:prSet presAssocID="{51B229CC-7CB6-4BC3-BF5A-05AC09DF567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1F322B34-E2B3-4457-BE5B-FED9DAB04B28}" type="pres">
      <dgm:prSet presAssocID="{51B229CC-7CB6-4BC3-BF5A-05AC09DF5675}" presName="spaceRect" presStyleCnt="0"/>
      <dgm:spPr/>
    </dgm:pt>
    <dgm:pt modelId="{6F093814-A865-4B66-A772-CAE907106A7D}" type="pres">
      <dgm:prSet presAssocID="{51B229CC-7CB6-4BC3-BF5A-05AC09DF5675}" presName="textRect" presStyleLbl="revTx" presStyleIdx="1" presStyleCnt="3">
        <dgm:presLayoutVars>
          <dgm:chMax val="1"/>
          <dgm:chPref val="1"/>
        </dgm:presLayoutVars>
      </dgm:prSet>
      <dgm:spPr/>
    </dgm:pt>
    <dgm:pt modelId="{A136C78F-6714-4966-BF53-F18736ACF9BE}" type="pres">
      <dgm:prSet presAssocID="{765D5B52-3422-4B63-B3F3-EDC6969A9C9D}" presName="sibTrans" presStyleCnt="0"/>
      <dgm:spPr/>
    </dgm:pt>
    <dgm:pt modelId="{82042357-8AF0-44DD-B338-83C75ABB2DAF}" type="pres">
      <dgm:prSet presAssocID="{84280B2D-F2BE-45AA-B604-10D62CF1C8EC}" presName="compNode" presStyleCnt="0"/>
      <dgm:spPr/>
    </dgm:pt>
    <dgm:pt modelId="{EB8E3C00-3A12-4704-8E91-2EC52BDBDF8F}" type="pres">
      <dgm:prSet presAssocID="{84280B2D-F2BE-45AA-B604-10D62CF1C8E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ocado"/>
        </a:ext>
      </dgm:extLst>
    </dgm:pt>
    <dgm:pt modelId="{32557D6F-5562-49F9-BF96-65689E4A2C7D}" type="pres">
      <dgm:prSet presAssocID="{84280B2D-F2BE-45AA-B604-10D62CF1C8EC}" presName="spaceRect" presStyleCnt="0"/>
      <dgm:spPr/>
    </dgm:pt>
    <dgm:pt modelId="{B026CA90-32F8-4E18-A9B4-58474277FF54}" type="pres">
      <dgm:prSet presAssocID="{84280B2D-F2BE-45AA-B604-10D62CF1C8E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3C6A30C-7CB9-48E5-A0FF-D640E2474EFC}" type="presOf" srcId="{51B229CC-7CB6-4BC3-BF5A-05AC09DF5675}" destId="{6F093814-A865-4B66-A772-CAE907106A7D}" srcOrd="0" destOrd="0" presId="urn:microsoft.com/office/officeart/2018/2/layout/IconLabelList"/>
    <dgm:cxn modelId="{C169E324-CC2E-4D3C-88DC-B9AE79AC381D}" type="presOf" srcId="{B1D25F18-7EE5-427F-B062-C4F9A6674094}" destId="{6ED930DE-8955-447D-9413-1E60E4825976}" srcOrd="0" destOrd="0" presId="urn:microsoft.com/office/officeart/2018/2/layout/IconLabelList"/>
    <dgm:cxn modelId="{8F33534B-D66D-4393-8DAF-0888B6B9FB23}" srcId="{69C31D57-DABA-48A7-93EF-4D604B98055B}" destId="{84280B2D-F2BE-45AA-B604-10D62CF1C8EC}" srcOrd="2" destOrd="0" parTransId="{AA7D2172-1BB7-45E3-9B73-10200DA7A63F}" sibTransId="{5292496D-2531-45D2-B942-F85136F6D97C}"/>
    <dgm:cxn modelId="{241A708A-82E9-4545-B7A3-EA76A9473D71}" srcId="{69C31D57-DABA-48A7-93EF-4D604B98055B}" destId="{51B229CC-7CB6-4BC3-BF5A-05AC09DF5675}" srcOrd="1" destOrd="0" parTransId="{545753DC-FCBF-4840-9F92-EFA92158E853}" sibTransId="{765D5B52-3422-4B63-B3F3-EDC6969A9C9D}"/>
    <dgm:cxn modelId="{213DB7BC-065E-4377-BD01-928FAF925C72}" type="presOf" srcId="{69C31D57-DABA-48A7-93EF-4D604B98055B}" destId="{4917A41D-B03F-43BA-BA13-29BCC24952A8}" srcOrd="0" destOrd="0" presId="urn:microsoft.com/office/officeart/2018/2/layout/IconLabelList"/>
    <dgm:cxn modelId="{5363A2EE-16C4-402E-917C-BB298F37B52C}" srcId="{69C31D57-DABA-48A7-93EF-4D604B98055B}" destId="{B1D25F18-7EE5-427F-B062-C4F9A6674094}" srcOrd="0" destOrd="0" parTransId="{2C253CDE-7CF7-4330-AE52-2216F152253C}" sibTransId="{3B659275-DD17-4BDF-AB2D-B69E32AF8B0C}"/>
    <dgm:cxn modelId="{1ABE24FF-1A59-44BE-ADAF-4795C521F09A}" type="presOf" srcId="{84280B2D-F2BE-45AA-B604-10D62CF1C8EC}" destId="{B026CA90-32F8-4E18-A9B4-58474277FF54}" srcOrd="0" destOrd="0" presId="urn:microsoft.com/office/officeart/2018/2/layout/IconLabelList"/>
    <dgm:cxn modelId="{D1D6353F-AE03-484F-B229-BA34077A3848}" type="presParOf" srcId="{4917A41D-B03F-43BA-BA13-29BCC24952A8}" destId="{6C9CA211-F469-4F66-BF4D-B4D057715C2A}" srcOrd="0" destOrd="0" presId="urn:microsoft.com/office/officeart/2018/2/layout/IconLabelList"/>
    <dgm:cxn modelId="{08ABD622-34BE-4BDC-872D-50A171A353F6}" type="presParOf" srcId="{6C9CA211-F469-4F66-BF4D-B4D057715C2A}" destId="{F91AFBF7-8143-48FB-AEA5-E61AF8905554}" srcOrd="0" destOrd="0" presId="urn:microsoft.com/office/officeart/2018/2/layout/IconLabelList"/>
    <dgm:cxn modelId="{4326BF7B-A248-40D9-96C9-9EBA37CC8E8D}" type="presParOf" srcId="{6C9CA211-F469-4F66-BF4D-B4D057715C2A}" destId="{5693FE29-2EEB-408F-A3D8-AC7CDA46BEAF}" srcOrd="1" destOrd="0" presId="urn:microsoft.com/office/officeart/2018/2/layout/IconLabelList"/>
    <dgm:cxn modelId="{181E4365-1B52-41D2-821D-141B751F9F0C}" type="presParOf" srcId="{6C9CA211-F469-4F66-BF4D-B4D057715C2A}" destId="{6ED930DE-8955-447D-9413-1E60E4825976}" srcOrd="2" destOrd="0" presId="urn:microsoft.com/office/officeart/2018/2/layout/IconLabelList"/>
    <dgm:cxn modelId="{457072D6-3331-485C-82A5-2FFAAB9FB1E1}" type="presParOf" srcId="{4917A41D-B03F-43BA-BA13-29BCC24952A8}" destId="{EEA83E32-D77B-43EC-93B8-86E199FE4014}" srcOrd="1" destOrd="0" presId="urn:microsoft.com/office/officeart/2018/2/layout/IconLabelList"/>
    <dgm:cxn modelId="{42D310B2-3CEC-46E2-9D10-1DB6F5AD7478}" type="presParOf" srcId="{4917A41D-B03F-43BA-BA13-29BCC24952A8}" destId="{2AFCF1CB-7BB3-4DFF-9A80-1BF0708A42C2}" srcOrd="2" destOrd="0" presId="urn:microsoft.com/office/officeart/2018/2/layout/IconLabelList"/>
    <dgm:cxn modelId="{6428A34C-CAB4-4CD7-8E22-CF89CD2D3605}" type="presParOf" srcId="{2AFCF1CB-7BB3-4DFF-9A80-1BF0708A42C2}" destId="{EB67CDBF-C62D-4D5B-8727-A88F01BFD04E}" srcOrd="0" destOrd="0" presId="urn:microsoft.com/office/officeart/2018/2/layout/IconLabelList"/>
    <dgm:cxn modelId="{D8BD81EF-E643-42A7-A5D3-A6A570B36A10}" type="presParOf" srcId="{2AFCF1CB-7BB3-4DFF-9A80-1BF0708A42C2}" destId="{1F322B34-E2B3-4457-BE5B-FED9DAB04B28}" srcOrd="1" destOrd="0" presId="urn:microsoft.com/office/officeart/2018/2/layout/IconLabelList"/>
    <dgm:cxn modelId="{9C3345A9-917E-401F-A9A6-C58671C3AD5A}" type="presParOf" srcId="{2AFCF1CB-7BB3-4DFF-9A80-1BF0708A42C2}" destId="{6F093814-A865-4B66-A772-CAE907106A7D}" srcOrd="2" destOrd="0" presId="urn:microsoft.com/office/officeart/2018/2/layout/IconLabelList"/>
    <dgm:cxn modelId="{D121EA37-3F14-4768-91EA-B9A99727D3B0}" type="presParOf" srcId="{4917A41D-B03F-43BA-BA13-29BCC24952A8}" destId="{A136C78F-6714-4966-BF53-F18736ACF9BE}" srcOrd="3" destOrd="0" presId="urn:microsoft.com/office/officeart/2018/2/layout/IconLabelList"/>
    <dgm:cxn modelId="{339E3606-F603-4DF1-ABA0-0FC43587BFC6}" type="presParOf" srcId="{4917A41D-B03F-43BA-BA13-29BCC24952A8}" destId="{82042357-8AF0-44DD-B338-83C75ABB2DAF}" srcOrd="4" destOrd="0" presId="urn:microsoft.com/office/officeart/2018/2/layout/IconLabelList"/>
    <dgm:cxn modelId="{A05178DA-D001-429F-968C-537271A86F4C}" type="presParOf" srcId="{82042357-8AF0-44DD-B338-83C75ABB2DAF}" destId="{EB8E3C00-3A12-4704-8E91-2EC52BDBDF8F}" srcOrd="0" destOrd="0" presId="urn:microsoft.com/office/officeart/2018/2/layout/IconLabelList"/>
    <dgm:cxn modelId="{E69E542B-03F9-4A8D-B02E-3229FD231979}" type="presParOf" srcId="{82042357-8AF0-44DD-B338-83C75ABB2DAF}" destId="{32557D6F-5562-49F9-BF96-65689E4A2C7D}" srcOrd="1" destOrd="0" presId="urn:microsoft.com/office/officeart/2018/2/layout/IconLabelList"/>
    <dgm:cxn modelId="{20731584-110D-4290-9A52-AA2718C12125}" type="presParOf" srcId="{82042357-8AF0-44DD-B338-83C75ABB2DAF}" destId="{B026CA90-32F8-4E18-A9B4-58474277FF5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2B7DE-25EC-490A-9A18-BC136F6A34C4}">
      <dsp:nvSpPr>
        <dsp:cNvPr id="0" name=""/>
        <dsp:cNvSpPr/>
      </dsp:nvSpPr>
      <dsp:spPr>
        <a:xfrm>
          <a:off x="0" y="552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73E0B-099B-4BB2-82CF-B5356C08FBF9}">
      <dsp:nvSpPr>
        <dsp:cNvPr id="0" name=""/>
        <dsp:cNvSpPr/>
      </dsp:nvSpPr>
      <dsp:spPr>
        <a:xfrm>
          <a:off x="391077" y="291436"/>
          <a:ext cx="711049" cy="7110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9E0-BFBA-460E-AD71-3406E927FB01}">
      <dsp:nvSpPr>
        <dsp:cNvPr id="0" name=""/>
        <dsp:cNvSpPr/>
      </dsp:nvSpPr>
      <dsp:spPr>
        <a:xfrm>
          <a:off x="1493203" y="552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How will you work this out?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552"/>
        <a:ext cx="2545396" cy="1292816"/>
      </dsp:txXfrm>
    </dsp:sp>
    <dsp:sp modelId="{B1174A93-367D-4B55-A32F-0953679065D0}">
      <dsp:nvSpPr>
        <dsp:cNvPr id="0" name=""/>
        <dsp:cNvSpPr/>
      </dsp:nvSpPr>
      <dsp:spPr>
        <a:xfrm>
          <a:off x="0" y="1616573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42CBD-151C-4DC7-A8CC-92D29AFDDB8A}">
      <dsp:nvSpPr>
        <dsp:cNvPr id="0" name=""/>
        <dsp:cNvSpPr/>
      </dsp:nvSpPr>
      <dsp:spPr>
        <a:xfrm>
          <a:off x="391077" y="1907456"/>
          <a:ext cx="711049" cy="7110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5CF7B-FB27-4A45-8854-968106C708A9}">
      <dsp:nvSpPr>
        <dsp:cNvPr id="0" name=""/>
        <dsp:cNvSpPr/>
      </dsp:nvSpPr>
      <dsp:spPr>
        <a:xfrm>
          <a:off x="1493203" y="1616573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What information do you need to collect?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1616573"/>
        <a:ext cx="2545396" cy="1292816"/>
      </dsp:txXfrm>
    </dsp:sp>
    <dsp:sp modelId="{6983182C-BB93-4092-A0BD-E7AE083EFE40}">
      <dsp:nvSpPr>
        <dsp:cNvPr id="0" name=""/>
        <dsp:cNvSpPr/>
      </dsp:nvSpPr>
      <dsp:spPr>
        <a:xfrm>
          <a:off x="0" y="3232593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EF795-C7D3-4748-90C9-5759F0B19531}">
      <dsp:nvSpPr>
        <dsp:cNvPr id="0" name=""/>
        <dsp:cNvSpPr/>
      </dsp:nvSpPr>
      <dsp:spPr>
        <a:xfrm>
          <a:off x="391077" y="3523477"/>
          <a:ext cx="711049" cy="7110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132E1-424B-4555-8A5E-2680FF915414}">
      <dsp:nvSpPr>
        <dsp:cNvPr id="0" name=""/>
        <dsp:cNvSpPr/>
      </dsp:nvSpPr>
      <dsp:spPr>
        <a:xfrm>
          <a:off x="1493203" y="3232593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What do you need to do with the information?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3232593"/>
        <a:ext cx="2545396" cy="129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2B7DE-25EC-490A-9A18-BC136F6A34C4}">
      <dsp:nvSpPr>
        <dsp:cNvPr id="0" name=""/>
        <dsp:cNvSpPr/>
      </dsp:nvSpPr>
      <dsp:spPr>
        <a:xfrm>
          <a:off x="0" y="552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73E0B-099B-4BB2-82CF-B5356C08FBF9}">
      <dsp:nvSpPr>
        <dsp:cNvPr id="0" name=""/>
        <dsp:cNvSpPr/>
      </dsp:nvSpPr>
      <dsp:spPr>
        <a:xfrm>
          <a:off x="391077" y="291436"/>
          <a:ext cx="711049" cy="7110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9E0-BFBA-460E-AD71-3406E927FB01}">
      <dsp:nvSpPr>
        <dsp:cNvPr id="0" name=""/>
        <dsp:cNvSpPr/>
      </dsp:nvSpPr>
      <dsp:spPr>
        <a:xfrm>
          <a:off x="1493203" y="552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How will you work this out?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552"/>
        <a:ext cx="2545396" cy="1292816"/>
      </dsp:txXfrm>
    </dsp:sp>
    <dsp:sp modelId="{B1174A93-367D-4B55-A32F-0953679065D0}">
      <dsp:nvSpPr>
        <dsp:cNvPr id="0" name=""/>
        <dsp:cNvSpPr/>
      </dsp:nvSpPr>
      <dsp:spPr>
        <a:xfrm>
          <a:off x="0" y="1616573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42CBD-151C-4DC7-A8CC-92D29AFDDB8A}">
      <dsp:nvSpPr>
        <dsp:cNvPr id="0" name=""/>
        <dsp:cNvSpPr/>
      </dsp:nvSpPr>
      <dsp:spPr>
        <a:xfrm>
          <a:off x="391077" y="1907456"/>
          <a:ext cx="711049" cy="7110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5CF7B-FB27-4A45-8854-968106C708A9}">
      <dsp:nvSpPr>
        <dsp:cNvPr id="0" name=""/>
        <dsp:cNvSpPr/>
      </dsp:nvSpPr>
      <dsp:spPr>
        <a:xfrm>
          <a:off x="1493203" y="1616573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What information do you need to collect?</a:t>
          </a:r>
          <a:endParaRPr lang="en-U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1616573"/>
        <a:ext cx="2545396" cy="1292816"/>
      </dsp:txXfrm>
    </dsp:sp>
    <dsp:sp modelId="{6983182C-BB93-4092-A0BD-E7AE083EFE40}">
      <dsp:nvSpPr>
        <dsp:cNvPr id="0" name=""/>
        <dsp:cNvSpPr/>
      </dsp:nvSpPr>
      <dsp:spPr>
        <a:xfrm>
          <a:off x="0" y="3232593"/>
          <a:ext cx="403860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EF795-C7D3-4748-90C9-5759F0B19531}">
      <dsp:nvSpPr>
        <dsp:cNvPr id="0" name=""/>
        <dsp:cNvSpPr/>
      </dsp:nvSpPr>
      <dsp:spPr>
        <a:xfrm>
          <a:off x="391077" y="3523477"/>
          <a:ext cx="711049" cy="7110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132E1-424B-4555-8A5E-2680FF915414}">
      <dsp:nvSpPr>
        <dsp:cNvPr id="0" name=""/>
        <dsp:cNvSpPr/>
      </dsp:nvSpPr>
      <dsp:spPr>
        <a:xfrm>
          <a:off x="1493203" y="3232593"/>
          <a:ext cx="254539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What do you need to do with the information?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3203" y="3232593"/>
        <a:ext cx="2545396" cy="1292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AFBF7-8143-48FB-AEA5-E61AF8905554}">
      <dsp:nvSpPr>
        <dsp:cNvPr id="0" name=""/>
        <dsp:cNvSpPr/>
      </dsp:nvSpPr>
      <dsp:spPr>
        <a:xfrm>
          <a:off x="750914" y="938594"/>
          <a:ext cx="1081248" cy="1081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930DE-8955-447D-9413-1E60E4825976}">
      <dsp:nvSpPr>
        <dsp:cNvPr id="0" name=""/>
        <dsp:cNvSpPr/>
      </dsp:nvSpPr>
      <dsp:spPr>
        <a:xfrm>
          <a:off x="90151" y="2417368"/>
          <a:ext cx="2402775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Could we make some changes and help the environment?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151" y="2417368"/>
        <a:ext cx="2402775" cy="1170000"/>
      </dsp:txXfrm>
    </dsp:sp>
    <dsp:sp modelId="{EB67CDBF-C62D-4D5B-8727-A88F01BFD04E}">
      <dsp:nvSpPr>
        <dsp:cNvPr id="0" name=""/>
        <dsp:cNvSpPr/>
      </dsp:nvSpPr>
      <dsp:spPr>
        <a:xfrm>
          <a:off x="3574175" y="938594"/>
          <a:ext cx="1081248" cy="1081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93814-A865-4B66-A772-CAE907106A7D}">
      <dsp:nvSpPr>
        <dsp:cNvPr id="0" name=""/>
        <dsp:cNvSpPr/>
      </dsp:nvSpPr>
      <dsp:spPr>
        <a:xfrm>
          <a:off x="2913412" y="2417368"/>
          <a:ext cx="2402775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What would you suggest?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13412" y="2417368"/>
        <a:ext cx="2402775" cy="1170000"/>
      </dsp:txXfrm>
    </dsp:sp>
    <dsp:sp modelId="{EB8E3C00-3A12-4704-8E91-2EC52BDBDF8F}">
      <dsp:nvSpPr>
        <dsp:cNvPr id="0" name=""/>
        <dsp:cNvSpPr/>
      </dsp:nvSpPr>
      <dsp:spPr>
        <a:xfrm>
          <a:off x="6397436" y="938594"/>
          <a:ext cx="1081248" cy="1081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6CA90-32F8-4E18-A9B4-58474277FF54}">
      <dsp:nvSpPr>
        <dsp:cNvPr id="0" name=""/>
        <dsp:cNvSpPr/>
      </dsp:nvSpPr>
      <dsp:spPr>
        <a:xfrm>
          <a:off x="5736673" y="2417368"/>
          <a:ext cx="2402775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baseline="0">
              <a:latin typeface="Arial" panose="020B0604020202020204" pitchFamily="34" charset="0"/>
              <a:cs typeface="Arial" panose="020B0604020202020204" pitchFamily="34" charset="0"/>
            </a:rPr>
            <a:t>How could you persuade others to make changes to their snack habits?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6673" y="2417368"/>
        <a:ext cx="2402775" cy="117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Session 2 14 January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78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5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from https://www.mars.com/sustainability-plan/cocoa-for-generations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20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09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83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8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595D34C-D39A-447E-B8E1-0325876F79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3E31430-B412-41EA-BA55-D58E71499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2" y="1556792"/>
            <a:ext cx="4042791" cy="3888433"/>
          </a:xfrm>
        </p:spPr>
        <p:txBody>
          <a:bodyPr/>
          <a:lstStyle>
            <a:lvl1pPr>
              <a:defRPr sz="2100">
                <a:solidFill>
                  <a:srgbClr val="585858"/>
                </a:solidFill>
              </a:defRPr>
            </a:lvl1pPr>
            <a:lvl2pPr>
              <a:defRPr sz="1800">
                <a:solidFill>
                  <a:srgbClr val="585858"/>
                </a:solidFill>
              </a:defRPr>
            </a:lvl2pPr>
            <a:lvl3pPr>
              <a:defRPr sz="1500">
                <a:solidFill>
                  <a:srgbClr val="585858"/>
                </a:solidFill>
              </a:defRPr>
            </a:lvl3pPr>
            <a:lvl4pPr>
              <a:defRPr sz="1350">
                <a:solidFill>
                  <a:srgbClr val="585858"/>
                </a:solidFill>
              </a:defRPr>
            </a:lvl4pPr>
            <a:lvl5pPr>
              <a:defRPr sz="1350">
                <a:solidFill>
                  <a:srgbClr val="585858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090DB9E-A500-4BA4-8B74-89F3EF7AD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42792" cy="3888433"/>
          </a:xfrm>
        </p:spPr>
        <p:txBody>
          <a:bodyPr/>
          <a:lstStyle>
            <a:lvl1pPr>
              <a:defRPr sz="2100">
                <a:solidFill>
                  <a:srgbClr val="585858"/>
                </a:solidFill>
              </a:defRPr>
            </a:lvl1pPr>
            <a:lvl2pPr>
              <a:defRPr sz="1800">
                <a:solidFill>
                  <a:srgbClr val="585858"/>
                </a:solidFill>
              </a:defRPr>
            </a:lvl2pPr>
            <a:lvl3pPr>
              <a:defRPr sz="1500">
                <a:solidFill>
                  <a:srgbClr val="585858"/>
                </a:solidFill>
              </a:defRPr>
            </a:lvl3pPr>
            <a:lvl4pPr>
              <a:defRPr sz="1350">
                <a:solidFill>
                  <a:srgbClr val="585858"/>
                </a:solidFill>
              </a:defRPr>
            </a:lvl4pPr>
            <a:lvl5pPr>
              <a:defRPr sz="1350">
                <a:solidFill>
                  <a:srgbClr val="585858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F435181-C807-4F0D-B9A5-7C9C469DF1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4C98FF4-E4A7-4DB9-B82D-0C11BE18ED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AD83AB7-F679-4E3E-B374-A32C747C6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5C1D8-5F3C-45E3-A862-3FEB8F83897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6B17004-3771-46EE-9F97-BB5E8F3EF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76" y="430660"/>
            <a:ext cx="8229600" cy="982117"/>
          </a:xfrm>
        </p:spPr>
        <p:txBody>
          <a:bodyPr anchor="t"/>
          <a:lstStyle>
            <a:lvl1pPr>
              <a:defRPr>
                <a:solidFill>
                  <a:srgbClr val="58585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236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479F6B-F071-4548-90FA-FCBDF835F4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556792"/>
            <a:ext cx="4042791" cy="3888433"/>
          </a:xfrm>
        </p:spPr>
        <p:txBody>
          <a:bodyPr/>
          <a:lstStyle>
            <a:lvl1pPr>
              <a:defRPr lang="en-US" dirty="0">
                <a:solidFill>
                  <a:srgbClr val="585858"/>
                </a:solidFill>
              </a:defRPr>
            </a:lvl1pPr>
            <a:lvl2pPr>
              <a:defRPr lang="en-US" dirty="0">
                <a:solidFill>
                  <a:srgbClr val="585858"/>
                </a:solidFill>
              </a:defRPr>
            </a:lvl2pPr>
            <a:lvl3pPr>
              <a:defRPr lang="en-US" dirty="0">
                <a:solidFill>
                  <a:srgbClr val="585858"/>
                </a:solidFill>
              </a:defRPr>
            </a:lvl3pPr>
            <a:lvl4pPr>
              <a:defRPr lang="en-US" dirty="0">
                <a:solidFill>
                  <a:srgbClr val="585858"/>
                </a:solidFill>
              </a:defRPr>
            </a:lvl4pPr>
            <a:lvl5pPr>
              <a:defRPr lang="en-GB" dirty="0">
                <a:solidFill>
                  <a:srgbClr val="585858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42792" cy="3888433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GB" dirty="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709824-0D61-4F8A-8ED4-0590D481EC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2D66A-6DD2-45B6-8DB6-1538C1B43C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F2A2D1-25EF-42F5-96D4-30359E4437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8FB64-8E98-4372-891D-01B9A57CE84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2044D9-9B2D-4C31-8E1E-48C5DD1E1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76" y="430660"/>
            <a:ext cx="8229600" cy="982117"/>
          </a:xfrm>
        </p:spPr>
        <p:txBody>
          <a:bodyPr anchor="t"/>
          <a:lstStyle>
            <a:lvl1pPr>
              <a:defRPr>
                <a:solidFill>
                  <a:srgbClr val="58585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14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8FD86F-5CD8-4466-BF8A-651EC78184C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948264" y="113655"/>
            <a:ext cx="1763688" cy="6235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8813D3F6-AFE0-4E9D-851A-B5716B58B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078" y="301625"/>
            <a:ext cx="822972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F919EB2E-C910-4BD3-AA6E-D874436CD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556794"/>
            <a:ext cx="8226425" cy="438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BBF75FAD-1C64-49A9-AABE-8F0A65128F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9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86566B38-4A46-43A1-8FF2-24E49E84A1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9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6" name="Rectangle 8">
            <a:extLst>
              <a:ext uri="{FF2B5EF4-FFF2-40B4-BE49-F238E27FC236}">
                <a16:creationId xmlns:a16="http://schemas.microsoft.com/office/drawing/2014/main" id="{956C52DF-8098-4560-A757-D09AC7C690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900"/>
            </a:lvl1pPr>
          </a:lstStyle>
          <a:p>
            <a:fld id="{AE284E3E-0734-4C1C-8A10-2A7D3F5CEAF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5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8585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defRPr sz="3200">
          <a:solidFill>
            <a:srgbClr val="58585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panose="020B0604020202020204" pitchFamily="34" charset="0"/>
        <a:buChar char="●"/>
        <a:defRPr sz="2800">
          <a:solidFill>
            <a:srgbClr val="58585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panose="020B0604020202020204" pitchFamily="34" charset="0"/>
        <a:buChar char="–"/>
        <a:defRPr sz="2400">
          <a:solidFill>
            <a:srgbClr val="58585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●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●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C914C7-74DB-48E0-8B0C-2E80B48702B4}"/>
              </a:ext>
            </a:extLst>
          </p:cNvPr>
          <p:cNvSpPr txBox="1">
            <a:spLocks/>
          </p:cNvSpPr>
          <p:nvPr/>
        </p:nvSpPr>
        <p:spPr>
          <a:xfrm>
            <a:off x="827584" y="1261276"/>
            <a:ext cx="7344816" cy="2599772"/>
          </a:xfrm>
          <a:prstGeom prst="rect">
            <a:avLst/>
          </a:prstGeom>
        </p:spPr>
        <p:txBody>
          <a:bodyPr vert="horz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/>
            <a:r>
              <a:rPr lang="en-GB" sz="4000" kern="0" dirty="0"/>
              <a:t>International Day of Mathematics:</a:t>
            </a:r>
          </a:p>
          <a:p>
            <a:pPr algn="ctr"/>
            <a:r>
              <a:rPr lang="en-GB" sz="4000" i="1" kern="0" dirty="0"/>
              <a:t>Mathematics for a Better World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C1105E3-72B8-4568-ABE3-1F81FC074DD4}"/>
              </a:ext>
            </a:extLst>
          </p:cNvPr>
          <p:cNvSpPr txBox="1">
            <a:spLocks/>
          </p:cNvSpPr>
          <p:nvPr/>
        </p:nvSpPr>
        <p:spPr>
          <a:xfrm>
            <a:off x="1770553" y="3825432"/>
            <a:ext cx="5228046" cy="197983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rgbClr val="0023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235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235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235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GB" sz="3600" kern="0" dirty="0"/>
              <a:t>Chocolate Miles</a:t>
            </a:r>
          </a:p>
          <a:p>
            <a:pPr algn="ctr"/>
            <a:r>
              <a:rPr lang="en-GB" sz="3600" i="1" kern="0" dirty="0"/>
              <a:t>How far does your favourite snack travel?</a:t>
            </a:r>
          </a:p>
        </p:txBody>
      </p:sp>
    </p:spTree>
    <p:extLst>
      <p:ext uri="{BB962C8B-B14F-4D97-AF65-F5344CB8AC3E}">
        <p14:creationId xmlns:p14="http://schemas.microsoft.com/office/powerpoint/2010/main" val="274878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ABE76D-1080-47B3-B129-3C50DC34A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82" r="23641" b="1"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5E76A1-FD8D-4ECF-A2EB-CD84EBFC3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What is your favourite chocolate bar?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How is it made?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How does it get to you?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else would you like to find out?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126AA-309C-40ED-81DA-FA0AC7F7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b="1" dirty="0"/>
              <a:t>We love chocolate!</a:t>
            </a:r>
          </a:p>
        </p:txBody>
      </p:sp>
    </p:spTree>
    <p:extLst>
      <p:ext uri="{BB962C8B-B14F-4D97-AF65-F5344CB8AC3E}">
        <p14:creationId xmlns:p14="http://schemas.microsoft.com/office/powerpoint/2010/main" val="416146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F1C97290-1B7D-4361-95E3-298CDD423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0349"/>
          <a:stretch/>
        </p:blipFill>
        <p:spPr bwMode="auto">
          <a:xfrm>
            <a:off x="457200" y="1600200"/>
            <a:ext cx="4038600" cy="45259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77E590-8051-4DB8-A32F-2A18943291D0}"/>
              </a:ext>
            </a:extLst>
          </p:cNvPr>
          <p:cNvSpPr txBox="1">
            <a:spLocks/>
          </p:cNvSpPr>
          <p:nvPr/>
        </p:nvSpPr>
        <p:spPr bwMode="auto">
          <a:xfrm>
            <a:off x="4648200" y="1600200"/>
            <a:ext cx="4038600" cy="45259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defRPr sz="2100">
                <a:solidFill>
                  <a:srgbClr val="5858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●"/>
              <a:defRPr sz="1800">
                <a:solidFill>
                  <a:srgbClr val="585858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–"/>
              <a:defRPr sz="1500">
                <a:solidFill>
                  <a:srgbClr val="585858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defTabSz="914400" latinLnBrk="0">
              <a:lnSpc>
                <a:spcPct val="90000"/>
              </a:lnSpc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Where is your chocolate grown?</a:t>
            </a:r>
          </a:p>
          <a:p>
            <a:pPr marL="342900" marR="0" lvl="0" indent="-342900" defTabSz="914400" latinLnBrk="0">
              <a:lnSpc>
                <a:spcPct val="90000"/>
              </a:lnSpc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28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it made into your favourite bars?</a:t>
            </a:r>
          </a:p>
          <a:p>
            <a:pPr marL="342900" marR="0" lvl="0" indent="-342900" defTabSz="914400" latinLnBrk="0">
              <a:lnSpc>
                <a:spcPct val="90000"/>
              </a:lnSpc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28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other ingredients are used?</a:t>
            </a:r>
          </a:p>
          <a:p>
            <a:pPr marL="342900" marR="0" lvl="0" indent="-342900" defTabSz="914400" latinLnBrk="0">
              <a:lnSpc>
                <a:spcPct val="90000"/>
              </a:lnSpc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How many miles has it travelled before it gets to you?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126AA-309C-40ED-81DA-FA0AC7F7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 vert="horz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b="1" dirty="0"/>
              <a:t>How far does your chocolate travel?</a:t>
            </a:r>
          </a:p>
        </p:txBody>
      </p:sp>
    </p:spTree>
    <p:extLst>
      <p:ext uri="{BB962C8B-B14F-4D97-AF65-F5344CB8AC3E}">
        <p14:creationId xmlns:p14="http://schemas.microsoft.com/office/powerpoint/2010/main" val="2989570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D8DC17-B090-4841-9982-02839B8A6E1B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defRPr sz="2100">
                <a:solidFill>
                  <a:srgbClr val="5858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●"/>
              <a:defRPr sz="1800">
                <a:solidFill>
                  <a:srgbClr val="585858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–"/>
              <a:defRPr sz="1500">
                <a:solidFill>
                  <a:srgbClr val="585858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Ourselves?</a:t>
            </a:r>
          </a:p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28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class?</a:t>
            </a:r>
          </a:p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school?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126AA-309C-40ED-81DA-FA0AC7F7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19274"/>
            <a:ext cx="8229600" cy="580926"/>
          </a:xfrm>
        </p:spPr>
        <p:txBody>
          <a:bodyPr vert="horz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3400" dirty="0"/>
              <a:t>How many chocolate miles do we use: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E332A39-825B-4D94-8635-4BCD95E594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578878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84376E2-1241-472E-A8B5-A95070FD84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41" y="3429000"/>
            <a:ext cx="4311659" cy="23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1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D8DC17-B090-4841-9982-02839B8A6E1B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1"/>
            <a:ext cx="4038600" cy="33409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defRPr sz="2100">
                <a:solidFill>
                  <a:srgbClr val="5858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●"/>
              <a:defRPr sz="1800">
                <a:solidFill>
                  <a:srgbClr val="585858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panose="020B0604020202020204" pitchFamily="34" charset="0"/>
              <a:buChar char="–"/>
              <a:defRPr sz="1500">
                <a:solidFill>
                  <a:srgbClr val="585858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●"/>
              <a:defRPr sz="1350">
                <a:solidFill>
                  <a:srgbClr val="585858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35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28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average in a week in our class?</a:t>
            </a:r>
          </a:p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average in a month in our school?</a:t>
            </a:r>
            <a:endParaRPr lang="en-GB" sz="2800" kern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latinLnBrk="0">
              <a:buClr>
                <a:schemeClr val="bg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Can we compare them?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126AA-309C-40ED-81DA-FA0AC7F7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19274"/>
            <a:ext cx="8229600" cy="580926"/>
          </a:xfrm>
        </p:spPr>
        <p:txBody>
          <a:bodyPr vert="horz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3400" dirty="0"/>
              <a:t>How many chocolate miles do we use: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E332A39-825B-4D94-8635-4BCD95E5945C}"/>
              </a:ext>
            </a:extLst>
          </p:cNvPr>
          <p:cNvGraphicFramePr/>
          <p:nvPr/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E54240C-DF8C-4851-BF43-197502BE0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652" y="4509120"/>
            <a:ext cx="3764598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38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9D1B-B5B6-482D-A9EE-E8F7E5E3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48074"/>
            <a:ext cx="8229600" cy="580926"/>
          </a:xfrm>
        </p:spPr>
        <p:txBody>
          <a:bodyPr/>
          <a:lstStyle/>
          <a:p>
            <a:r>
              <a:rPr lang="en-GB" dirty="0"/>
              <a:t>What do we mean by average?</a:t>
            </a:r>
          </a:p>
        </p:txBody>
      </p:sp>
    </p:spTree>
    <p:extLst>
      <p:ext uri="{BB962C8B-B14F-4D97-AF65-F5344CB8AC3E}">
        <p14:creationId xmlns:p14="http://schemas.microsoft.com/office/powerpoint/2010/main" val="423842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lk of the Stars- Indonesian Surabaya 54 Milk chocolate">
            <a:extLst>
              <a:ext uri="{FF2B5EF4-FFF2-40B4-BE49-F238E27FC236}">
                <a16:creationId xmlns:a16="http://schemas.microsoft.com/office/drawing/2014/main" id="{852E5B71-5D49-43ED-A29B-DD7565C31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lk of the Stars- Indonesian Surabaya 54 Milk chocolate">
            <a:extLst>
              <a:ext uri="{FF2B5EF4-FFF2-40B4-BE49-F238E27FC236}">
                <a16:creationId xmlns:a16="http://schemas.microsoft.com/office/drawing/2014/main" id="{36C3262B-FBD8-4E9C-BFE0-2CC9B01C5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lk of the Stars- Indonesian Surabaya 54 Milk chocolate">
            <a:extLst>
              <a:ext uri="{FF2B5EF4-FFF2-40B4-BE49-F238E27FC236}">
                <a16:creationId xmlns:a16="http://schemas.microsoft.com/office/drawing/2014/main" id="{284BA7AE-E97B-4B8E-B9FD-EF9EE774B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ilk of the Stars- Indonesian Surabaya 54 Milk chocolate">
            <a:extLst>
              <a:ext uri="{FF2B5EF4-FFF2-40B4-BE49-F238E27FC236}">
                <a16:creationId xmlns:a16="http://schemas.microsoft.com/office/drawing/2014/main" id="{DBA6380C-0706-4945-8D19-D21B1C19E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ilk of the Stars- Indonesian Surabaya 54 Milk chocolate">
            <a:extLst>
              <a:ext uri="{FF2B5EF4-FFF2-40B4-BE49-F238E27FC236}">
                <a16:creationId xmlns:a16="http://schemas.microsoft.com/office/drawing/2014/main" id="{5B313729-BCBC-4DE2-A687-BA572503C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3248674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ilk of the Stars- Indonesian Surabaya 54 Milk chocolate">
            <a:extLst>
              <a:ext uri="{FF2B5EF4-FFF2-40B4-BE49-F238E27FC236}">
                <a16:creationId xmlns:a16="http://schemas.microsoft.com/office/drawing/2014/main" id="{B4D9EA5E-98C7-4A3C-9CA4-F7C98730A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2423719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ilk of the Stars- Indonesian Surabaya 54 Milk chocolate">
            <a:extLst>
              <a:ext uri="{FF2B5EF4-FFF2-40B4-BE49-F238E27FC236}">
                <a16:creationId xmlns:a16="http://schemas.microsoft.com/office/drawing/2014/main" id="{A63596AC-7F98-418E-889D-4BF9C7836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067944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Milk of the Stars- Indonesian Surabaya 54 Milk chocolate">
            <a:extLst>
              <a:ext uri="{FF2B5EF4-FFF2-40B4-BE49-F238E27FC236}">
                <a16:creationId xmlns:a16="http://schemas.microsoft.com/office/drawing/2014/main" id="{FD7360FC-6048-4533-A61C-3FD134267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5528" y="324867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ilk of the Stars- Indonesian Surabaya 54 Milk chocolate">
            <a:extLst>
              <a:ext uri="{FF2B5EF4-FFF2-40B4-BE49-F238E27FC236}">
                <a16:creationId xmlns:a16="http://schemas.microsoft.com/office/drawing/2014/main" id="{CCAD2B92-45D5-4D6B-AF90-027A39346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4C5E82-259D-4DB1-BED7-3A62A264D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ilk of the Stars- Indonesian Surabaya 54 Milk chocolate">
            <a:extLst>
              <a:ext uri="{FF2B5EF4-FFF2-40B4-BE49-F238E27FC236}">
                <a16:creationId xmlns:a16="http://schemas.microsoft.com/office/drawing/2014/main" id="{7A9F7C04-462B-4606-9F7D-16649C22E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ilk of the Stars- Indonesian Surabaya 54 Milk chocolate">
            <a:extLst>
              <a:ext uri="{FF2B5EF4-FFF2-40B4-BE49-F238E27FC236}">
                <a16:creationId xmlns:a16="http://schemas.microsoft.com/office/drawing/2014/main" id="{DCFC6929-97B6-484C-87AF-68E4ACB92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ilk of the Stars- Indonesian Surabaya 54 Milk chocolate">
            <a:extLst>
              <a:ext uri="{FF2B5EF4-FFF2-40B4-BE49-F238E27FC236}">
                <a16:creationId xmlns:a16="http://schemas.microsoft.com/office/drawing/2014/main" id="{F30A476B-3EE5-46E7-9A3C-C28701614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242716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Milk of the Stars- Indonesian Surabaya 54 Milk chocolate">
            <a:extLst>
              <a:ext uri="{FF2B5EF4-FFF2-40B4-BE49-F238E27FC236}">
                <a16:creationId xmlns:a16="http://schemas.microsoft.com/office/drawing/2014/main" id="{FEE940BE-DFB6-4184-8307-6D51A29EA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160220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These are the chocolate bars that 5 friends eat in a week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BBA986-856D-4358-A78E-F465F3D58C8E}"/>
              </a:ext>
            </a:extLst>
          </p:cNvPr>
          <p:cNvSpPr txBox="1">
            <a:spLocks/>
          </p:cNvSpPr>
          <p:nvPr/>
        </p:nvSpPr>
        <p:spPr>
          <a:xfrm>
            <a:off x="1698600" y="5830296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Ali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F1968B-FB71-4E0A-8E4F-6B7375B611CA}"/>
              </a:ext>
            </a:extLst>
          </p:cNvPr>
          <p:cNvSpPr txBox="1">
            <a:spLocks/>
          </p:cNvSpPr>
          <p:nvPr/>
        </p:nvSpPr>
        <p:spPr>
          <a:xfrm>
            <a:off x="2922735" y="584994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Nic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448F04F-B622-4C75-B98C-A0BF78A1B77A}"/>
              </a:ext>
            </a:extLst>
          </p:cNvPr>
          <p:cNvSpPr txBox="1">
            <a:spLocks/>
          </p:cNvSpPr>
          <p:nvPr/>
        </p:nvSpPr>
        <p:spPr>
          <a:xfrm>
            <a:off x="4180067" y="5830295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Jo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8DDD80F-E17A-43C4-BC50-5BA6E702591D}"/>
              </a:ext>
            </a:extLst>
          </p:cNvPr>
          <p:cNvSpPr txBox="1">
            <a:spLocks/>
          </p:cNvSpPr>
          <p:nvPr/>
        </p:nvSpPr>
        <p:spPr>
          <a:xfrm>
            <a:off x="5331874" y="5820917"/>
            <a:ext cx="797456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Ed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1E73B9-674F-45A4-BD1C-89127F70F14F}"/>
              </a:ext>
            </a:extLst>
          </p:cNvPr>
          <p:cNvSpPr txBox="1">
            <a:spLocks/>
          </p:cNvSpPr>
          <p:nvPr/>
        </p:nvSpPr>
        <p:spPr>
          <a:xfrm>
            <a:off x="6568977" y="582091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Taz</a:t>
            </a:r>
          </a:p>
        </p:txBody>
      </p:sp>
      <p:pic>
        <p:nvPicPr>
          <p:cNvPr id="26" name="Picture 4" descr="Milk of the Stars- Indonesian Surabaya 54 Milk chocolate">
            <a:extLst>
              <a:ext uri="{FF2B5EF4-FFF2-40B4-BE49-F238E27FC236}">
                <a16:creationId xmlns:a16="http://schemas.microsoft.com/office/drawing/2014/main" id="{7C946BD8-0A03-4A1D-9025-47C43EFCA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9664" y="324867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03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lk of the Stars- Indonesian Surabaya 54 Milk chocolate">
            <a:extLst>
              <a:ext uri="{FF2B5EF4-FFF2-40B4-BE49-F238E27FC236}">
                <a16:creationId xmlns:a16="http://schemas.microsoft.com/office/drawing/2014/main" id="{852E5B71-5D49-43ED-A29B-DD7565C31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lk of the Stars- Indonesian Surabaya 54 Milk chocolate">
            <a:extLst>
              <a:ext uri="{FF2B5EF4-FFF2-40B4-BE49-F238E27FC236}">
                <a16:creationId xmlns:a16="http://schemas.microsoft.com/office/drawing/2014/main" id="{36C3262B-FBD8-4E9C-BFE0-2CC9B01C5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lk of the Stars- Indonesian Surabaya 54 Milk chocolate">
            <a:extLst>
              <a:ext uri="{FF2B5EF4-FFF2-40B4-BE49-F238E27FC236}">
                <a16:creationId xmlns:a16="http://schemas.microsoft.com/office/drawing/2014/main" id="{284BA7AE-E97B-4B8E-B9FD-EF9EE774B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ilk of the Stars- Indonesian Surabaya 54 Milk chocolate">
            <a:extLst>
              <a:ext uri="{FF2B5EF4-FFF2-40B4-BE49-F238E27FC236}">
                <a16:creationId xmlns:a16="http://schemas.microsoft.com/office/drawing/2014/main" id="{DBA6380C-0706-4945-8D19-D21B1C19E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ilk of the Stars- Indonesian Surabaya 54 Milk chocolate">
            <a:extLst>
              <a:ext uri="{FF2B5EF4-FFF2-40B4-BE49-F238E27FC236}">
                <a16:creationId xmlns:a16="http://schemas.microsoft.com/office/drawing/2014/main" id="{5B313729-BCBC-4DE2-A687-BA572503C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3248674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ilk of the Stars- Indonesian Surabaya 54 Milk chocolate">
            <a:extLst>
              <a:ext uri="{FF2B5EF4-FFF2-40B4-BE49-F238E27FC236}">
                <a16:creationId xmlns:a16="http://schemas.microsoft.com/office/drawing/2014/main" id="{B4D9EA5E-98C7-4A3C-9CA4-F7C98730A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2423719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ilk of the Stars- Indonesian Surabaya 54 Milk chocolate">
            <a:extLst>
              <a:ext uri="{FF2B5EF4-FFF2-40B4-BE49-F238E27FC236}">
                <a16:creationId xmlns:a16="http://schemas.microsoft.com/office/drawing/2014/main" id="{A63596AC-7F98-418E-889D-4BF9C7836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067944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Milk of the Stars- Indonesian Surabaya 54 Milk chocolate">
            <a:extLst>
              <a:ext uri="{FF2B5EF4-FFF2-40B4-BE49-F238E27FC236}">
                <a16:creationId xmlns:a16="http://schemas.microsoft.com/office/drawing/2014/main" id="{FD7360FC-6048-4533-A61C-3FD134267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5528" y="324867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ilk of the Stars- Indonesian Surabaya 54 Milk chocolate">
            <a:extLst>
              <a:ext uri="{FF2B5EF4-FFF2-40B4-BE49-F238E27FC236}">
                <a16:creationId xmlns:a16="http://schemas.microsoft.com/office/drawing/2014/main" id="{CCAD2B92-45D5-4D6B-AF90-027A39346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4C5E82-259D-4DB1-BED7-3A62A264D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ilk of the Stars- Indonesian Surabaya 54 Milk chocolate">
            <a:extLst>
              <a:ext uri="{FF2B5EF4-FFF2-40B4-BE49-F238E27FC236}">
                <a16:creationId xmlns:a16="http://schemas.microsoft.com/office/drawing/2014/main" id="{7A9F7C04-462B-4606-9F7D-16649C22E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ilk of the Stars- Indonesian Surabaya 54 Milk chocolate">
            <a:extLst>
              <a:ext uri="{FF2B5EF4-FFF2-40B4-BE49-F238E27FC236}">
                <a16:creationId xmlns:a16="http://schemas.microsoft.com/office/drawing/2014/main" id="{DCFC6929-97B6-484C-87AF-68E4ACB92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ilk of the Stars- Indonesian Surabaya 54 Milk chocolate">
            <a:extLst>
              <a:ext uri="{FF2B5EF4-FFF2-40B4-BE49-F238E27FC236}">
                <a16:creationId xmlns:a16="http://schemas.microsoft.com/office/drawing/2014/main" id="{F30A476B-3EE5-46E7-9A3C-C28701614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242716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Milk of the Stars- Indonesian Surabaya 54 Milk chocolate">
            <a:extLst>
              <a:ext uri="{FF2B5EF4-FFF2-40B4-BE49-F238E27FC236}">
                <a16:creationId xmlns:a16="http://schemas.microsoft.com/office/drawing/2014/main" id="{FEE940BE-DFB6-4184-8307-6D51A29EA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160220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1"/>
            <a:ext cx="8229600" cy="824955"/>
          </a:xfrm>
        </p:spPr>
        <p:txBody>
          <a:bodyPr/>
          <a:lstStyle/>
          <a:p>
            <a:pPr algn="l"/>
            <a:r>
              <a:rPr lang="en-GB" sz="2400" dirty="0"/>
              <a:t>How many bars should the local shopkeeper buy for each person every week?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BBA986-856D-4358-A78E-F465F3D58C8E}"/>
              </a:ext>
            </a:extLst>
          </p:cNvPr>
          <p:cNvSpPr txBox="1">
            <a:spLocks/>
          </p:cNvSpPr>
          <p:nvPr/>
        </p:nvSpPr>
        <p:spPr>
          <a:xfrm>
            <a:off x="1698600" y="5830296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Ali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F1968B-FB71-4E0A-8E4F-6B7375B611CA}"/>
              </a:ext>
            </a:extLst>
          </p:cNvPr>
          <p:cNvSpPr txBox="1">
            <a:spLocks/>
          </p:cNvSpPr>
          <p:nvPr/>
        </p:nvSpPr>
        <p:spPr>
          <a:xfrm>
            <a:off x="2922735" y="584994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Nic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448F04F-B622-4C75-B98C-A0BF78A1B77A}"/>
              </a:ext>
            </a:extLst>
          </p:cNvPr>
          <p:cNvSpPr txBox="1">
            <a:spLocks/>
          </p:cNvSpPr>
          <p:nvPr/>
        </p:nvSpPr>
        <p:spPr>
          <a:xfrm>
            <a:off x="4180067" y="5830295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Jo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8DDD80F-E17A-43C4-BC50-5BA6E702591D}"/>
              </a:ext>
            </a:extLst>
          </p:cNvPr>
          <p:cNvSpPr txBox="1">
            <a:spLocks/>
          </p:cNvSpPr>
          <p:nvPr/>
        </p:nvSpPr>
        <p:spPr>
          <a:xfrm>
            <a:off x="5331874" y="5820917"/>
            <a:ext cx="797456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Ed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1E73B9-674F-45A4-BD1C-89127F70F14F}"/>
              </a:ext>
            </a:extLst>
          </p:cNvPr>
          <p:cNvSpPr txBox="1">
            <a:spLocks/>
          </p:cNvSpPr>
          <p:nvPr/>
        </p:nvSpPr>
        <p:spPr>
          <a:xfrm>
            <a:off x="6568977" y="582091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Taz</a:t>
            </a:r>
          </a:p>
        </p:txBody>
      </p:sp>
      <p:pic>
        <p:nvPicPr>
          <p:cNvPr id="26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6C9429-3B2A-4205-91C9-2B30F383F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23112" y="324867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6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lk of the Stars- Indonesian Surabaya 54 Milk chocolate">
            <a:extLst>
              <a:ext uri="{FF2B5EF4-FFF2-40B4-BE49-F238E27FC236}">
                <a16:creationId xmlns:a16="http://schemas.microsoft.com/office/drawing/2014/main" id="{852E5B71-5D49-43ED-A29B-DD7565C31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lk of the Stars- Indonesian Surabaya 54 Milk chocolate">
            <a:extLst>
              <a:ext uri="{FF2B5EF4-FFF2-40B4-BE49-F238E27FC236}">
                <a16:creationId xmlns:a16="http://schemas.microsoft.com/office/drawing/2014/main" id="{36C3262B-FBD8-4E9C-BFE0-2CC9B01C5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1593076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lk of the Stars- Indonesian Surabaya 54 Milk chocolate">
            <a:extLst>
              <a:ext uri="{FF2B5EF4-FFF2-40B4-BE49-F238E27FC236}">
                <a16:creationId xmlns:a16="http://schemas.microsoft.com/office/drawing/2014/main" id="{284BA7AE-E97B-4B8E-B9FD-EF9EE774B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90380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ilk of the Stars- Indonesian Surabaya 54 Milk chocolate">
            <a:extLst>
              <a:ext uri="{FF2B5EF4-FFF2-40B4-BE49-F238E27FC236}">
                <a16:creationId xmlns:a16="http://schemas.microsoft.com/office/drawing/2014/main" id="{DBA6380C-0706-4945-8D19-D21B1C19E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17212" y="407885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ilk of the Stars- Indonesian Surabaya 54 Milk chocolate">
            <a:extLst>
              <a:ext uri="{FF2B5EF4-FFF2-40B4-BE49-F238E27FC236}">
                <a16:creationId xmlns:a16="http://schemas.microsoft.com/office/drawing/2014/main" id="{5B313729-BCBC-4DE2-A687-BA572503C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3248674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ilk of the Stars- Indonesian Surabaya 54 Milk chocolate">
            <a:extLst>
              <a:ext uri="{FF2B5EF4-FFF2-40B4-BE49-F238E27FC236}">
                <a16:creationId xmlns:a16="http://schemas.microsoft.com/office/drawing/2014/main" id="{B4D9EA5E-98C7-4A3C-9CA4-F7C98730A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820660" y="2423719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ilk of the Stars- Indonesian Surabaya 54 Milk chocolate">
            <a:extLst>
              <a:ext uri="{FF2B5EF4-FFF2-40B4-BE49-F238E27FC236}">
                <a16:creationId xmlns:a16="http://schemas.microsoft.com/office/drawing/2014/main" id="{A63596AC-7F98-418E-889D-4BF9C7836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067944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Milk of the Stars- Indonesian Surabaya 54 Milk chocolate">
            <a:extLst>
              <a:ext uri="{FF2B5EF4-FFF2-40B4-BE49-F238E27FC236}">
                <a16:creationId xmlns:a16="http://schemas.microsoft.com/office/drawing/2014/main" id="{FD7360FC-6048-4533-A61C-3FD134267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5528" y="3248673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ilk of the Stars- Indonesian Surabaya 54 Milk chocolate">
            <a:extLst>
              <a:ext uri="{FF2B5EF4-FFF2-40B4-BE49-F238E27FC236}">
                <a16:creationId xmlns:a16="http://schemas.microsoft.com/office/drawing/2014/main" id="{CCAD2B92-45D5-4D6B-AF90-027A39346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4C5E82-259D-4DB1-BED7-3A62A264D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ilk of the Stars- Indonesian Surabaya 54 Milk chocolate">
            <a:extLst>
              <a:ext uri="{FF2B5EF4-FFF2-40B4-BE49-F238E27FC236}">
                <a16:creationId xmlns:a16="http://schemas.microsoft.com/office/drawing/2014/main" id="{7A9F7C04-462B-4606-9F7D-16649C22E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90202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ilk of the Stars- Indonesian Surabaya 54 Milk chocolate">
            <a:extLst>
              <a:ext uri="{FF2B5EF4-FFF2-40B4-BE49-F238E27FC236}">
                <a16:creationId xmlns:a16="http://schemas.microsoft.com/office/drawing/2014/main" id="{DCFC6929-97B6-484C-87AF-68E4ACB92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40770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ilk of the Stars- Indonesian Surabaya 54 Milk chocolate">
            <a:extLst>
              <a:ext uri="{FF2B5EF4-FFF2-40B4-BE49-F238E27FC236}">
                <a16:creationId xmlns:a16="http://schemas.microsoft.com/office/drawing/2014/main" id="{F30A476B-3EE5-46E7-9A3C-C28701614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242716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Milk of the Stars- Indonesian Surabaya 54 Milk chocolate">
            <a:extLst>
              <a:ext uri="{FF2B5EF4-FFF2-40B4-BE49-F238E27FC236}">
                <a16:creationId xmlns:a16="http://schemas.microsoft.com/office/drawing/2014/main" id="{FEE940BE-DFB6-4184-8307-6D51A29EA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5292080" y="160220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24954"/>
          </a:xfrm>
        </p:spPr>
        <p:txBody>
          <a:bodyPr/>
          <a:lstStyle/>
          <a:p>
            <a:pPr algn="l"/>
            <a:r>
              <a:rPr lang="en-GB" sz="2400" dirty="0"/>
              <a:t>What would you say if you had to give one number of bars for all of them?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BBA986-856D-4358-A78E-F465F3D58C8E}"/>
              </a:ext>
            </a:extLst>
          </p:cNvPr>
          <p:cNvSpPr txBox="1">
            <a:spLocks/>
          </p:cNvSpPr>
          <p:nvPr/>
        </p:nvSpPr>
        <p:spPr>
          <a:xfrm>
            <a:off x="1698600" y="5830296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Ali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F1968B-FB71-4E0A-8E4F-6B7375B611CA}"/>
              </a:ext>
            </a:extLst>
          </p:cNvPr>
          <p:cNvSpPr txBox="1">
            <a:spLocks/>
          </p:cNvSpPr>
          <p:nvPr/>
        </p:nvSpPr>
        <p:spPr>
          <a:xfrm>
            <a:off x="2922735" y="584994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Nic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448F04F-B622-4C75-B98C-A0BF78A1B77A}"/>
              </a:ext>
            </a:extLst>
          </p:cNvPr>
          <p:cNvSpPr txBox="1">
            <a:spLocks/>
          </p:cNvSpPr>
          <p:nvPr/>
        </p:nvSpPr>
        <p:spPr>
          <a:xfrm>
            <a:off x="4180067" y="5830295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Jo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8DDD80F-E17A-43C4-BC50-5BA6E702591D}"/>
              </a:ext>
            </a:extLst>
          </p:cNvPr>
          <p:cNvSpPr txBox="1">
            <a:spLocks/>
          </p:cNvSpPr>
          <p:nvPr/>
        </p:nvSpPr>
        <p:spPr>
          <a:xfrm>
            <a:off x="5331874" y="5820917"/>
            <a:ext cx="797456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Ed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1E73B9-674F-45A4-BD1C-89127F70F14F}"/>
              </a:ext>
            </a:extLst>
          </p:cNvPr>
          <p:cNvSpPr txBox="1">
            <a:spLocks/>
          </p:cNvSpPr>
          <p:nvPr/>
        </p:nvSpPr>
        <p:spPr>
          <a:xfrm>
            <a:off x="6568977" y="5820916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Taz</a:t>
            </a:r>
          </a:p>
        </p:txBody>
      </p:sp>
      <p:pic>
        <p:nvPicPr>
          <p:cNvPr id="26" name="Picture 4" descr="Milk of the Stars- Indonesian Surabaya 54 Milk chocolate">
            <a:extLst>
              <a:ext uri="{FF2B5EF4-FFF2-40B4-BE49-F238E27FC236}">
                <a16:creationId xmlns:a16="http://schemas.microsoft.com/office/drawing/2014/main" id="{B59B0078-7223-4140-8D97-A737AD64C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516216" y="324867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le 4">
            <a:extLst>
              <a:ext uri="{FF2B5EF4-FFF2-40B4-BE49-F238E27FC236}">
                <a16:creationId xmlns:a16="http://schemas.microsoft.com/office/drawing/2014/main" id="{B12097A2-74F8-4BD9-B76F-9218E83E4A65}"/>
              </a:ext>
            </a:extLst>
          </p:cNvPr>
          <p:cNvSpPr txBox="1">
            <a:spLocks/>
          </p:cNvSpPr>
          <p:nvPr/>
        </p:nvSpPr>
        <p:spPr>
          <a:xfrm>
            <a:off x="424863" y="1723391"/>
            <a:ext cx="8229600" cy="824954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rgbClr val="002A64"/>
                </a:solidFill>
              </a:rPr>
              <a:t>Describe what happened</a:t>
            </a:r>
            <a:br>
              <a:rPr lang="en-GB" sz="2400" kern="0" dirty="0">
                <a:solidFill>
                  <a:srgbClr val="002A64"/>
                </a:solidFill>
              </a:rPr>
            </a:br>
            <a:endParaRPr lang="en-GB" sz="2400" kern="0" dirty="0">
              <a:solidFill>
                <a:srgbClr val="002A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9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13559 0.1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8" y="6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-0.13021 0.243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1215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13021 0.237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D199-A68C-4472-B07A-1A5333D0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and 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6258B-B618-44C1-8980-5BA04FF9E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545237"/>
            <a:ext cx="8229600" cy="58092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is the same and what is different?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D49E0-F1F1-4E89-BAF2-D177B556D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734" y="3341230"/>
            <a:ext cx="3600066" cy="1896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520A5-3321-4B17-A23C-16EDC00A5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92" y="2234104"/>
            <a:ext cx="3930852" cy="3003704"/>
          </a:xfrm>
          <a:prstGeom prst="rect">
            <a:avLst/>
          </a:prstGeom>
          <a:ln>
            <a:solidFill>
              <a:srgbClr val="00235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4C3666-1054-4118-8C2E-7155D5436177}"/>
              </a:ext>
            </a:extLst>
          </p:cNvPr>
          <p:cNvSpPr/>
          <p:nvPr/>
        </p:nvSpPr>
        <p:spPr bwMode="auto">
          <a:xfrm>
            <a:off x="4921563" y="2234104"/>
            <a:ext cx="3930408" cy="3003704"/>
          </a:xfrm>
          <a:prstGeom prst="rect">
            <a:avLst/>
          </a:prstGeom>
          <a:noFill/>
          <a:ln w="9525" cap="flat" cmpd="sng" algn="ctr">
            <a:solidFill>
              <a:srgbClr val="002A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281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D199-A68C-4472-B07A-1A5333D0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mean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6258B-B618-44C1-8980-5BA04FF9E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55" y="4939932"/>
            <a:ext cx="8394771" cy="1729427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15 bars in total divided between the 5 friends</a:t>
            </a:r>
          </a:p>
          <a:p>
            <a:pPr marL="0" indent="0">
              <a:buNone/>
            </a:pPr>
            <a:r>
              <a:rPr lang="en-GB" sz="2400" dirty="0"/>
              <a:t>3 bars each</a:t>
            </a:r>
          </a:p>
          <a:p>
            <a:pPr marL="0" indent="0">
              <a:buNone/>
            </a:pPr>
            <a:r>
              <a:rPr lang="en-GB" sz="2400" dirty="0"/>
              <a:t>3 is the mean average number of bars eaten by each person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D49E0-F1F1-4E89-BAF2-D177B556D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290" y="2735926"/>
            <a:ext cx="3600066" cy="1896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520A5-3321-4B17-A23C-16EDC00A5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48" y="1628800"/>
            <a:ext cx="3930852" cy="3003704"/>
          </a:xfrm>
          <a:prstGeom prst="rect">
            <a:avLst/>
          </a:prstGeom>
          <a:ln>
            <a:solidFill>
              <a:srgbClr val="00235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4C3666-1054-4118-8C2E-7155D5436177}"/>
              </a:ext>
            </a:extLst>
          </p:cNvPr>
          <p:cNvSpPr/>
          <p:nvPr/>
        </p:nvSpPr>
        <p:spPr bwMode="auto">
          <a:xfrm>
            <a:off x="4921119" y="1628800"/>
            <a:ext cx="3930408" cy="3003704"/>
          </a:xfrm>
          <a:prstGeom prst="rect">
            <a:avLst/>
          </a:prstGeom>
          <a:noFill/>
          <a:ln w="9525" cap="flat" cmpd="sng" algn="ctr">
            <a:solidFill>
              <a:srgbClr val="002A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52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Milk of the Stars- Indonesian Surabaya 54 Milk chocolate">
            <a:extLst>
              <a:ext uri="{FF2B5EF4-FFF2-40B4-BE49-F238E27FC236}">
                <a16:creationId xmlns:a16="http://schemas.microsoft.com/office/drawing/2014/main" id="{A63596AC-7F98-418E-889D-4BF9C7836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3563888" y="4974035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Milk of the Stars- Indonesian Surabaya 54 Milk chocolate">
            <a:extLst>
              <a:ext uri="{FF2B5EF4-FFF2-40B4-BE49-F238E27FC236}">
                <a16:creationId xmlns:a16="http://schemas.microsoft.com/office/drawing/2014/main" id="{FD7360FC-6048-4533-A61C-3FD134267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791472" y="3320681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ilk of the Stars- Indonesian Surabaya 54 Milk chocolate">
            <a:extLst>
              <a:ext uri="{FF2B5EF4-FFF2-40B4-BE49-F238E27FC236}">
                <a16:creationId xmlns:a16="http://schemas.microsoft.com/office/drawing/2014/main" id="{CCAD2B92-45D5-4D6B-AF90-027A39346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788024" y="4974035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4C5E82-259D-4DB1-BED7-3A62A264D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788024" y="4149080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ilk of the Stars- Indonesian Surabaya 54 Milk chocolate">
            <a:extLst>
              <a:ext uri="{FF2B5EF4-FFF2-40B4-BE49-F238E27FC236}">
                <a16:creationId xmlns:a16="http://schemas.microsoft.com/office/drawing/2014/main" id="{7A9F7C04-462B-4606-9F7D-16649C22E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12160" y="4974035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ilk of the Stars- Indonesian Surabaya 54 Milk chocolate">
            <a:extLst>
              <a:ext uri="{FF2B5EF4-FFF2-40B4-BE49-F238E27FC236}">
                <a16:creationId xmlns:a16="http://schemas.microsoft.com/office/drawing/2014/main" id="{DCFC6929-97B6-484C-87AF-68E4ACB92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12160" y="4149080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ilk of the Stars- Indonesian Surabaya 54 Milk chocolate">
            <a:extLst>
              <a:ext uri="{FF2B5EF4-FFF2-40B4-BE49-F238E27FC236}">
                <a16:creationId xmlns:a16="http://schemas.microsoft.com/office/drawing/2014/main" id="{F30A476B-3EE5-46E7-9A3C-C28701614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788024" y="2499170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Milk of the Stars- Indonesian Surabaya 54 Milk chocolate">
            <a:extLst>
              <a:ext uri="{FF2B5EF4-FFF2-40B4-BE49-F238E27FC236}">
                <a16:creationId xmlns:a16="http://schemas.microsoft.com/office/drawing/2014/main" id="{FEE940BE-DFB6-4184-8307-6D51A29EA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788024" y="1674215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What would the mean average be for these four?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F1968B-FB71-4E0A-8E4F-6B7375B611CA}"/>
              </a:ext>
            </a:extLst>
          </p:cNvPr>
          <p:cNvSpPr txBox="1">
            <a:spLocks/>
          </p:cNvSpPr>
          <p:nvPr/>
        </p:nvSpPr>
        <p:spPr>
          <a:xfrm>
            <a:off x="2418679" y="5921954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Nic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448F04F-B622-4C75-B98C-A0BF78A1B77A}"/>
              </a:ext>
            </a:extLst>
          </p:cNvPr>
          <p:cNvSpPr txBox="1">
            <a:spLocks/>
          </p:cNvSpPr>
          <p:nvPr/>
        </p:nvSpPr>
        <p:spPr>
          <a:xfrm>
            <a:off x="3676011" y="5902303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Jo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8DDD80F-E17A-43C4-BC50-5BA6E702591D}"/>
              </a:ext>
            </a:extLst>
          </p:cNvPr>
          <p:cNvSpPr txBox="1">
            <a:spLocks/>
          </p:cNvSpPr>
          <p:nvPr/>
        </p:nvSpPr>
        <p:spPr>
          <a:xfrm>
            <a:off x="4827818" y="5892925"/>
            <a:ext cx="797456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Ed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1E73B9-674F-45A4-BD1C-89127F70F14F}"/>
              </a:ext>
            </a:extLst>
          </p:cNvPr>
          <p:cNvSpPr txBox="1">
            <a:spLocks/>
          </p:cNvSpPr>
          <p:nvPr/>
        </p:nvSpPr>
        <p:spPr>
          <a:xfrm>
            <a:off x="6064921" y="5892924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Taz</a:t>
            </a:r>
          </a:p>
        </p:txBody>
      </p:sp>
    </p:spTree>
    <p:extLst>
      <p:ext uri="{BB962C8B-B14F-4D97-AF65-F5344CB8AC3E}">
        <p14:creationId xmlns:p14="http://schemas.microsoft.com/office/powerpoint/2010/main" val="139225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What would the mean average be for these four?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B1433B-A5BF-4BFB-9BD0-108C72FE7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8" y="1480140"/>
            <a:ext cx="3497420" cy="35330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696060-DA6F-4A79-BA21-EB202CF43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310" y="3232412"/>
            <a:ext cx="3618512" cy="17807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6D1511B-48F0-4F4B-B9A4-654A3AD14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07" y="5128258"/>
            <a:ext cx="8382473" cy="1392014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8 bars in total divided between the 4 friends</a:t>
            </a:r>
          </a:p>
          <a:p>
            <a:pPr marL="0" indent="0">
              <a:buNone/>
            </a:pPr>
            <a:r>
              <a:rPr lang="en-GB" sz="2400" dirty="0"/>
              <a:t>2 bars each</a:t>
            </a:r>
          </a:p>
          <a:p>
            <a:pPr marL="0" indent="0">
              <a:buNone/>
            </a:pPr>
            <a:r>
              <a:rPr lang="en-GB" sz="2400" dirty="0"/>
              <a:t>2 is the mean average number of bars eaten by each person</a:t>
            </a:r>
          </a:p>
        </p:txBody>
      </p:sp>
    </p:spTree>
    <p:extLst>
      <p:ext uri="{BB962C8B-B14F-4D97-AF65-F5344CB8AC3E}">
        <p14:creationId xmlns:p14="http://schemas.microsoft.com/office/powerpoint/2010/main" val="1683891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lk of the Stars- Indonesian Surabaya 54 Milk chocolate">
            <a:extLst>
              <a:ext uri="{FF2B5EF4-FFF2-40B4-BE49-F238E27FC236}">
                <a16:creationId xmlns:a16="http://schemas.microsoft.com/office/drawing/2014/main" id="{852E5B71-5D49-43ED-A29B-DD7565C31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2336304" y="491960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lk of the Stars- Indonesian Surabaya 54 Milk chocolate">
            <a:extLst>
              <a:ext uri="{FF2B5EF4-FFF2-40B4-BE49-F238E27FC236}">
                <a16:creationId xmlns:a16="http://schemas.microsoft.com/office/drawing/2014/main" id="{284BA7AE-E97B-4B8E-B9FD-EF9EE774B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3560440" y="4919602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ilk of the Stars- Indonesian Surabaya 54 Milk chocolate">
            <a:extLst>
              <a:ext uri="{FF2B5EF4-FFF2-40B4-BE49-F238E27FC236}">
                <a16:creationId xmlns:a16="http://schemas.microsoft.com/office/drawing/2014/main" id="{DBA6380C-0706-4945-8D19-D21B1C19E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3560440" y="409464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ilk of the Stars- Indonesian Surabaya 54 Milk chocolate">
            <a:extLst>
              <a:ext uri="{FF2B5EF4-FFF2-40B4-BE49-F238E27FC236}">
                <a16:creationId xmlns:a16="http://schemas.microsoft.com/office/drawing/2014/main" id="{5B313729-BCBC-4DE2-A687-BA572503C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3563888" y="3264468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ilk of the Stars- Indonesian Surabaya 54 Milk chocolate">
            <a:extLst>
              <a:ext uri="{FF2B5EF4-FFF2-40B4-BE49-F238E27FC236}">
                <a16:creationId xmlns:a16="http://schemas.microsoft.com/office/drawing/2014/main" id="{A63596AC-7F98-418E-889D-4BF9C7836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4811172" y="4917821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Milk of the Stars- Indonesian Surabaya 54 Milk chocolate">
            <a:extLst>
              <a:ext uri="{FF2B5EF4-FFF2-40B4-BE49-F238E27FC236}">
                <a16:creationId xmlns:a16="http://schemas.microsoft.com/office/drawing/2014/main" id="{FD7360FC-6048-4533-A61C-3FD134267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38756" y="3264467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ilk of the Stars- Indonesian Surabaya 54 Milk chocolate">
            <a:extLst>
              <a:ext uri="{FF2B5EF4-FFF2-40B4-BE49-F238E27FC236}">
                <a16:creationId xmlns:a16="http://schemas.microsoft.com/office/drawing/2014/main" id="{CCAD2B92-45D5-4D6B-AF90-027A39346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35308" y="4917821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Milk of the Stars- Indonesian Surabaya 54 Milk chocolate">
            <a:extLst>
              <a:ext uri="{FF2B5EF4-FFF2-40B4-BE49-F238E27FC236}">
                <a16:creationId xmlns:a16="http://schemas.microsoft.com/office/drawing/2014/main" id="{C44C5E82-259D-4DB1-BED7-3A62A264D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35308" y="4092866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ilk of the Stars- Indonesian Surabaya 54 Milk chocolate">
            <a:extLst>
              <a:ext uri="{FF2B5EF4-FFF2-40B4-BE49-F238E27FC236}">
                <a16:creationId xmlns:a16="http://schemas.microsoft.com/office/drawing/2014/main" id="{F30A476B-3EE5-46E7-9A3C-C28701614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17991" r="17991" b="15515"/>
          <a:stretch/>
        </p:blipFill>
        <p:spPr bwMode="auto">
          <a:xfrm>
            <a:off x="6035308" y="2442956"/>
            <a:ext cx="797457" cy="8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1"/>
            <a:ext cx="8229600" cy="824955"/>
          </a:xfrm>
        </p:spPr>
        <p:txBody>
          <a:bodyPr/>
          <a:lstStyle/>
          <a:p>
            <a:pPr algn="l"/>
            <a:r>
              <a:rPr lang="en-GB" sz="2400" dirty="0"/>
              <a:t>What would the mean average be for these friends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BBA986-856D-4358-A78E-F465F3D58C8E}"/>
              </a:ext>
            </a:extLst>
          </p:cNvPr>
          <p:cNvSpPr txBox="1">
            <a:spLocks/>
          </p:cNvSpPr>
          <p:nvPr/>
        </p:nvSpPr>
        <p:spPr>
          <a:xfrm>
            <a:off x="2441828" y="5846090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Ali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F1968B-FB71-4E0A-8E4F-6B7375B611CA}"/>
              </a:ext>
            </a:extLst>
          </p:cNvPr>
          <p:cNvSpPr txBox="1">
            <a:spLocks/>
          </p:cNvSpPr>
          <p:nvPr/>
        </p:nvSpPr>
        <p:spPr>
          <a:xfrm>
            <a:off x="3665963" y="5865740"/>
            <a:ext cx="691933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Nic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448F04F-B622-4C75-B98C-A0BF78A1B77A}"/>
              </a:ext>
            </a:extLst>
          </p:cNvPr>
          <p:cNvSpPr txBox="1">
            <a:spLocks/>
          </p:cNvSpPr>
          <p:nvPr/>
        </p:nvSpPr>
        <p:spPr>
          <a:xfrm>
            <a:off x="4923295" y="5846089"/>
            <a:ext cx="586408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Jo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8DDD80F-E17A-43C4-BC50-5BA6E702591D}"/>
              </a:ext>
            </a:extLst>
          </p:cNvPr>
          <p:cNvSpPr txBox="1">
            <a:spLocks/>
          </p:cNvSpPr>
          <p:nvPr/>
        </p:nvSpPr>
        <p:spPr>
          <a:xfrm>
            <a:off x="6075102" y="5836711"/>
            <a:ext cx="797456" cy="58092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kern="0" dirty="0"/>
              <a:t>Ed</a:t>
            </a:r>
          </a:p>
        </p:txBody>
      </p:sp>
      <p:pic>
        <p:nvPicPr>
          <p:cNvPr id="27" name="Picture 4" descr="Milk of the Stars- Indonesian Surabaya 54 Milk chocolate">
            <a:extLst>
              <a:ext uri="{FF2B5EF4-FFF2-40B4-BE49-F238E27FC236}">
                <a16:creationId xmlns:a16="http://schemas.microsoft.com/office/drawing/2014/main" id="{1A9C07AB-0428-450C-892F-2AFB94935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50209" r="17991" b="15516"/>
          <a:stretch/>
        </p:blipFill>
        <p:spPr bwMode="auto">
          <a:xfrm>
            <a:off x="4817770" y="4471241"/>
            <a:ext cx="797457" cy="4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Milk of the Stars- Indonesian Surabaya 54 Milk chocolate">
            <a:extLst>
              <a:ext uri="{FF2B5EF4-FFF2-40B4-BE49-F238E27FC236}">
                <a16:creationId xmlns:a16="http://schemas.microsoft.com/office/drawing/2014/main" id="{6A5419ED-323B-434C-8F30-A45D5B53D0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50209" r="17991" b="15516"/>
          <a:stretch/>
        </p:blipFill>
        <p:spPr bwMode="auto">
          <a:xfrm>
            <a:off x="3560439" y="2836621"/>
            <a:ext cx="797457" cy="4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805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68CFFA-5AEF-4E3B-AEFC-4F47CDB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1"/>
            <a:ext cx="8229600" cy="824955"/>
          </a:xfrm>
        </p:spPr>
        <p:txBody>
          <a:bodyPr/>
          <a:lstStyle/>
          <a:p>
            <a:pPr algn="l"/>
            <a:r>
              <a:rPr lang="en-GB" sz="2400" dirty="0"/>
              <a:t>What would the mean average be for these friends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B246FC-82B9-4AE3-8EA9-3B18C3B05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33" y="1400756"/>
            <a:ext cx="3963055" cy="3176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C3293B-3072-45B8-B239-7064D1F36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280570"/>
            <a:ext cx="3682760" cy="2296859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21EE5854-69A8-48FE-8789-A0D9B33E4F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9845" y="4869160"/>
                <a:ext cx="8629900" cy="1729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/>
                  <a:t>10 bars in total divided between the 4 friends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bars each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is the mean average number of bars eaten by each person</a:t>
                </a:r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21EE5854-69A8-48FE-8789-A0D9B33E4F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845" y="4869160"/>
                <a:ext cx="8629900" cy="1729427"/>
              </a:xfrm>
              <a:blipFill>
                <a:blip r:embed="rId4"/>
                <a:stretch>
                  <a:fillRect l="-1131" t="-2473" b="-1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4630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26AA-309C-40ED-81DA-FA0AC7F7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 vert="horz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/>
              <a:t>Do we snack responsibly?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0B5161D-FE2E-4FFB-B3E7-1FEE59655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4432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0518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  <p:extLst>
      <p:ext uri="{BB962C8B-B14F-4D97-AF65-F5344CB8AC3E}">
        <p14:creationId xmlns:p14="http://schemas.microsoft.com/office/powerpoint/2010/main" val="287911050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ctem1">
  <a:themeElements>
    <a:clrScheme name="nctem1 11">
      <a:dk1>
        <a:srgbClr val="000000"/>
      </a:dk1>
      <a:lt1>
        <a:srgbClr val="FFFFFF"/>
      </a:lt1>
      <a:dk2>
        <a:srgbClr val="00628C"/>
      </a:dk2>
      <a:lt2>
        <a:srgbClr val="5F5F5F"/>
      </a:lt2>
      <a:accent1>
        <a:srgbClr val="82E6DD"/>
      </a:accent1>
      <a:accent2>
        <a:srgbClr val="C8E2E8"/>
      </a:accent2>
      <a:accent3>
        <a:srgbClr val="FFFFFF"/>
      </a:accent3>
      <a:accent4>
        <a:srgbClr val="000000"/>
      </a:accent4>
      <a:accent5>
        <a:srgbClr val="C1F0EB"/>
      </a:accent5>
      <a:accent6>
        <a:srgbClr val="B5CDD2"/>
      </a:accent6>
      <a:hlink>
        <a:srgbClr val="00628C"/>
      </a:hlink>
      <a:folHlink>
        <a:srgbClr val="B2B2B2"/>
      </a:folHlink>
    </a:clrScheme>
    <a:fontScheme name="nctem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ctem1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1">
        <a:dk1>
          <a:srgbClr val="000000"/>
        </a:dk1>
        <a:lt1>
          <a:srgbClr val="FFFFFF"/>
        </a:lt1>
        <a:dk2>
          <a:srgbClr val="00628C"/>
        </a:dk2>
        <a:lt2>
          <a:srgbClr val="5F5F5F"/>
        </a:lt2>
        <a:accent1>
          <a:srgbClr val="82E6DD"/>
        </a:accent1>
        <a:accent2>
          <a:srgbClr val="C8E2E8"/>
        </a:accent2>
        <a:accent3>
          <a:srgbClr val="FFFFFF"/>
        </a:accent3>
        <a:accent4>
          <a:srgbClr val="000000"/>
        </a:accent4>
        <a:accent5>
          <a:srgbClr val="C1F0EB"/>
        </a:accent5>
        <a:accent6>
          <a:srgbClr val="B5CDD2"/>
        </a:accent6>
        <a:hlink>
          <a:srgbClr val="00628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9573006BD2484084C910A9B6FC0EF4" ma:contentTypeVersion="4" ma:contentTypeDescription="Create a new document." ma:contentTypeScope="" ma:versionID="6c9fd9a189acdd4da19d58f1a7dd6dbc">
  <xsd:schema xmlns:xsd="http://www.w3.org/2001/XMLSchema" xmlns:xs="http://www.w3.org/2001/XMLSchema" xmlns:p="http://schemas.microsoft.com/office/2006/metadata/properties" xmlns:ns2="dbed5a05-0549-478d-8cee-154fb88aa86b" targetNamespace="http://schemas.microsoft.com/office/2006/metadata/properties" ma:root="true" ma:fieldsID="89ee4f0d6c434af7eef7fdd2c694cdd2" ns2:_="">
    <xsd:import namespace="dbed5a05-0549-478d-8cee-154fb88aa8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d5a05-0549-478d-8cee-154fb88aa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A2D5DE-11F7-4D33-9C24-713694E26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8FC05A-0D86-4FEA-B57F-E38626B4FC4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779E9CC-A40E-4A50-B1B3-831CC8C8FF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ed5a05-0549-478d-8cee-154fb88aa8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505</Words>
  <Application>Microsoft Office PowerPoint</Application>
  <PresentationFormat>On-screen Show (4:3)</PresentationFormat>
  <Paragraphs>92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Times</vt:lpstr>
      <vt:lpstr>Wingdings</vt:lpstr>
      <vt:lpstr>Blank Presentation</vt:lpstr>
      <vt:lpstr>nctem1</vt:lpstr>
      <vt:lpstr>PowerPoint Presentation</vt:lpstr>
      <vt:lpstr>PowerPoint Presentation</vt:lpstr>
      <vt:lpstr>We love chocolate!</vt:lpstr>
      <vt:lpstr>How far does your chocolate travel?</vt:lpstr>
      <vt:lpstr>How many chocolate miles do we use:</vt:lpstr>
      <vt:lpstr>How many chocolate miles do we use:</vt:lpstr>
      <vt:lpstr>What do we mean by average?</vt:lpstr>
      <vt:lpstr>These are the chocolate bars that 5 friends eat in a week </vt:lpstr>
      <vt:lpstr>How many bars should the local shopkeeper buy for each person every week? </vt:lpstr>
      <vt:lpstr>What would you say if you had to give one number of bars for all of them? </vt:lpstr>
      <vt:lpstr>Before and after</vt:lpstr>
      <vt:lpstr>The mean average</vt:lpstr>
      <vt:lpstr>What would the mean average be for these four? </vt:lpstr>
      <vt:lpstr>What would the mean average be for these four? </vt:lpstr>
      <vt:lpstr>What would the mean average be for these friends </vt:lpstr>
      <vt:lpstr>What would the mean average be for these friends </vt:lpstr>
      <vt:lpstr>Do we snack responsibly?</vt:lpstr>
      <vt:lpstr>About MEI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Hopper</dc:creator>
  <cp:lastModifiedBy>Aimee Corbett</cp:lastModifiedBy>
  <cp:revision>1</cp:revision>
  <dcterms:created xsi:type="dcterms:W3CDTF">2021-01-12T15:36:41Z</dcterms:created>
  <dcterms:modified xsi:type="dcterms:W3CDTF">2021-02-24T13:52:36Z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0x010100659573006BD2484084C910A9B6FC0EF4</vt:lpwstr>
  </property>
</Properties>
</file>