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</p:sldMasterIdLst>
  <p:notesMasterIdLst>
    <p:notesMasterId r:id="rId20"/>
  </p:notesMasterIdLst>
  <p:handoutMasterIdLst>
    <p:handoutMasterId r:id="rId21"/>
  </p:handoutMasterIdLst>
  <p:sldIdLst>
    <p:sldId id="5004" r:id="rId5"/>
    <p:sldId id="5028" r:id="rId6"/>
    <p:sldId id="5003" r:id="rId7"/>
    <p:sldId id="5031" r:id="rId8"/>
    <p:sldId id="5033" r:id="rId9"/>
    <p:sldId id="5006" r:id="rId10"/>
    <p:sldId id="5038" r:id="rId11"/>
    <p:sldId id="5032" r:id="rId12"/>
    <p:sldId id="5029" r:id="rId13"/>
    <p:sldId id="5037" r:id="rId14"/>
    <p:sldId id="5039" r:id="rId15"/>
    <p:sldId id="5030" r:id="rId16"/>
    <p:sldId id="5036" r:id="rId17"/>
    <p:sldId id="5034" r:id="rId18"/>
    <p:sldId id="5035" r:id="rId19"/>
  </p:sldIdLst>
  <p:sldSz cx="12192000" cy="6858000"/>
  <p:notesSz cx="6858000" cy="9144000"/>
  <p:defaultTextStyle>
    <a:defPPr>
      <a:defRPr lang="en-US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AC95ED18-0B72-4F81-B98B-857F7DA82197}">
          <p14:sldIdLst>
            <p14:sldId id="5004"/>
            <p14:sldId id="5028"/>
          </p14:sldIdLst>
        </p14:section>
        <p14:section name="Getting Started" id="{94257742-BF8E-4C71-BFC3-55D109339215}">
          <p14:sldIdLst>
            <p14:sldId id="5003"/>
            <p14:sldId id="5031"/>
            <p14:sldId id="5033"/>
            <p14:sldId id="5006"/>
            <p14:sldId id="5038"/>
            <p14:sldId id="5032"/>
          </p14:sldIdLst>
        </p14:section>
        <p14:section name="Transformations" id="{890B148C-E042-4D72-841F-F4453267960A}">
          <p14:sldIdLst>
            <p14:sldId id="5029"/>
            <p14:sldId id="5037"/>
            <p14:sldId id="5039"/>
          </p14:sldIdLst>
        </p14:section>
        <p14:section name="Sliders &amp; lists" id="{372FC090-66B9-4AD9-8D0A-5D6F131E7DD9}">
          <p14:sldIdLst>
            <p14:sldId id="5030"/>
            <p14:sldId id="5036"/>
          </p14:sldIdLst>
        </p14:section>
        <p14:section name="Support" id="{02EFE9C7-966E-430A-B9E0-374100D53C97}">
          <p14:sldIdLst>
            <p14:sldId id="5034"/>
            <p14:sldId id="503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23454"/>
    <a:srgbClr val="EDF3F7"/>
    <a:srgbClr val="404040"/>
    <a:srgbClr val="7F7F7F"/>
    <a:srgbClr val="000000"/>
    <a:srgbClr val="92D2DC"/>
    <a:srgbClr val="136466"/>
    <a:srgbClr val="FF3366"/>
    <a:srgbClr val="E6F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D4AE98-F40B-4076-ADA8-1E7EE12BBB25}" v="301" dt="2025-07-03T15:52:57.453"/>
  </p1510:revLst>
</p1510:revInfo>
</file>

<file path=ppt/tableStyles.xml><?xml version="1.0" encoding="utf-8"?>
<a:tblStyleLst xmlns:a="http://schemas.openxmlformats.org/drawingml/2006/main" def="{46F890A9-2807-4EBB-B81D-B2AA78EC7F3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Dark Style 2 –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775" autoAdjust="0"/>
  </p:normalViewPr>
  <p:slideViewPr>
    <p:cSldViewPr snapToGrid="0">
      <p:cViewPr varScale="1">
        <p:scale>
          <a:sx n="46" d="100"/>
          <a:sy n="46" d="100"/>
        </p:scale>
        <p:origin x="81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Vernon" userId="dc9caee1-6e3b-4748-a02f-9c5698466418" providerId="ADAL" clId="{53D4AE98-F40B-4076-ADA8-1E7EE12BBB25}"/>
    <pc:docChg chg="undo custSel addSld delSld modSld sldOrd addSection modSection">
      <pc:chgData name="Natalie Vernon" userId="dc9caee1-6e3b-4748-a02f-9c5698466418" providerId="ADAL" clId="{53D4AE98-F40B-4076-ADA8-1E7EE12BBB25}" dt="2025-07-03T15:52:58.534" v="3891" actId="207"/>
      <pc:docMkLst>
        <pc:docMk/>
      </pc:docMkLst>
      <pc:sldChg chg="modSp mod modClrScheme chgLayout">
        <pc:chgData name="Natalie Vernon" userId="dc9caee1-6e3b-4748-a02f-9c5698466418" providerId="ADAL" clId="{53D4AE98-F40B-4076-ADA8-1E7EE12BBB25}" dt="2025-07-02T13:50:37.786" v="1218" actId="700"/>
        <pc:sldMkLst>
          <pc:docMk/>
          <pc:sldMk cId="2419149281" sldId="5003"/>
        </pc:sldMkLst>
        <pc:spChg chg="mod ord">
          <ac:chgData name="Natalie Vernon" userId="dc9caee1-6e3b-4748-a02f-9c5698466418" providerId="ADAL" clId="{53D4AE98-F40B-4076-ADA8-1E7EE12BBB25}" dt="2025-07-02T13:50:37.786" v="1218" actId="700"/>
          <ac:spMkLst>
            <pc:docMk/>
            <pc:sldMk cId="2419149281" sldId="5003"/>
            <ac:spMk id="4" creationId="{0CC98E28-0722-FF6F-9C44-D915A7844F67}"/>
          </ac:spMkLst>
        </pc:spChg>
      </pc:sldChg>
      <pc:sldChg chg="addSp modSp mod">
        <pc:chgData name="Natalie Vernon" userId="dc9caee1-6e3b-4748-a02f-9c5698466418" providerId="ADAL" clId="{53D4AE98-F40B-4076-ADA8-1E7EE12BBB25}" dt="2025-07-03T15:47:05.151" v="3827" actId="1076"/>
        <pc:sldMkLst>
          <pc:docMk/>
          <pc:sldMk cId="1907560103" sldId="5004"/>
        </pc:sldMkLst>
        <pc:picChg chg="add mod">
          <ac:chgData name="Natalie Vernon" userId="dc9caee1-6e3b-4748-a02f-9c5698466418" providerId="ADAL" clId="{53D4AE98-F40B-4076-ADA8-1E7EE12BBB25}" dt="2025-07-03T12:33:56.358" v="3023"/>
          <ac:picMkLst>
            <pc:docMk/>
            <pc:sldMk cId="1907560103" sldId="5004"/>
            <ac:picMk id="2" creationId="{031F2CA4-A7CE-6E18-77EC-74F3C3E36005}"/>
          </ac:picMkLst>
        </pc:picChg>
        <pc:picChg chg="mod">
          <ac:chgData name="Natalie Vernon" userId="dc9caee1-6e3b-4748-a02f-9c5698466418" providerId="ADAL" clId="{53D4AE98-F40B-4076-ADA8-1E7EE12BBB25}" dt="2025-07-03T15:47:05.151" v="3827" actId="1076"/>
          <ac:picMkLst>
            <pc:docMk/>
            <pc:sldMk cId="1907560103" sldId="5004"/>
            <ac:picMk id="8" creationId="{0E5E2375-3275-C6C6-5831-6F5D137B4F69}"/>
          </ac:picMkLst>
        </pc:picChg>
      </pc:sldChg>
      <pc:sldChg chg="addSp delSp modSp del mod">
        <pc:chgData name="Natalie Vernon" userId="dc9caee1-6e3b-4748-a02f-9c5698466418" providerId="ADAL" clId="{53D4AE98-F40B-4076-ADA8-1E7EE12BBB25}" dt="2025-06-30T16:18:20.953" v="18" actId="47"/>
        <pc:sldMkLst>
          <pc:docMk/>
          <pc:sldMk cId="1848766055" sldId="5005"/>
        </pc:sldMkLst>
      </pc:sldChg>
      <pc:sldChg chg="addSp delSp modSp mod modClrScheme modAnim chgLayout modNotesTx">
        <pc:chgData name="Natalie Vernon" userId="dc9caee1-6e3b-4748-a02f-9c5698466418" providerId="ADAL" clId="{53D4AE98-F40B-4076-ADA8-1E7EE12BBB25}" dt="2025-07-03T15:51:30.761" v="3862" actId="14100"/>
        <pc:sldMkLst>
          <pc:docMk/>
          <pc:sldMk cId="260873296" sldId="5006"/>
        </pc:sldMkLst>
        <pc:spChg chg="add del mod ord">
          <ac:chgData name="Natalie Vernon" userId="dc9caee1-6e3b-4748-a02f-9c5698466418" providerId="ADAL" clId="{53D4AE98-F40B-4076-ADA8-1E7EE12BBB25}" dt="2025-07-02T11:37:44.321" v="262" actId="700"/>
          <ac:spMkLst>
            <pc:docMk/>
            <pc:sldMk cId="260873296" sldId="5006"/>
            <ac:spMk id="2" creationId="{D3C042AB-2B7F-C887-6968-79577B38FB80}"/>
          </ac:spMkLst>
        </pc:spChg>
        <pc:spChg chg="add del mod ord">
          <ac:chgData name="Natalie Vernon" userId="dc9caee1-6e3b-4748-a02f-9c5698466418" providerId="ADAL" clId="{53D4AE98-F40B-4076-ADA8-1E7EE12BBB25}" dt="2025-07-02T11:35:04.685" v="214" actId="22"/>
          <ac:spMkLst>
            <pc:docMk/>
            <pc:sldMk cId="260873296" sldId="5006"/>
            <ac:spMk id="3" creationId="{7845D1BC-519A-05D8-0EBD-C6A908BFEAE5}"/>
          </ac:spMkLst>
        </pc:spChg>
        <pc:spChg chg="add del mod ord">
          <ac:chgData name="Natalie Vernon" userId="dc9caee1-6e3b-4748-a02f-9c5698466418" providerId="ADAL" clId="{53D4AE98-F40B-4076-ADA8-1E7EE12BBB25}" dt="2025-07-02T11:37:44.321" v="262" actId="700"/>
          <ac:spMkLst>
            <pc:docMk/>
            <pc:sldMk cId="260873296" sldId="5006"/>
            <ac:spMk id="4" creationId="{A4257656-3081-9621-43ED-F482AC332414}"/>
          </ac:spMkLst>
        </pc:spChg>
        <pc:spChg chg="add del mod ord">
          <ac:chgData name="Natalie Vernon" userId="dc9caee1-6e3b-4748-a02f-9c5698466418" providerId="ADAL" clId="{53D4AE98-F40B-4076-ADA8-1E7EE12BBB25}" dt="2025-07-02T11:37:52.715" v="267"/>
          <ac:spMkLst>
            <pc:docMk/>
            <pc:sldMk cId="260873296" sldId="5006"/>
            <ac:spMk id="12" creationId="{EAE1D1DB-7E00-5208-6A5A-F4520CDB6660}"/>
          </ac:spMkLst>
        </pc:spChg>
        <pc:spChg chg="add mod ord">
          <ac:chgData name="Natalie Vernon" userId="dc9caee1-6e3b-4748-a02f-9c5698466418" providerId="ADAL" clId="{53D4AE98-F40B-4076-ADA8-1E7EE12BBB25}" dt="2025-07-02T11:41:08.714" v="342" actId="1076"/>
          <ac:spMkLst>
            <pc:docMk/>
            <pc:sldMk cId="260873296" sldId="5006"/>
            <ac:spMk id="13" creationId="{BFF7DFD7-43AB-265A-267D-9C7CEEED8092}"/>
          </ac:spMkLst>
        </pc:spChg>
        <pc:spChg chg="add mod ord">
          <ac:chgData name="Natalie Vernon" userId="dc9caee1-6e3b-4748-a02f-9c5698466418" providerId="ADAL" clId="{53D4AE98-F40B-4076-ADA8-1E7EE12BBB25}" dt="2025-07-02T11:37:44.321" v="262" actId="700"/>
          <ac:spMkLst>
            <pc:docMk/>
            <pc:sldMk cId="260873296" sldId="5006"/>
            <ac:spMk id="14" creationId="{3259EE38-7EEC-7ACA-BCE2-A5D7B0162426}"/>
          </ac:spMkLst>
        </pc:spChg>
        <pc:spChg chg="add mod">
          <ac:chgData name="Natalie Vernon" userId="dc9caee1-6e3b-4748-a02f-9c5698466418" providerId="ADAL" clId="{53D4AE98-F40B-4076-ADA8-1E7EE12BBB25}" dt="2025-07-02T11:41:27.255" v="350" actId="14100"/>
          <ac:spMkLst>
            <pc:docMk/>
            <pc:sldMk cId="260873296" sldId="5006"/>
            <ac:spMk id="19" creationId="{17E1F4B7-7B7F-531D-2A36-609C81E487FE}"/>
          </ac:spMkLst>
        </pc:spChg>
        <pc:spChg chg="mod ord">
          <ac:chgData name="Natalie Vernon" userId="dc9caee1-6e3b-4748-a02f-9c5698466418" providerId="ADAL" clId="{53D4AE98-F40B-4076-ADA8-1E7EE12BBB25}" dt="2025-07-02T13:47:56.496" v="1180" actId="20577"/>
          <ac:spMkLst>
            <pc:docMk/>
            <pc:sldMk cId="260873296" sldId="5006"/>
            <ac:spMk id="26" creationId="{4E5BED0A-9230-C526-4C9A-05EE6093C784}"/>
          </ac:spMkLst>
        </pc:spChg>
        <pc:spChg chg="del mod ord">
          <ac:chgData name="Natalie Vernon" userId="dc9caee1-6e3b-4748-a02f-9c5698466418" providerId="ADAL" clId="{53D4AE98-F40B-4076-ADA8-1E7EE12BBB25}" dt="2025-07-02T11:34:18.445" v="213" actId="700"/>
          <ac:spMkLst>
            <pc:docMk/>
            <pc:sldMk cId="260873296" sldId="5006"/>
            <ac:spMk id="27" creationId="{B3EAE17A-A16C-463C-67A6-EFC648BD8671}"/>
          </ac:spMkLst>
        </pc:spChg>
        <pc:graphicFrameChg chg="mod">
          <ac:chgData name="Natalie Vernon" userId="dc9caee1-6e3b-4748-a02f-9c5698466418" providerId="ADAL" clId="{53D4AE98-F40B-4076-ADA8-1E7EE12BBB25}" dt="2025-07-03T15:51:30.761" v="3862" actId="14100"/>
          <ac:graphicFrameMkLst>
            <pc:docMk/>
            <pc:sldMk cId="260873296" sldId="5006"/>
            <ac:graphicFrameMk id="5" creationId="{B9FECFAE-951F-C325-7F66-3C9400A8FAC6}"/>
          </ac:graphicFrameMkLst>
        </pc:graphicFrameChg>
        <pc:picChg chg="add mod ord modCrop">
          <ac:chgData name="Natalie Vernon" userId="dc9caee1-6e3b-4748-a02f-9c5698466418" providerId="ADAL" clId="{53D4AE98-F40B-4076-ADA8-1E7EE12BBB25}" dt="2025-07-02T13:10:31.266" v="351" actId="1076"/>
          <ac:picMkLst>
            <pc:docMk/>
            <pc:sldMk cId="260873296" sldId="5006"/>
            <ac:picMk id="7" creationId="{152EFCD9-7E9B-81FA-FE1F-338DE7E7059E}"/>
          </ac:picMkLst>
        </pc:picChg>
        <pc:picChg chg="add del mod modCrop">
          <ac:chgData name="Natalie Vernon" userId="dc9caee1-6e3b-4748-a02f-9c5698466418" providerId="ADAL" clId="{53D4AE98-F40B-4076-ADA8-1E7EE12BBB25}" dt="2025-07-02T11:36:14.134" v="256" actId="478"/>
          <ac:picMkLst>
            <pc:docMk/>
            <pc:sldMk cId="260873296" sldId="5006"/>
            <ac:picMk id="9" creationId="{9B951C1B-4CC5-82AC-BC27-FAD3DF42DBB9}"/>
          </ac:picMkLst>
        </pc:picChg>
        <pc:picChg chg="add del mod modCrop">
          <ac:chgData name="Natalie Vernon" userId="dc9caee1-6e3b-4748-a02f-9c5698466418" providerId="ADAL" clId="{53D4AE98-F40B-4076-ADA8-1E7EE12BBB25}" dt="2025-07-02T11:37:51.947" v="266" actId="21"/>
          <ac:picMkLst>
            <pc:docMk/>
            <pc:sldMk cId="260873296" sldId="5006"/>
            <ac:picMk id="11" creationId="{B718F1C2-7D9D-25F5-8859-892FA4B65F0A}"/>
          </ac:picMkLst>
        </pc:picChg>
        <pc:picChg chg="add mod">
          <ac:chgData name="Natalie Vernon" userId="dc9caee1-6e3b-4748-a02f-9c5698466418" providerId="ADAL" clId="{53D4AE98-F40B-4076-ADA8-1E7EE12BBB25}" dt="2025-07-02T13:10:44.297" v="356" actId="1036"/>
          <ac:picMkLst>
            <pc:docMk/>
            <pc:sldMk cId="260873296" sldId="5006"/>
            <ac:picMk id="15" creationId="{B718F1C2-7D9D-25F5-8859-892FA4B65F0A}"/>
          </ac:picMkLst>
        </pc:picChg>
        <pc:picChg chg="add mod modCrop">
          <ac:chgData name="Natalie Vernon" userId="dc9caee1-6e3b-4748-a02f-9c5698466418" providerId="ADAL" clId="{53D4AE98-F40B-4076-ADA8-1E7EE12BBB25}" dt="2025-07-02T13:10:35.529" v="352" actId="1076"/>
          <ac:picMkLst>
            <pc:docMk/>
            <pc:sldMk cId="260873296" sldId="5006"/>
            <ac:picMk id="17" creationId="{2A553499-205E-8B81-1242-E7D95D4F18AE}"/>
          </ac:picMkLst>
        </pc:picChg>
      </pc:sldChg>
      <pc:sldChg chg="del">
        <pc:chgData name="Natalie Vernon" userId="dc9caee1-6e3b-4748-a02f-9c5698466418" providerId="ADAL" clId="{53D4AE98-F40B-4076-ADA8-1E7EE12BBB25}" dt="2025-07-02T13:50:20.273" v="1216" actId="47"/>
        <pc:sldMkLst>
          <pc:docMk/>
          <pc:sldMk cId="3801892377" sldId="5007"/>
        </pc:sldMkLst>
      </pc:sldChg>
      <pc:sldChg chg="del">
        <pc:chgData name="Natalie Vernon" userId="dc9caee1-6e3b-4748-a02f-9c5698466418" providerId="ADAL" clId="{53D4AE98-F40B-4076-ADA8-1E7EE12BBB25}" dt="2025-07-02T13:50:20.273" v="1216" actId="47"/>
        <pc:sldMkLst>
          <pc:docMk/>
          <pc:sldMk cId="399467259" sldId="5008"/>
        </pc:sldMkLst>
      </pc:sldChg>
      <pc:sldChg chg="del">
        <pc:chgData name="Natalie Vernon" userId="dc9caee1-6e3b-4748-a02f-9c5698466418" providerId="ADAL" clId="{53D4AE98-F40B-4076-ADA8-1E7EE12BBB25}" dt="2025-07-02T13:50:20.273" v="1216" actId="47"/>
        <pc:sldMkLst>
          <pc:docMk/>
          <pc:sldMk cId="1042078322" sldId="5009"/>
        </pc:sldMkLst>
      </pc:sldChg>
      <pc:sldChg chg="del">
        <pc:chgData name="Natalie Vernon" userId="dc9caee1-6e3b-4748-a02f-9c5698466418" providerId="ADAL" clId="{53D4AE98-F40B-4076-ADA8-1E7EE12BBB25}" dt="2025-07-02T13:50:20.273" v="1216" actId="47"/>
        <pc:sldMkLst>
          <pc:docMk/>
          <pc:sldMk cId="1140800221" sldId="5015"/>
        </pc:sldMkLst>
      </pc:sldChg>
      <pc:sldChg chg="del">
        <pc:chgData name="Natalie Vernon" userId="dc9caee1-6e3b-4748-a02f-9c5698466418" providerId="ADAL" clId="{53D4AE98-F40B-4076-ADA8-1E7EE12BBB25}" dt="2025-07-02T13:50:20.273" v="1216" actId="47"/>
        <pc:sldMkLst>
          <pc:docMk/>
          <pc:sldMk cId="2563735459" sldId="5025"/>
        </pc:sldMkLst>
      </pc:sldChg>
      <pc:sldChg chg="del">
        <pc:chgData name="Natalie Vernon" userId="dc9caee1-6e3b-4748-a02f-9c5698466418" providerId="ADAL" clId="{53D4AE98-F40B-4076-ADA8-1E7EE12BBB25}" dt="2025-07-02T13:50:20.273" v="1216" actId="47"/>
        <pc:sldMkLst>
          <pc:docMk/>
          <pc:sldMk cId="4191144464" sldId="5026"/>
        </pc:sldMkLst>
      </pc:sldChg>
      <pc:sldChg chg="del">
        <pc:chgData name="Natalie Vernon" userId="dc9caee1-6e3b-4748-a02f-9c5698466418" providerId="ADAL" clId="{53D4AE98-F40B-4076-ADA8-1E7EE12BBB25}" dt="2025-07-02T13:50:20.273" v="1216" actId="47"/>
        <pc:sldMkLst>
          <pc:docMk/>
          <pc:sldMk cId="2880609161" sldId="5027"/>
        </pc:sldMkLst>
      </pc:sldChg>
      <pc:sldChg chg="addSp modSp mod modNotesTx">
        <pc:chgData name="Natalie Vernon" userId="dc9caee1-6e3b-4748-a02f-9c5698466418" providerId="ADAL" clId="{53D4AE98-F40B-4076-ADA8-1E7EE12BBB25}" dt="2025-07-03T15:51:00.648" v="3851" actId="12100"/>
        <pc:sldMkLst>
          <pc:docMk/>
          <pc:sldMk cId="1343346402" sldId="5028"/>
        </pc:sldMkLst>
        <pc:spChg chg="add mod">
          <ac:chgData name="Natalie Vernon" userId="dc9caee1-6e3b-4748-a02f-9c5698466418" providerId="ADAL" clId="{53D4AE98-F40B-4076-ADA8-1E7EE12BBB25}" dt="2025-07-03T15:48:27.220" v="3838" actId="1076"/>
          <ac:spMkLst>
            <pc:docMk/>
            <pc:sldMk cId="1343346402" sldId="5028"/>
            <ac:spMk id="5" creationId="{75098630-F283-D608-301B-6DA9481DECA4}"/>
          </ac:spMkLst>
        </pc:spChg>
        <pc:graphicFrameChg chg="mod">
          <ac:chgData name="Natalie Vernon" userId="dc9caee1-6e3b-4748-a02f-9c5698466418" providerId="ADAL" clId="{53D4AE98-F40B-4076-ADA8-1E7EE12BBB25}" dt="2025-07-03T15:51:00.648" v="3851" actId="12100"/>
          <ac:graphicFrameMkLst>
            <pc:docMk/>
            <pc:sldMk cId="1343346402" sldId="5028"/>
            <ac:graphicFrameMk id="6" creationId="{08774FDF-A0A0-2A7F-0DFE-EAE30DB76C1D}"/>
          </ac:graphicFrameMkLst>
        </pc:graphicFrameChg>
        <pc:picChg chg="add mod">
          <ac:chgData name="Natalie Vernon" userId="dc9caee1-6e3b-4748-a02f-9c5698466418" providerId="ADAL" clId="{53D4AE98-F40B-4076-ADA8-1E7EE12BBB25}" dt="2025-07-03T15:48:23.244" v="3837" actId="1076"/>
          <ac:picMkLst>
            <pc:docMk/>
            <pc:sldMk cId="1343346402" sldId="5028"/>
            <ac:picMk id="3" creationId="{28A1D054-8252-06BA-2CBE-093038C19683}"/>
          </ac:picMkLst>
        </pc:picChg>
      </pc:sldChg>
      <pc:sldChg chg="modSp mod modClrScheme chgLayout">
        <pc:chgData name="Natalie Vernon" userId="dc9caee1-6e3b-4748-a02f-9c5698466418" providerId="ADAL" clId="{53D4AE98-F40B-4076-ADA8-1E7EE12BBB25}" dt="2025-07-03T15:50:44.478" v="3849" actId="700"/>
        <pc:sldMkLst>
          <pc:docMk/>
          <pc:sldMk cId="605910087" sldId="5029"/>
        </pc:sldMkLst>
        <pc:spChg chg="mod ord">
          <ac:chgData name="Natalie Vernon" userId="dc9caee1-6e3b-4748-a02f-9c5698466418" providerId="ADAL" clId="{53D4AE98-F40B-4076-ADA8-1E7EE12BBB25}" dt="2025-07-03T15:50:44.478" v="3849" actId="700"/>
          <ac:spMkLst>
            <pc:docMk/>
            <pc:sldMk cId="605910087" sldId="5029"/>
            <ac:spMk id="2" creationId="{2BE6C3C5-506D-B4DF-8E34-C8F69A62702C}"/>
          </ac:spMkLst>
        </pc:spChg>
      </pc:sldChg>
      <pc:sldChg chg="modSp mod modClrScheme chgLayout">
        <pc:chgData name="Natalie Vernon" userId="dc9caee1-6e3b-4748-a02f-9c5698466418" providerId="ADAL" clId="{53D4AE98-F40B-4076-ADA8-1E7EE12BBB25}" dt="2025-07-03T15:50:49.214" v="3850" actId="700"/>
        <pc:sldMkLst>
          <pc:docMk/>
          <pc:sldMk cId="1486166309" sldId="5030"/>
        </pc:sldMkLst>
        <pc:spChg chg="mod ord">
          <ac:chgData name="Natalie Vernon" userId="dc9caee1-6e3b-4748-a02f-9c5698466418" providerId="ADAL" clId="{53D4AE98-F40B-4076-ADA8-1E7EE12BBB25}" dt="2025-07-03T15:50:49.214" v="3850" actId="700"/>
          <ac:spMkLst>
            <pc:docMk/>
            <pc:sldMk cId="1486166309" sldId="5030"/>
            <ac:spMk id="2" creationId="{6F2DF252-DDAB-41CC-7AA6-B47144B2D574}"/>
          </ac:spMkLst>
        </pc:spChg>
      </pc:sldChg>
      <pc:sldChg chg="addSp delSp modSp mod ord modAnim chgLayout">
        <pc:chgData name="Natalie Vernon" userId="dc9caee1-6e3b-4748-a02f-9c5698466418" providerId="ADAL" clId="{53D4AE98-F40B-4076-ADA8-1E7EE12BBB25}" dt="2025-07-03T15:51:45.463" v="3866"/>
        <pc:sldMkLst>
          <pc:docMk/>
          <pc:sldMk cId="4174763577" sldId="5031"/>
        </pc:sldMkLst>
        <pc:spChg chg="add mod ord">
          <ac:chgData name="Natalie Vernon" userId="dc9caee1-6e3b-4748-a02f-9c5698466418" providerId="ADAL" clId="{53D4AE98-F40B-4076-ADA8-1E7EE12BBB25}" dt="2025-07-02T13:13:40.309" v="736" actId="20577"/>
          <ac:spMkLst>
            <pc:docMk/>
            <pc:sldMk cId="4174763577" sldId="5031"/>
            <ac:spMk id="2" creationId="{6C8D02EB-9FFC-4838-ED58-52B8EC910606}"/>
          </ac:spMkLst>
        </pc:spChg>
        <pc:spChg chg="add del mod">
          <ac:chgData name="Natalie Vernon" userId="dc9caee1-6e3b-4748-a02f-9c5698466418" providerId="ADAL" clId="{53D4AE98-F40B-4076-ADA8-1E7EE12BBB25}" dt="2025-07-03T15:51:44.837" v="3865" actId="478"/>
          <ac:spMkLst>
            <pc:docMk/>
            <pc:sldMk cId="4174763577" sldId="5031"/>
            <ac:spMk id="4" creationId="{BF314A32-CBBC-8892-3C88-94F3591146FD}"/>
          </ac:spMkLst>
        </pc:spChg>
        <pc:spChg chg="mod ord">
          <ac:chgData name="Natalie Vernon" userId="dc9caee1-6e3b-4748-a02f-9c5698466418" providerId="ADAL" clId="{53D4AE98-F40B-4076-ADA8-1E7EE12BBB25}" dt="2025-07-02T13:48:14.236" v="1198" actId="20577"/>
          <ac:spMkLst>
            <pc:docMk/>
            <pc:sldMk cId="4174763577" sldId="5031"/>
            <ac:spMk id="7" creationId="{B7B4BAEC-0199-D0A3-C55F-68EC6C0277D6}"/>
          </ac:spMkLst>
        </pc:spChg>
        <pc:spChg chg="del">
          <ac:chgData name="Natalie Vernon" userId="dc9caee1-6e3b-4748-a02f-9c5698466418" providerId="ADAL" clId="{53D4AE98-F40B-4076-ADA8-1E7EE12BBB25}" dt="2025-07-02T13:11:55.174" v="479" actId="700"/>
          <ac:spMkLst>
            <pc:docMk/>
            <pc:sldMk cId="4174763577" sldId="5031"/>
            <ac:spMk id="8" creationId="{585D0243-3794-6C34-0A63-64E7CDEECA20}"/>
          </ac:spMkLst>
        </pc:spChg>
        <pc:graphicFrameChg chg="add mod">
          <ac:chgData name="Natalie Vernon" userId="dc9caee1-6e3b-4748-a02f-9c5698466418" providerId="ADAL" clId="{53D4AE98-F40B-4076-ADA8-1E7EE12BBB25}" dt="2025-07-03T15:51:43.247" v="3864"/>
          <ac:graphicFrameMkLst>
            <pc:docMk/>
            <pc:sldMk cId="4174763577" sldId="5031"/>
            <ac:graphicFrameMk id="3" creationId="{5D68D05A-32C3-B739-4C87-CB7DC3A8935A}"/>
          </ac:graphicFrameMkLst>
        </pc:graphicFrameChg>
        <pc:graphicFrameChg chg="add mod">
          <ac:chgData name="Natalie Vernon" userId="dc9caee1-6e3b-4748-a02f-9c5698466418" providerId="ADAL" clId="{53D4AE98-F40B-4076-ADA8-1E7EE12BBB25}" dt="2025-07-03T15:51:45.463" v="3866"/>
          <ac:graphicFrameMkLst>
            <pc:docMk/>
            <pc:sldMk cId="4174763577" sldId="5031"/>
            <ac:graphicFrameMk id="5" creationId="{EC354FD5-0932-F1EA-7FCA-8BB64B161E31}"/>
          </ac:graphicFrameMkLst>
        </pc:graphicFrameChg>
        <pc:graphicFrameChg chg="del mod ord">
          <ac:chgData name="Natalie Vernon" userId="dc9caee1-6e3b-4748-a02f-9c5698466418" providerId="ADAL" clId="{53D4AE98-F40B-4076-ADA8-1E7EE12BBB25}" dt="2025-07-02T13:48:24.349" v="1199" actId="478"/>
          <ac:graphicFrameMkLst>
            <pc:docMk/>
            <pc:sldMk cId="4174763577" sldId="5031"/>
            <ac:graphicFrameMk id="10" creationId="{A587254E-A69F-0A72-E791-A49098D3E221}"/>
          </ac:graphicFrameMkLst>
        </pc:graphicFrameChg>
      </pc:sldChg>
      <pc:sldChg chg="addSp delSp modSp new mod ord modClrScheme chgLayout">
        <pc:chgData name="Natalie Vernon" userId="dc9caee1-6e3b-4748-a02f-9c5698466418" providerId="ADAL" clId="{53D4AE98-F40B-4076-ADA8-1E7EE12BBB25}" dt="2025-07-03T15:51:55.402" v="3872"/>
        <pc:sldMkLst>
          <pc:docMk/>
          <pc:sldMk cId="3279700597" sldId="5032"/>
        </pc:sldMkLst>
        <pc:spChg chg="del mod ord">
          <ac:chgData name="Natalie Vernon" userId="dc9caee1-6e3b-4748-a02f-9c5698466418" providerId="ADAL" clId="{53D4AE98-F40B-4076-ADA8-1E7EE12BBB25}" dt="2025-07-02T13:13:53.763" v="738" actId="700"/>
          <ac:spMkLst>
            <pc:docMk/>
            <pc:sldMk cId="3279700597" sldId="5032"/>
            <ac:spMk id="2" creationId="{08CC92C2-4A2D-5E50-57B6-E5DA9E03DA7B}"/>
          </ac:spMkLst>
        </pc:spChg>
        <pc:spChg chg="del mod ord">
          <ac:chgData name="Natalie Vernon" userId="dc9caee1-6e3b-4748-a02f-9c5698466418" providerId="ADAL" clId="{53D4AE98-F40B-4076-ADA8-1E7EE12BBB25}" dt="2025-07-02T13:13:53.763" v="738" actId="700"/>
          <ac:spMkLst>
            <pc:docMk/>
            <pc:sldMk cId="3279700597" sldId="5032"/>
            <ac:spMk id="3" creationId="{ED3E0CD0-A108-C11E-0EDE-90F4FE753BA8}"/>
          </ac:spMkLst>
        </pc:spChg>
        <pc:spChg chg="del mod ord">
          <ac:chgData name="Natalie Vernon" userId="dc9caee1-6e3b-4748-a02f-9c5698466418" providerId="ADAL" clId="{53D4AE98-F40B-4076-ADA8-1E7EE12BBB25}" dt="2025-07-02T13:13:53.763" v="738" actId="700"/>
          <ac:spMkLst>
            <pc:docMk/>
            <pc:sldMk cId="3279700597" sldId="5032"/>
            <ac:spMk id="4" creationId="{5116949D-AB55-D5DE-FF2B-E25D910FF8AD}"/>
          </ac:spMkLst>
        </pc:spChg>
        <pc:spChg chg="del">
          <ac:chgData name="Natalie Vernon" userId="dc9caee1-6e3b-4748-a02f-9c5698466418" providerId="ADAL" clId="{53D4AE98-F40B-4076-ADA8-1E7EE12BBB25}" dt="2025-07-02T13:13:53.763" v="738" actId="700"/>
          <ac:spMkLst>
            <pc:docMk/>
            <pc:sldMk cId="3279700597" sldId="5032"/>
            <ac:spMk id="5" creationId="{BD7638F7-A2DE-D479-8E93-53C72F03A79A}"/>
          </ac:spMkLst>
        </pc:spChg>
        <pc:spChg chg="del">
          <ac:chgData name="Natalie Vernon" userId="dc9caee1-6e3b-4748-a02f-9c5698466418" providerId="ADAL" clId="{53D4AE98-F40B-4076-ADA8-1E7EE12BBB25}" dt="2025-07-02T13:13:53.763" v="738" actId="700"/>
          <ac:spMkLst>
            <pc:docMk/>
            <pc:sldMk cId="3279700597" sldId="5032"/>
            <ac:spMk id="6" creationId="{60E22377-83A2-36D6-1236-F05F5BC37643}"/>
          </ac:spMkLst>
        </pc:spChg>
        <pc:spChg chg="add mod ord">
          <ac:chgData name="Natalie Vernon" userId="dc9caee1-6e3b-4748-a02f-9c5698466418" providerId="ADAL" clId="{53D4AE98-F40B-4076-ADA8-1E7EE12BBB25}" dt="2025-07-02T13:53:20.495" v="1270" actId="20577"/>
          <ac:spMkLst>
            <pc:docMk/>
            <pc:sldMk cId="3279700597" sldId="5032"/>
            <ac:spMk id="7" creationId="{1E6F8631-1211-AD5F-2AD3-E62B29E922B7}"/>
          </ac:spMkLst>
        </pc:spChg>
        <pc:spChg chg="add mod ord">
          <ac:chgData name="Natalie Vernon" userId="dc9caee1-6e3b-4748-a02f-9c5698466418" providerId="ADAL" clId="{53D4AE98-F40B-4076-ADA8-1E7EE12BBB25}" dt="2025-07-02T13:53:33.616" v="1310" actId="20577"/>
          <ac:spMkLst>
            <pc:docMk/>
            <pc:sldMk cId="3279700597" sldId="5032"/>
            <ac:spMk id="8" creationId="{ECD1350D-009C-83D6-0D62-B137F887ECA6}"/>
          </ac:spMkLst>
        </pc:spChg>
        <pc:spChg chg="add del mod ord">
          <ac:chgData name="Natalie Vernon" userId="dc9caee1-6e3b-4748-a02f-9c5698466418" providerId="ADAL" clId="{53D4AE98-F40B-4076-ADA8-1E7EE12BBB25}" dt="2025-07-03T15:51:55.238" v="3871" actId="478"/>
          <ac:spMkLst>
            <pc:docMk/>
            <pc:sldMk cId="3279700597" sldId="5032"/>
            <ac:spMk id="9" creationId="{F45364FF-B1E3-103C-8DD1-C07ECA36431F}"/>
          </ac:spMkLst>
        </pc:spChg>
        <pc:graphicFrameChg chg="add mod">
          <ac:chgData name="Natalie Vernon" userId="dc9caee1-6e3b-4748-a02f-9c5698466418" providerId="ADAL" clId="{53D4AE98-F40B-4076-ADA8-1E7EE12BBB25}" dt="2025-07-03T15:51:55.402" v="3872"/>
          <ac:graphicFrameMkLst>
            <pc:docMk/>
            <pc:sldMk cId="3279700597" sldId="5032"/>
            <ac:graphicFrameMk id="2" creationId="{9D84D4F5-AF62-B2CA-A6FB-83109AB6FB4F}"/>
          </ac:graphicFrameMkLst>
        </pc:graphicFrameChg>
      </pc:sldChg>
      <pc:sldChg chg="addSp delSp modSp new mod ord modAnim modNotesTx">
        <pc:chgData name="Natalie Vernon" userId="dc9caee1-6e3b-4748-a02f-9c5698466418" providerId="ADAL" clId="{53D4AE98-F40B-4076-ADA8-1E7EE12BBB25}" dt="2025-07-03T15:51:49.138" v="3868"/>
        <pc:sldMkLst>
          <pc:docMk/>
          <pc:sldMk cId="2654446240" sldId="5033"/>
        </pc:sldMkLst>
        <pc:spChg chg="mod">
          <ac:chgData name="Natalie Vernon" userId="dc9caee1-6e3b-4748-a02f-9c5698466418" providerId="ADAL" clId="{53D4AE98-F40B-4076-ADA8-1E7EE12BBB25}" dt="2025-07-02T13:45:13.589" v="1135" actId="20577"/>
          <ac:spMkLst>
            <pc:docMk/>
            <pc:sldMk cId="2654446240" sldId="5033"/>
            <ac:spMk id="2" creationId="{B915CAD1-E1EE-A618-B13D-DA29E068C299}"/>
          </ac:spMkLst>
        </pc:spChg>
        <pc:spChg chg="mod">
          <ac:chgData name="Natalie Vernon" userId="dc9caee1-6e3b-4748-a02f-9c5698466418" providerId="ADAL" clId="{53D4AE98-F40B-4076-ADA8-1E7EE12BBB25}" dt="2025-07-03T15:27:20.972" v="3745" actId="1076"/>
          <ac:spMkLst>
            <pc:docMk/>
            <pc:sldMk cId="2654446240" sldId="5033"/>
            <ac:spMk id="3" creationId="{6796131F-5A82-2E46-2834-664BEBA51A22}"/>
          </ac:spMkLst>
        </pc:spChg>
        <pc:spChg chg="del">
          <ac:chgData name="Natalie Vernon" userId="dc9caee1-6e3b-4748-a02f-9c5698466418" providerId="ADAL" clId="{53D4AE98-F40B-4076-ADA8-1E7EE12BBB25}" dt="2025-07-03T15:51:48.842" v="3867" actId="478"/>
          <ac:spMkLst>
            <pc:docMk/>
            <pc:sldMk cId="2654446240" sldId="5033"/>
            <ac:spMk id="4" creationId="{660E0FC0-ACC5-EA21-E602-EE80FF9DE298}"/>
          </ac:spMkLst>
        </pc:spChg>
        <pc:graphicFrameChg chg="add mod">
          <ac:chgData name="Natalie Vernon" userId="dc9caee1-6e3b-4748-a02f-9c5698466418" providerId="ADAL" clId="{53D4AE98-F40B-4076-ADA8-1E7EE12BBB25}" dt="2025-07-03T15:51:49.138" v="3868"/>
          <ac:graphicFrameMkLst>
            <pc:docMk/>
            <pc:sldMk cId="2654446240" sldId="5033"/>
            <ac:graphicFrameMk id="5" creationId="{27CDEAE0-0BE1-0FCA-CA05-728142107719}"/>
          </ac:graphicFrameMkLst>
        </pc:graphicFrameChg>
        <pc:picChg chg="add mod">
          <ac:chgData name="Natalie Vernon" userId="dc9caee1-6e3b-4748-a02f-9c5698466418" providerId="ADAL" clId="{53D4AE98-F40B-4076-ADA8-1E7EE12BBB25}" dt="2025-07-03T15:27:20.972" v="3745" actId="1076"/>
          <ac:picMkLst>
            <pc:docMk/>
            <pc:sldMk cId="2654446240" sldId="5033"/>
            <ac:picMk id="6" creationId="{2966D63E-4F1F-A027-2D2A-F9F0B9606259}"/>
          </ac:picMkLst>
        </pc:picChg>
      </pc:sldChg>
      <pc:sldChg chg="modSp add mod modClrScheme chgLayout">
        <pc:chgData name="Natalie Vernon" userId="dc9caee1-6e3b-4748-a02f-9c5698466418" providerId="ADAL" clId="{53D4AE98-F40B-4076-ADA8-1E7EE12BBB25}" dt="2025-07-03T15:50:28.615" v="3848" actId="700"/>
        <pc:sldMkLst>
          <pc:docMk/>
          <pc:sldMk cId="72275838" sldId="5034"/>
        </pc:sldMkLst>
        <pc:spChg chg="mod ord">
          <ac:chgData name="Natalie Vernon" userId="dc9caee1-6e3b-4748-a02f-9c5698466418" providerId="ADAL" clId="{53D4AE98-F40B-4076-ADA8-1E7EE12BBB25}" dt="2025-07-03T15:50:28.615" v="3848" actId="700"/>
          <ac:spMkLst>
            <pc:docMk/>
            <pc:sldMk cId="72275838" sldId="5034"/>
            <ac:spMk id="2" creationId="{CDDBBB0B-0921-1370-47E9-1729C28BE395}"/>
          </ac:spMkLst>
        </pc:spChg>
      </pc:sldChg>
      <pc:sldChg chg="addSp delSp modSp new mod modClrScheme chgLayout">
        <pc:chgData name="Natalie Vernon" userId="dc9caee1-6e3b-4748-a02f-9c5698466418" providerId="ADAL" clId="{53D4AE98-F40B-4076-ADA8-1E7EE12BBB25}" dt="2025-07-03T15:52:58.534" v="3891" actId="207"/>
        <pc:sldMkLst>
          <pc:docMk/>
          <pc:sldMk cId="3124832046" sldId="5035"/>
        </pc:sldMkLst>
        <pc:spChg chg="del mod ord">
          <ac:chgData name="Natalie Vernon" userId="dc9caee1-6e3b-4748-a02f-9c5698466418" providerId="ADAL" clId="{53D4AE98-F40B-4076-ADA8-1E7EE12BBB25}" dt="2025-07-02T13:51:41.221" v="1254" actId="700"/>
          <ac:spMkLst>
            <pc:docMk/>
            <pc:sldMk cId="3124832046" sldId="5035"/>
            <ac:spMk id="2" creationId="{482D0A60-4D3F-0B36-AA5A-A0306E913D00}"/>
          </ac:spMkLst>
        </pc:spChg>
        <pc:spChg chg="add mod ord">
          <ac:chgData name="Natalie Vernon" userId="dc9caee1-6e3b-4748-a02f-9c5698466418" providerId="ADAL" clId="{53D4AE98-F40B-4076-ADA8-1E7EE12BBB25}" dt="2025-07-03T13:04:42.552" v="3526" actId="20577"/>
          <ac:spMkLst>
            <pc:docMk/>
            <pc:sldMk cId="3124832046" sldId="5035"/>
            <ac:spMk id="3" creationId="{765210BA-5308-6DFA-5F28-07FB9F1E5752}"/>
          </ac:spMkLst>
        </pc:spChg>
        <pc:spChg chg="add mod ord">
          <ac:chgData name="Natalie Vernon" userId="dc9caee1-6e3b-4748-a02f-9c5698466418" providerId="ADAL" clId="{53D4AE98-F40B-4076-ADA8-1E7EE12BBB25}" dt="2025-07-03T13:06:01.615" v="3658" actId="20577"/>
          <ac:spMkLst>
            <pc:docMk/>
            <pc:sldMk cId="3124832046" sldId="5035"/>
            <ac:spMk id="4" creationId="{4D05F85E-D5F5-2902-1D0D-4A958DECC0E6}"/>
          </ac:spMkLst>
        </pc:spChg>
        <pc:spChg chg="add del mod ord">
          <ac:chgData name="Natalie Vernon" userId="dc9caee1-6e3b-4748-a02f-9c5698466418" providerId="ADAL" clId="{53D4AE98-F40B-4076-ADA8-1E7EE12BBB25}" dt="2025-07-03T15:52:11.629" v="3878" actId="478"/>
          <ac:spMkLst>
            <pc:docMk/>
            <pc:sldMk cId="3124832046" sldId="5035"/>
            <ac:spMk id="5" creationId="{71E98874-2553-100B-8E4D-5D24AB3DF46C}"/>
          </ac:spMkLst>
        </pc:spChg>
        <pc:spChg chg="add mod">
          <ac:chgData name="Natalie Vernon" userId="dc9caee1-6e3b-4748-a02f-9c5698466418" providerId="ADAL" clId="{53D4AE98-F40B-4076-ADA8-1E7EE12BBB25}" dt="2025-07-03T15:49:06.396" v="3841" actId="1076"/>
          <ac:spMkLst>
            <pc:docMk/>
            <pc:sldMk cId="3124832046" sldId="5035"/>
            <ac:spMk id="6" creationId="{193842BE-DFA6-4C8D-2CD9-DB83ED7542BA}"/>
          </ac:spMkLst>
        </pc:spChg>
        <pc:graphicFrameChg chg="add mod modGraphic">
          <ac:chgData name="Natalie Vernon" userId="dc9caee1-6e3b-4748-a02f-9c5698466418" providerId="ADAL" clId="{53D4AE98-F40B-4076-ADA8-1E7EE12BBB25}" dt="2025-07-03T15:52:58.534" v="3891" actId="207"/>
          <ac:graphicFrameMkLst>
            <pc:docMk/>
            <pc:sldMk cId="3124832046" sldId="5035"/>
            <ac:graphicFrameMk id="7" creationId="{2C0BBDC2-0ED2-9BFE-20B0-97DDF8B3BA78}"/>
          </ac:graphicFrameMkLst>
        </pc:graphicFrameChg>
        <pc:picChg chg="add mod">
          <ac:chgData name="Natalie Vernon" userId="dc9caee1-6e3b-4748-a02f-9c5698466418" providerId="ADAL" clId="{53D4AE98-F40B-4076-ADA8-1E7EE12BBB25}" dt="2025-07-03T15:48:53.566" v="3839"/>
          <ac:picMkLst>
            <pc:docMk/>
            <pc:sldMk cId="3124832046" sldId="5035"/>
            <ac:picMk id="2" creationId="{2B911D60-54AC-02AD-B199-D0F5781C95AB}"/>
          </ac:picMkLst>
        </pc:picChg>
      </pc:sldChg>
      <pc:sldChg chg="addSp delSp modSp new mod modClrScheme modAnim chgLayout">
        <pc:chgData name="Natalie Vernon" userId="dc9caee1-6e3b-4748-a02f-9c5698466418" providerId="ADAL" clId="{53D4AE98-F40B-4076-ADA8-1E7EE12BBB25}" dt="2025-07-03T15:52:48.904" v="3889" actId="207"/>
        <pc:sldMkLst>
          <pc:docMk/>
          <pc:sldMk cId="966329035" sldId="5036"/>
        </pc:sldMkLst>
        <pc:spChg chg="del mod ord">
          <ac:chgData name="Natalie Vernon" userId="dc9caee1-6e3b-4748-a02f-9c5698466418" providerId="ADAL" clId="{53D4AE98-F40B-4076-ADA8-1E7EE12BBB25}" dt="2025-07-02T13:51:47.260" v="1256" actId="700"/>
          <ac:spMkLst>
            <pc:docMk/>
            <pc:sldMk cId="966329035" sldId="5036"/>
            <ac:spMk id="2" creationId="{97CC32F8-3DD1-E85C-88F5-3377DB9AE0FE}"/>
          </ac:spMkLst>
        </pc:spChg>
        <pc:spChg chg="add mod ord">
          <ac:chgData name="Natalie Vernon" userId="dc9caee1-6e3b-4748-a02f-9c5698466418" providerId="ADAL" clId="{53D4AE98-F40B-4076-ADA8-1E7EE12BBB25}" dt="2025-07-03T12:53:20.097" v="3206" actId="20577"/>
          <ac:spMkLst>
            <pc:docMk/>
            <pc:sldMk cId="966329035" sldId="5036"/>
            <ac:spMk id="3" creationId="{798E8A2C-D132-993F-CA90-A6DE080EB3A2}"/>
          </ac:spMkLst>
        </pc:spChg>
        <pc:spChg chg="add mod ord">
          <ac:chgData name="Natalie Vernon" userId="dc9caee1-6e3b-4748-a02f-9c5698466418" providerId="ADAL" clId="{53D4AE98-F40B-4076-ADA8-1E7EE12BBB25}" dt="2025-07-03T15:26:12.373" v="3738" actId="20577"/>
          <ac:spMkLst>
            <pc:docMk/>
            <pc:sldMk cId="966329035" sldId="5036"/>
            <ac:spMk id="4" creationId="{F722D2BF-E389-5B24-0897-3C6C8401E766}"/>
          </ac:spMkLst>
        </pc:spChg>
        <pc:spChg chg="add del mod ord">
          <ac:chgData name="Natalie Vernon" userId="dc9caee1-6e3b-4748-a02f-9c5698466418" providerId="ADAL" clId="{53D4AE98-F40B-4076-ADA8-1E7EE12BBB25}" dt="2025-07-03T15:52:08.603" v="3876" actId="478"/>
          <ac:spMkLst>
            <pc:docMk/>
            <pc:sldMk cId="966329035" sldId="5036"/>
            <ac:spMk id="5" creationId="{AA42150B-688A-6A64-59E5-E1B96FC0726D}"/>
          </ac:spMkLst>
        </pc:spChg>
        <pc:graphicFrameChg chg="add mod modGraphic">
          <ac:chgData name="Natalie Vernon" userId="dc9caee1-6e3b-4748-a02f-9c5698466418" providerId="ADAL" clId="{53D4AE98-F40B-4076-ADA8-1E7EE12BBB25}" dt="2025-07-03T15:52:48.904" v="3889" actId="207"/>
          <ac:graphicFrameMkLst>
            <pc:docMk/>
            <pc:sldMk cId="966329035" sldId="5036"/>
            <ac:graphicFrameMk id="10" creationId="{808195BE-589C-5881-207B-393CCBBF7EF2}"/>
          </ac:graphicFrameMkLst>
        </pc:graphicFrameChg>
        <pc:picChg chg="add del mod modCrop">
          <ac:chgData name="Natalie Vernon" userId="dc9caee1-6e3b-4748-a02f-9c5698466418" providerId="ADAL" clId="{53D4AE98-F40B-4076-ADA8-1E7EE12BBB25}" dt="2025-07-03T12:59:18.540" v="3454" actId="478"/>
          <ac:picMkLst>
            <pc:docMk/>
            <pc:sldMk cId="966329035" sldId="5036"/>
            <ac:picMk id="6" creationId="{90B13E19-4E3C-D2B6-F1A5-D2F5136E476D}"/>
          </ac:picMkLst>
        </pc:picChg>
        <pc:picChg chg="add mod modCrop">
          <ac:chgData name="Natalie Vernon" userId="dc9caee1-6e3b-4748-a02f-9c5698466418" providerId="ADAL" clId="{53D4AE98-F40B-4076-ADA8-1E7EE12BBB25}" dt="2025-07-03T15:03:10.303" v="3702" actId="1076"/>
          <ac:picMkLst>
            <pc:docMk/>
            <pc:sldMk cId="966329035" sldId="5036"/>
            <ac:picMk id="8" creationId="{D4B0483A-9141-CF67-59F6-FBF4765A3285}"/>
          </ac:picMkLst>
        </pc:picChg>
        <pc:picChg chg="add mod">
          <ac:chgData name="Natalie Vernon" userId="dc9caee1-6e3b-4748-a02f-9c5698466418" providerId="ADAL" clId="{53D4AE98-F40B-4076-ADA8-1E7EE12BBB25}" dt="2025-07-03T15:03:08.308" v="3701" actId="1076"/>
          <ac:picMkLst>
            <pc:docMk/>
            <pc:sldMk cId="966329035" sldId="5036"/>
            <ac:picMk id="9" creationId="{9A64300A-E50D-D0F5-B9B9-548FFEAE45C4}"/>
          </ac:picMkLst>
        </pc:picChg>
      </pc:sldChg>
      <pc:sldChg chg="addSp delSp modSp new mod modClrScheme modAnim chgLayout modNotesTx">
        <pc:chgData name="Natalie Vernon" userId="dc9caee1-6e3b-4748-a02f-9c5698466418" providerId="ADAL" clId="{53D4AE98-F40B-4076-ADA8-1E7EE12BBB25}" dt="2025-07-03T15:52:20.875" v="3881" actId="207"/>
        <pc:sldMkLst>
          <pc:docMk/>
          <pc:sldMk cId="790258741" sldId="5037"/>
        </pc:sldMkLst>
        <pc:spChg chg="del mod ord">
          <ac:chgData name="Natalie Vernon" userId="dc9caee1-6e3b-4748-a02f-9c5698466418" providerId="ADAL" clId="{53D4AE98-F40B-4076-ADA8-1E7EE12BBB25}" dt="2025-07-02T13:51:55.609" v="1258" actId="700"/>
          <ac:spMkLst>
            <pc:docMk/>
            <pc:sldMk cId="790258741" sldId="5037"/>
            <ac:spMk id="2" creationId="{FCC11223-4B68-84A2-B180-CC6DB53A5CA3}"/>
          </ac:spMkLst>
        </pc:spChg>
        <pc:spChg chg="add mod ord">
          <ac:chgData name="Natalie Vernon" userId="dc9caee1-6e3b-4748-a02f-9c5698466418" providerId="ADAL" clId="{53D4AE98-F40B-4076-ADA8-1E7EE12BBB25}" dt="2025-07-03T08:51:31.611" v="1862" actId="20577"/>
          <ac:spMkLst>
            <pc:docMk/>
            <pc:sldMk cId="790258741" sldId="5037"/>
            <ac:spMk id="3" creationId="{E82F7F81-95BA-9021-0017-1799ABB6CF57}"/>
          </ac:spMkLst>
        </pc:spChg>
        <pc:spChg chg="add mod ord">
          <ac:chgData name="Natalie Vernon" userId="dc9caee1-6e3b-4748-a02f-9c5698466418" providerId="ADAL" clId="{53D4AE98-F40B-4076-ADA8-1E7EE12BBB25}" dt="2025-07-03T10:27:16.570" v="2483" actId="20577"/>
          <ac:spMkLst>
            <pc:docMk/>
            <pc:sldMk cId="790258741" sldId="5037"/>
            <ac:spMk id="4" creationId="{6DDE87F8-BDEC-6249-0690-6C934469C123}"/>
          </ac:spMkLst>
        </pc:spChg>
        <pc:spChg chg="add del mod ord">
          <ac:chgData name="Natalie Vernon" userId="dc9caee1-6e3b-4748-a02f-9c5698466418" providerId="ADAL" clId="{53D4AE98-F40B-4076-ADA8-1E7EE12BBB25}" dt="2025-07-03T15:51:58.156" v="3873" actId="478"/>
          <ac:spMkLst>
            <pc:docMk/>
            <pc:sldMk cId="790258741" sldId="5037"/>
            <ac:spMk id="5" creationId="{EFF3C329-72BD-DAEA-9017-DE0A16B10933}"/>
          </ac:spMkLst>
        </pc:spChg>
        <pc:graphicFrameChg chg="add mod modGraphic">
          <ac:chgData name="Natalie Vernon" userId="dc9caee1-6e3b-4748-a02f-9c5698466418" providerId="ADAL" clId="{53D4AE98-F40B-4076-ADA8-1E7EE12BBB25}" dt="2025-07-03T15:52:20.875" v="3881" actId="207"/>
          <ac:graphicFrameMkLst>
            <pc:docMk/>
            <pc:sldMk cId="790258741" sldId="5037"/>
            <ac:graphicFrameMk id="2" creationId="{C5D6DBB8-DB6D-C494-629B-21239798059B}"/>
          </ac:graphicFrameMkLst>
        </pc:graphicFrameChg>
        <pc:picChg chg="add del mod">
          <ac:chgData name="Natalie Vernon" userId="dc9caee1-6e3b-4748-a02f-9c5698466418" providerId="ADAL" clId="{53D4AE98-F40B-4076-ADA8-1E7EE12BBB25}" dt="2025-07-03T08:57:13.442" v="2095" actId="478"/>
          <ac:picMkLst>
            <pc:docMk/>
            <pc:sldMk cId="790258741" sldId="5037"/>
            <ac:picMk id="7" creationId="{81C48B4A-15A3-F24A-7E05-D29D047062E3}"/>
          </ac:picMkLst>
        </pc:picChg>
        <pc:picChg chg="add mod modCrop">
          <ac:chgData name="Natalie Vernon" userId="dc9caee1-6e3b-4748-a02f-9c5698466418" providerId="ADAL" clId="{53D4AE98-F40B-4076-ADA8-1E7EE12BBB25}" dt="2025-07-03T10:22:15.850" v="2199" actId="1076"/>
          <ac:picMkLst>
            <pc:docMk/>
            <pc:sldMk cId="790258741" sldId="5037"/>
            <ac:picMk id="9" creationId="{46BD44BD-C22D-0D82-239F-42D71557581C}"/>
          </ac:picMkLst>
        </pc:picChg>
        <pc:picChg chg="add mod">
          <ac:chgData name="Natalie Vernon" userId="dc9caee1-6e3b-4748-a02f-9c5698466418" providerId="ADAL" clId="{53D4AE98-F40B-4076-ADA8-1E7EE12BBB25}" dt="2025-07-03T10:27:27.982" v="2485" actId="1076"/>
          <ac:picMkLst>
            <pc:docMk/>
            <pc:sldMk cId="790258741" sldId="5037"/>
            <ac:picMk id="10" creationId="{0320A762-EB42-E0F5-73D6-7990FB377CEF}"/>
          </ac:picMkLst>
        </pc:picChg>
      </pc:sldChg>
      <pc:sldChg chg="addSp delSp modSp new mod ord modClrScheme chgLayout">
        <pc:chgData name="Natalie Vernon" userId="dc9caee1-6e3b-4748-a02f-9c5698466418" providerId="ADAL" clId="{53D4AE98-F40B-4076-ADA8-1E7EE12BBB25}" dt="2025-07-03T15:51:52.700" v="3870"/>
        <pc:sldMkLst>
          <pc:docMk/>
          <pc:sldMk cId="477458079" sldId="5038"/>
        </pc:sldMkLst>
        <pc:spChg chg="del mod ord">
          <ac:chgData name="Natalie Vernon" userId="dc9caee1-6e3b-4748-a02f-9c5698466418" providerId="ADAL" clId="{53D4AE98-F40B-4076-ADA8-1E7EE12BBB25}" dt="2025-07-03T08:47:25.517" v="1530" actId="700"/>
          <ac:spMkLst>
            <pc:docMk/>
            <pc:sldMk cId="477458079" sldId="5038"/>
            <ac:spMk id="2" creationId="{01E365A3-C66E-3C66-5239-85B47B08F9D6}"/>
          </ac:spMkLst>
        </pc:spChg>
        <pc:spChg chg="del mod ord">
          <ac:chgData name="Natalie Vernon" userId="dc9caee1-6e3b-4748-a02f-9c5698466418" providerId="ADAL" clId="{53D4AE98-F40B-4076-ADA8-1E7EE12BBB25}" dt="2025-07-03T08:47:25.517" v="1530" actId="700"/>
          <ac:spMkLst>
            <pc:docMk/>
            <pc:sldMk cId="477458079" sldId="5038"/>
            <ac:spMk id="3" creationId="{3AC95AAD-B584-BFC8-6A42-B4A46282A983}"/>
          </ac:spMkLst>
        </pc:spChg>
        <pc:spChg chg="del mod ord">
          <ac:chgData name="Natalie Vernon" userId="dc9caee1-6e3b-4748-a02f-9c5698466418" providerId="ADAL" clId="{53D4AE98-F40B-4076-ADA8-1E7EE12BBB25}" dt="2025-07-03T08:47:25.517" v="1530" actId="700"/>
          <ac:spMkLst>
            <pc:docMk/>
            <pc:sldMk cId="477458079" sldId="5038"/>
            <ac:spMk id="4" creationId="{53091676-0CA3-B4C9-8A44-6B565EC367DB}"/>
          </ac:spMkLst>
        </pc:spChg>
        <pc:spChg chg="del">
          <ac:chgData name="Natalie Vernon" userId="dc9caee1-6e3b-4748-a02f-9c5698466418" providerId="ADAL" clId="{53D4AE98-F40B-4076-ADA8-1E7EE12BBB25}" dt="2025-07-03T08:47:25.517" v="1530" actId="700"/>
          <ac:spMkLst>
            <pc:docMk/>
            <pc:sldMk cId="477458079" sldId="5038"/>
            <ac:spMk id="5" creationId="{20E09FEC-099D-50F7-A751-146B4A43E523}"/>
          </ac:spMkLst>
        </pc:spChg>
        <pc:spChg chg="del">
          <ac:chgData name="Natalie Vernon" userId="dc9caee1-6e3b-4748-a02f-9c5698466418" providerId="ADAL" clId="{53D4AE98-F40B-4076-ADA8-1E7EE12BBB25}" dt="2025-07-03T08:47:25.517" v="1530" actId="700"/>
          <ac:spMkLst>
            <pc:docMk/>
            <pc:sldMk cId="477458079" sldId="5038"/>
            <ac:spMk id="6" creationId="{86EE464E-5965-3EC3-AAD4-AD35B03BE09D}"/>
          </ac:spMkLst>
        </pc:spChg>
        <pc:spChg chg="add mod ord">
          <ac:chgData name="Natalie Vernon" userId="dc9caee1-6e3b-4748-a02f-9c5698466418" providerId="ADAL" clId="{53D4AE98-F40B-4076-ADA8-1E7EE12BBB25}" dt="2025-07-03T08:47:45.880" v="1554" actId="20577"/>
          <ac:spMkLst>
            <pc:docMk/>
            <pc:sldMk cId="477458079" sldId="5038"/>
            <ac:spMk id="7" creationId="{DFC80AB9-D1FB-836C-BFF4-F86C3E04023C}"/>
          </ac:spMkLst>
        </pc:spChg>
        <pc:spChg chg="add mod ord">
          <ac:chgData name="Natalie Vernon" userId="dc9caee1-6e3b-4748-a02f-9c5698466418" providerId="ADAL" clId="{53D4AE98-F40B-4076-ADA8-1E7EE12BBB25}" dt="2025-07-03T11:10:33.171" v="3022" actId="5793"/>
          <ac:spMkLst>
            <pc:docMk/>
            <pc:sldMk cId="477458079" sldId="5038"/>
            <ac:spMk id="8" creationId="{0AAD9E42-34C4-E523-BE84-57432C12E1EA}"/>
          </ac:spMkLst>
        </pc:spChg>
        <pc:spChg chg="add del mod ord">
          <ac:chgData name="Natalie Vernon" userId="dc9caee1-6e3b-4748-a02f-9c5698466418" providerId="ADAL" clId="{53D4AE98-F40B-4076-ADA8-1E7EE12BBB25}" dt="2025-07-03T15:51:52.432" v="3869" actId="478"/>
          <ac:spMkLst>
            <pc:docMk/>
            <pc:sldMk cId="477458079" sldId="5038"/>
            <ac:spMk id="9" creationId="{FA6367F3-EE1A-06BA-7C80-21B0E512FB0F}"/>
          </ac:spMkLst>
        </pc:spChg>
        <pc:graphicFrameChg chg="add mod">
          <ac:chgData name="Natalie Vernon" userId="dc9caee1-6e3b-4748-a02f-9c5698466418" providerId="ADAL" clId="{53D4AE98-F40B-4076-ADA8-1E7EE12BBB25}" dt="2025-07-03T15:51:52.700" v="3870"/>
          <ac:graphicFrameMkLst>
            <pc:docMk/>
            <pc:sldMk cId="477458079" sldId="5038"/>
            <ac:graphicFrameMk id="2" creationId="{5D3BCED5-3BD1-0F40-47BA-67DA63DD0DB8}"/>
          </ac:graphicFrameMkLst>
        </pc:graphicFrameChg>
        <pc:picChg chg="add mod">
          <ac:chgData name="Natalie Vernon" userId="dc9caee1-6e3b-4748-a02f-9c5698466418" providerId="ADAL" clId="{53D4AE98-F40B-4076-ADA8-1E7EE12BBB25}" dt="2025-07-03T08:49:57.763" v="1838" actId="207"/>
          <ac:picMkLst>
            <pc:docMk/>
            <pc:sldMk cId="477458079" sldId="5038"/>
            <ac:picMk id="11" creationId="{8639BC69-A4C2-8A03-38C6-74B34F9623AC}"/>
          </ac:picMkLst>
        </pc:picChg>
      </pc:sldChg>
      <pc:sldChg chg="addSp delSp modSp new mod modAnim modNotesTx">
        <pc:chgData name="Natalie Vernon" userId="dc9caee1-6e3b-4748-a02f-9c5698466418" providerId="ADAL" clId="{53D4AE98-F40B-4076-ADA8-1E7EE12BBB25}" dt="2025-07-03T15:52:27.449" v="3883"/>
        <pc:sldMkLst>
          <pc:docMk/>
          <pc:sldMk cId="898502063" sldId="5039"/>
        </pc:sldMkLst>
        <pc:spChg chg="mod">
          <ac:chgData name="Natalie Vernon" userId="dc9caee1-6e3b-4748-a02f-9c5698466418" providerId="ADAL" clId="{53D4AE98-F40B-4076-ADA8-1E7EE12BBB25}" dt="2025-07-03T10:27:41.654" v="2522" actId="20577"/>
          <ac:spMkLst>
            <pc:docMk/>
            <pc:sldMk cId="898502063" sldId="5039"/>
            <ac:spMk id="2" creationId="{5F636E29-F673-804F-1EA5-152D1D5AD0C8}"/>
          </ac:spMkLst>
        </pc:spChg>
        <pc:spChg chg="mod">
          <ac:chgData name="Natalie Vernon" userId="dc9caee1-6e3b-4748-a02f-9c5698466418" providerId="ADAL" clId="{53D4AE98-F40B-4076-ADA8-1E7EE12BBB25}" dt="2025-07-03T11:09:06.168" v="2922" actId="20577"/>
          <ac:spMkLst>
            <pc:docMk/>
            <pc:sldMk cId="898502063" sldId="5039"/>
            <ac:spMk id="3" creationId="{71EB941E-9BDD-E212-C521-451CC6684E3E}"/>
          </ac:spMkLst>
        </pc:spChg>
        <pc:spChg chg="del">
          <ac:chgData name="Natalie Vernon" userId="dc9caee1-6e3b-4748-a02f-9c5698466418" providerId="ADAL" clId="{53D4AE98-F40B-4076-ADA8-1E7EE12BBB25}" dt="2025-07-03T15:52:27.243" v="3882" actId="478"/>
          <ac:spMkLst>
            <pc:docMk/>
            <pc:sldMk cId="898502063" sldId="5039"/>
            <ac:spMk id="4" creationId="{CC73B71F-D028-D630-5150-E4C97F058B2C}"/>
          </ac:spMkLst>
        </pc:spChg>
        <pc:graphicFrameChg chg="add mod">
          <ac:chgData name="Natalie Vernon" userId="dc9caee1-6e3b-4748-a02f-9c5698466418" providerId="ADAL" clId="{53D4AE98-F40B-4076-ADA8-1E7EE12BBB25}" dt="2025-07-03T15:52:27.449" v="3883"/>
          <ac:graphicFrameMkLst>
            <pc:docMk/>
            <pc:sldMk cId="898502063" sldId="5039"/>
            <ac:graphicFrameMk id="5" creationId="{CB71478D-462E-5720-76B4-85161DC61826}"/>
          </ac:graphicFrameMkLst>
        </pc:graphicFrameChg>
        <pc:picChg chg="add del mod">
          <ac:chgData name="Natalie Vernon" userId="dc9caee1-6e3b-4748-a02f-9c5698466418" providerId="ADAL" clId="{53D4AE98-F40B-4076-ADA8-1E7EE12BBB25}" dt="2025-07-03T11:03:24.583" v="2524" actId="478"/>
          <ac:picMkLst>
            <pc:docMk/>
            <pc:sldMk cId="898502063" sldId="5039"/>
            <ac:picMk id="5" creationId="{211A17ED-1C2A-8C5E-C151-99D5789EC4A8}"/>
          </ac:picMkLst>
        </pc:picChg>
        <pc:picChg chg="add del mod">
          <ac:chgData name="Natalie Vernon" userId="dc9caee1-6e3b-4748-a02f-9c5698466418" providerId="ADAL" clId="{53D4AE98-F40B-4076-ADA8-1E7EE12BBB25}" dt="2025-07-03T11:06:30.387" v="2896" actId="478"/>
          <ac:picMkLst>
            <pc:docMk/>
            <pc:sldMk cId="898502063" sldId="5039"/>
            <ac:picMk id="7" creationId="{3A982B62-FF6B-7614-2A7D-5AE408592598}"/>
          </ac:picMkLst>
        </pc:picChg>
        <pc:picChg chg="add mod modCrop">
          <ac:chgData name="Natalie Vernon" userId="dc9caee1-6e3b-4748-a02f-9c5698466418" providerId="ADAL" clId="{53D4AE98-F40B-4076-ADA8-1E7EE12BBB25}" dt="2025-07-03T11:09:27.391" v="2926" actId="732"/>
          <ac:picMkLst>
            <pc:docMk/>
            <pc:sldMk cId="898502063" sldId="5039"/>
            <ac:picMk id="9" creationId="{5B1DE823-77C5-0A1F-A735-30768E0C6B9E}"/>
          </ac:picMkLst>
        </pc:picChg>
        <pc:picChg chg="add mod modCrop">
          <ac:chgData name="Natalie Vernon" userId="dc9caee1-6e3b-4748-a02f-9c5698466418" providerId="ADAL" clId="{53D4AE98-F40B-4076-ADA8-1E7EE12BBB25}" dt="2025-07-03T11:09:43.423" v="2927" actId="732"/>
          <ac:picMkLst>
            <pc:docMk/>
            <pc:sldMk cId="898502063" sldId="5039"/>
            <ac:picMk id="11" creationId="{275DE4FD-802E-FB42-6959-E5E2EA161AA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89FEF7-D046-48FD-B389-025B12D0DB2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D19C555-749E-4BC2-B6D2-91CF07631D93}">
      <dgm:prSet phldrT="[Text]" custT="1"/>
      <dgm:spPr/>
      <dgm:t>
        <a:bodyPr/>
        <a:lstStyle/>
        <a:p>
          <a:r>
            <a:rPr lang="en-GB" sz="2400" b="0"/>
            <a:t>Getting started</a:t>
          </a:r>
          <a:endParaRPr lang="en-GB" sz="2400" b="0" dirty="0"/>
        </a:p>
      </dgm:t>
    </dgm:pt>
    <dgm:pt modelId="{DD25A598-573C-4E98-B710-EA83F7102730}" type="parTrans" cxnId="{AA3733DF-D3B1-42C6-88A9-D6AD64EE1F87}">
      <dgm:prSet/>
      <dgm:spPr/>
      <dgm:t>
        <a:bodyPr/>
        <a:lstStyle/>
        <a:p>
          <a:endParaRPr lang="en-GB"/>
        </a:p>
      </dgm:t>
    </dgm:pt>
    <dgm:pt modelId="{2BDC583B-B28A-4E85-A87F-3FCDD3ECB7EE}" type="sibTrans" cxnId="{AA3733DF-D3B1-42C6-88A9-D6AD64EE1F87}">
      <dgm:prSet/>
      <dgm:spPr/>
      <dgm:t>
        <a:bodyPr/>
        <a:lstStyle/>
        <a:p>
          <a:endParaRPr lang="en-GB"/>
        </a:p>
      </dgm:t>
    </dgm:pt>
    <dgm:pt modelId="{ED50BF6D-E57B-4057-A9EC-079ACD19B8A6}">
      <dgm:prSet phldrT="[Text]" custT="1"/>
      <dgm:spPr/>
      <dgm:t>
        <a:bodyPr/>
        <a:lstStyle/>
        <a:p>
          <a:r>
            <a:rPr lang="en-GB" sz="2400" b="0" dirty="0"/>
            <a:t>Transformations</a:t>
          </a:r>
        </a:p>
      </dgm:t>
    </dgm:pt>
    <dgm:pt modelId="{9025F37D-C1BC-44A2-B029-310239365F36}" type="parTrans" cxnId="{F2257700-4E88-48C6-AE66-80BB153E10AF}">
      <dgm:prSet/>
      <dgm:spPr/>
      <dgm:t>
        <a:bodyPr/>
        <a:lstStyle/>
        <a:p>
          <a:endParaRPr lang="en-GB"/>
        </a:p>
      </dgm:t>
    </dgm:pt>
    <dgm:pt modelId="{E7EFE97C-3A16-4A8B-B5CE-C395E5725B1A}" type="sibTrans" cxnId="{F2257700-4E88-48C6-AE66-80BB153E10AF}">
      <dgm:prSet/>
      <dgm:spPr/>
      <dgm:t>
        <a:bodyPr/>
        <a:lstStyle/>
        <a:p>
          <a:endParaRPr lang="en-GB"/>
        </a:p>
      </dgm:t>
    </dgm:pt>
    <dgm:pt modelId="{8DB80A21-B725-40BE-929A-3D7BAFC4FD20}">
      <dgm:prSet phldrT="[Text]" custT="1"/>
      <dgm:spPr/>
      <dgm:t>
        <a:bodyPr/>
        <a:lstStyle/>
        <a:p>
          <a:r>
            <a:rPr lang="en-GB" sz="2400" b="0" dirty="0"/>
            <a:t>Sliders &amp; lists</a:t>
          </a:r>
        </a:p>
      </dgm:t>
    </dgm:pt>
    <dgm:pt modelId="{CCA0A033-E2E6-4484-BD66-5315FBC91B99}" type="parTrans" cxnId="{C9417601-26DB-4F9F-95F6-73D90EF9309E}">
      <dgm:prSet/>
      <dgm:spPr/>
      <dgm:t>
        <a:bodyPr/>
        <a:lstStyle/>
        <a:p>
          <a:endParaRPr lang="en-GB"/>
        </a:p>
      </dgm:t>
    </dgm:pt>
    <dgm:pt modelId="{4EC2E000-3D81-4627-BD42-657400C1AEB1}" type="sibTrans" cxnId="{C9417601-26DB-4F9F-95F6-73D90EF9309E}">
      <dgm:prSet/>
      <dgm:spPr/>
      <dgm:t>
        <a:bodyPr/>
        <a:lstStyle/>
        <a:p>
          <a:endParaRPr lang="en-GB"/>
        </a:p>
      </dgm:t>
    </dgm:pt>
    <dgm:pt modelId="{1B43C0EC-D68F-4CD2-B6B8-95542D9A815F}">
      <dgm:prSet phldrT="[Text]" custT="1"/>
      <dgm:spPr/>
      <dgm:t>
        <a:bodyPr/>
        <a:lstStyle/>
        <a:p>
          <a:r>
            <a:rPr lang="en-GB" sz="2400" b="0" dirty="0"/>
            <a:t>Support</a:t>
          </a:r>
        </a:p>
      </dgm:t>
    </dgm:pt>
    <dgm:pt modelId="{4BC885D6-111C-4E7E-8017-9B80FB1D2CE2}" type="parTrans" cxnId="{B4067EBE-FB2A-47DE-AD4D-A47E76BF0FB7}">
      <dgm:prSet/>
      <dgm:spPr/>
      <dgm:t>
        <a:bodyPr/>
        <a:lstStyle/>
        <a:p>
          <a:endParaRPr lang="en-GB"/>
        </a:p>
      </dgm:t>
    </dgm:pt>
    <dgm:pt modelId="{F4415CAC-87D4-42A0-BE74-D1DE11D0E600}" type="sibTrans" cxnId="{B4067EBE-FB2A-47DE-AD4D-A47E76BF0FB7}">
      <dgm:prSet/>
      <dgm:spPr/>
      <dgm:t>
        <a:bodyPr/>
        <a:lstStyle/>
        <a:p>
          <a:endParaRPr lang="en-GB"/>
        </a:p>
      </dgm:t>
    </dgm:pt>
    <dgm:pt modelId="{C62F0203-4D20-45C0-89BD-6EC9DBFC6C73}" type="pres">
      <dgm:prSet presAssocID="{8F89FEF7-D046-48FD-B389-025B12D0DB29}" presName="Name0" presStyleCnt="0">
        <dgm:presLayoutVars>
          <dgm:dir/>
          <dgm:resizeHandles val="exact"/>
        </dgm:presLayoutVars>
      </dgm:prSet>
      <dgm:spPr/>
    </dgm:pt>
    <dgm:pt modelId="{A8E8F125-A14D-4FCB-97B1-B9CD0AB62B18}" type="pres">
      <dgm:prSet presAssocID="{DD19C555-749E-4BC2-B6D2-91CF07631D93}" presName="node" presStyleLbl="node1" presStyleIdx="0" presStyleCnt="4">
        <dgm:presLayoutVars>
          <dgm:bulletEnabled val="1"/>
        </dgm:presLayoutVars>
      </dgm:prSet>
      <dgm:spPr/>
    </dgm:pt>
    <dgm:pt modelId="{4F54EB3E-6D4C-41C9-8053-7129C83DCDDA}" type="pres">
      <dgm:prSet presAssocID="{2BDC583B-B28A-4E85-A87F-3FCDD3ECB7EE}" presName="sibTrans" presStyleLbl="sibTrans2D1" presStyleIdx="0" presStyleCnt="3"/>
      <dgm:spPr/>
    </dgm:pt>
    <dgm:pt modelId="{F5F373C9-8925-4475-9FA9-FD95EC261825}" type="pres">
      <dgm:prSet presAssocID="{2BDC583B-B28A-4E85-A87F-3FCDD3ECB7EE}" presName="connectorText" presStyleLbl="sibTrans2D1" presStyleIdx="0" presStyleCnt="3"/>
      <dgm:spPr/>
    </dgm:pt>
    <dgm:pt modelId="{094AC859-5C0E-481A-A845-B62198FCDDA7}" type="pres">
      <dgm:prSet presAssocID="{ED50BF6D-E57B-4057-A9EC-079ACD19B8A6}" presName="node" presStyleLbl="node1" presStyleIdx="1" presStyleCnt="4" custScaleX="135882">
        <dgm:presLayoutVars>
          <dgm:bulletEnabled val="1"/>
        </dgm:presLayoutVars>
      </dgm:prSet>
      <dgm:spPr/>
    </dgm:pt>
    <dgm:pt modelId="{202F8192-9DDB-492D-8894-F628B2F97AEE}" type="pres">
      <dgm:prSet presAssocID="{E7EFE97C-3A16-4A8B-B5CE-C395E5725B1A}" presName="sibTrans" presStyleLbl="sibTrans2D1" presStyleIdx="1" presStyleCnt="3"/>
      <dgm:spPr/>
    </dgm:pt>
    <dgm:pt modelId="{F89A6728-33A3-48EB-BD73-8B6BEEEFB040}" type="pres">
      <dgm:prSet presAssocID="{E7EFE97C-3A16-4A8B-B5CE-C395E5725B1A}" presName="connectorText" presStyleLbl="sibTrans2D1" presStyleIdx="1" presStyleCnt="3"/>
      <dgm:spPr/>
    </dgm:pt>
    <dgm:pt modelId="{A5C42941-A499-45EB-A292-BBDB2BD7B3E9}" type="pres">
      <dgm:prSet presAssocID="{8DB80A21-B725-40BE-929A-3D7BAFC4FD20}" presName="node" presStyleLbl="node1" presStyleIdx="2" presStyleCnt="4">
        <dgm:presLayoutVars>
          <dgm:bulletEnabled val="1"/>
        </dgm:presLayoutVars>
      </dgm:prSet>
      <dgm:spPr/>
    </dgm:pt>
    <dgm:pt modelId="{A590F1AC-0D29-430A-AD63-0809E68FF8E2}" type="pres">
      <dgm:prSet presAssocID="{4EC2E000-3D81-4627-BD42-657400C1AEB1}" presName="sibTrans" presStyleLbl="sibTrans2D1" presStyleIdx="2" presStyleCnt="3"/>
      <dgm:spPr/>
    </dgm:pt>
    <dgm:pt modelId="{AB73965D-82B2-4421-B82B-62A784A6115E}" type="pres">
      <dgm:prSet presAssocID="{4EC2E000-3D81-4627-BD42-657400C1AEB1}" presName="connectorText" presStyleLbl="sibTrans2D1" presStyleIdx="2" presStyleCnt="3"/>
      <dgm:spPr/>
    </dgm:pt>
    <dgm:pt modelId="{B5E9D63A-B972-4DD0-980F-5A1A4BE05091}" type="pres">
      <dgm:prSet presAssocID="{1B43C0EC-D68F-4CD2-B6B8-95542D9A815F}" presName="node" presStyleLbl="node1" presStyleIdx="3" presStyleCnt="4">
        <dgm:presLayoutVars>
          <dgm:bulletEnabled val="1"/>
        </dgm:presLayoutVars>
      </dgm:prSet>
      <dgm:spPr/>
    </dgm:pt>
  </dgm:ptLst>
  <dgm:cxnLst>
    <dgm:cxn modelId="{F2257700-4E88-48C6-AE66-80BB153E10AF}" srcId="{8F89FEF7-D046-48FD-B389-025B12D0DB29}" destId="{ED50BF6D-E57B-4057-A9EC-079ACD19B8A6}" srcOrd="1" destOrd="0" parTransId="{9025F37D-C1BC-44A2-B029-310239365F36}" sibTransId="{E7EFE97C-3A16-4A8B-B5CE-C395E5725B1A}"/>
    <dgm:cxn modelId="{C9417601-26DB-4F9F-95F6-73D90EF9309E}" srcId="{8F89FEF7-D046-48FD-B389-025B12D0DB29}" destId="{8DB80A21-B725-40BE-929A-3D7BAFC4FD20}" srcOrd="2" destOrd="0" parTransId="{CCA0A033-E2E6-4484-BD66-5315FBC91B99}" sibTransId="{4EC2E000-3D81-4627-BD42-657400C1AEB1}"/>
    <dgm:cxn modelId="{A3CE6C0A-D4CA-4685-B694-F6DDFC4A80DA}" type="presOf" srcId="{DD19C555-749E-4BC2-B6D2-91CF07631D93}" destId="{A8E8F125-A14D-4FCB-97B1-B9CD0AB62B18}" srcOrd="0" destOrd="0" presId="urn:microsoft.com/office/officeart/2005/8/layout/process1"/>
    <dgm:cxn modelId="{E9EA265F-C822-4D34-91BE-A790113F833C}" type="presOf" srcId="{E7EFE97C-3A16-4A8B-B5CE-C395E5725B1A}" destId="{F89A6728-33A3-48EB-BD73-8B6BEEEFB040}" srcOrd="1" destOrd="0" presId="urn:microsoft.com/office/officeart/2005/8/layout/process1"/>
    <dgm:cxn modelId="{5C4DC84F-937A-473D-BAFA-45FE54245E89}" type="presOf" srcId="{E7EFE97C-3A16-4A8B-B5CE-C395E5725B1A}" destId="{202F8192-9DDB-492D-8894-F628B2F97AEE}" srcOrd="0" destOrd="0" presId="urn:microsoft.com/office/officeart/2005/8/layout/process1"/>
    <dgm:cxn modelId="{72DCEC58-75A7-4C0C-8C7E-E49DFA69E971}" type="presOf" srcId="{2BDC583B-B28A-4E85-A87F-3FCDD3ECB7EE}" destId="{4F54EB3E-6D4C-41C9-8053-7129C83DCDDA}" srcOrd="0" destOrd="0" presId="urn:microsoft.com/office/officeart/2005/8/layout/process1"/>
    <dgm:cxn modelId="{8F8A5E87-7BED-466E-9E41-1D7A5F7ABD3F}" type="presOf" srcId="{2BDC583B-B28A-4E85-A87F-3FCDD3ECB7EE}" destId="{F5F373C9-8925-4475-9FA9-FD95EC261825}" srcOrd="1" destOrd="0" presId="urn:microsoft.com/office/officeart/2005/8/layout/process1"/>
    <dgm:cxn modelId="{4B3D098E-1A1A-4AFB-B877-DDC47B4155B4}" type="presOf" srcId="{4EC2E000-3D81-4627-BD42-657400C1AEB1}" destId="{AB73965D-82B2-4421-B82B-62A784A6115E}" srcOrd="1" destOrd="0" presId="urn:microsoft.com/office/officeart/2005/8/layout/process1"/>
    <dgm:cxn modelId="{FC532A99-72A4-4331-AB26-C33AD9B81553}" type="presOf" srcId="{1B43C0EC-D68F-4CD2-B6B8-95542D9A815F}" destId="{B5E9D63A-B972-4DD0-980F-5A1A4BE05091}" srcOrd="0" destOrd="0" presId="urn:microsoft.com/office/officeart/2005/8/layout/process1"/>
    <dgm:cxn modelId="{B4067EBE-FB2A-47DE-AD4D-A47E76BF0FB7}" srcId="{8F89FEF7-D046-48FD-B389-025B12D0DB29}" destId="{1B43C0EC-D68F-4CD2-B6B8-95542D9A815F}" srcOrd="3" destOrd="0" parTransId="{4BC885D6-111C-4E7E-8017-9B80FB1D2CE2}" sibTransId="{F4415CAC-87D4-42A0-BE74-D1DE11D0E600}"/>
    <dgm:cxn modelId="{A35194D5-E942-42EB-8C34-59F5C980205F}" type="presOf" srcId="{ED50BF6D-E57B-4057-A9EC-079ACD19B8A6}" destId="{094AC859-5C0E-481A-A845-B62198FCDDA7}" srcOrd="0" destOrd="0" presId="urn:microsoft.com/office/officeart/2005/8/layout/process1"/>
    <dgm:cxn modelId="{A7D077DC-D7B3-4F75-B081-F76CE0DDF16F}" type="presOf" srcId="{4EC2E000-3D81-4627-BD42-657400C1AEB1}" destId="{A590F1AC-0D29-430A-AD63-0809E68FF8E2}" srcOrd="0" destOrd="0" presId="urn:microsoft.com/office/officeart/2005/8/layout/process1"/>
    <dgm:cxn modelId="{AA3733DF-D3B1-42C6-88A9-D6AD64EE1F87}" srcId="{8F89FEF7-D046-48FD-B389-025B12D0DB29}" destId="{DD19C555-749E-4BC2-B6D2-91CF07631D93}" srcOrd="0" destOrd="0" parTransId="{DD25A598-573C-4E98-B710-EA83F7102730}" sibTransId="{2BDC583B-B28A-4E85-A87F-3FCDD3ECB7EE}"/>
    <dgm:cxn modelId="{B98630E5-7B4E-48F0-B8EB-7E0CE3965071}" type="presOf" srcId="{8F89FEF7-D046-48FD-B389-025B12D0DB29}" destId="{C62F0203-4D20-45C0-89BD-6EC9DBFC6C73}" srcOrd="0" destOrd="0" presId="urn:microsoft.com/office/officeart/2005/8/layout/process1"/>
    <dgm:cxn modelId="{B3F859FB-E64E-4971-814A-1E43B2886FB6}" type="presOf" srcId="{8DB80A21-B725-40BE-929A-3D7BAFC4FD20}" destId="{A5C42941-A499-45EB-A292-BBDB2BD7B3E9}" srcOrd="0" destOrd="0" presId="urn:microsoft.com/office/officeart/2005/8/layout/process1"/>
    <dgm:cxn modelId="{12621C29-AAA2-4272-ACEA-431FDDA08505}" type="presParOf" srcId="{C62F0203-4D20-45C0-89BD-6EC9DBFC6C73}" destId="{A8E8F125-A14D-4FCB-97B1-B9CD0AB62B18}" srcOrd="0" destOrd="0" presId="urn:microsoft.com/office/officeart/2005/8/layout/process1"/>
    <dgm:cxn modelId="{60A19050-B694-4039-B977-BCE880D777C3}" type="presParOf" srcId="{C62F0203-4D20-45C0-89BD-6EC9DBFC6C73}" destId="{4F54EB3E-6D4C-41C9-8053-7129C83DCDDA}" srcOrd="1" destOrd="0" presId="urn:microsoft.com/office/officeart/2005/8/layout/process1"/>
    <dgm:cxn modelId="{EA5ECE2A-A889-45B5-AAD0-EBB625242FD9}" type="presParOf" srcId="{4F54EB3E-6D4C-41C9-8053-7129C83DCDDA}" destId="{F5F373C9-8925-4475-9FA9-FD95EC261825}" srcOrd="0" destOrd="0" presId="urn:microsoft.com/office/officeart/2005/8/layout/process1"/>
    <dgm:cxn modelId="{D1E74E84-D0D7-4E32-8232-D6F5439289DC}" type="presParOf" srcId="{C62F0203-4D20-45C0-89BD-6EC9DBFC6C73}" destId="{094AC859-5C0E-481A-A845-B62198FCDDA7}" srcOrd="2" destOrd="0" presId="urn:microsoft.com/office/officeart/2005/8/layout/process1"/>
    <dgm:cxn modelId="{12B36B2F-7B3D-4B3F-9078-579BC2CB92EF}" type="presParOf" srcId="{C62F0203-4D20-45C0-89BD-6EC9DBFC6C73}" destId="{202F8192-9DDB-492D-8894-F628B2F97AEE}" srcOrd="3" destOrd="0" presId="urn:microsoft.com/office/officeart/2005/8/layout/process1"/>
    <dgm:cxn modelId="{BABF2C7E-920D-40B2-A7BC-3654F1C21AAE}" type="presParOf" srcId="{202F8192-9DDB-492D-8894-F628B2F97AEE}" destId="{F89A6728-33A3-48EB-BD73-8B6BEEEFB040}" srcOrd="0" destOrd="0" presId="urn:microsoft.com/office/officeart/2005/8/layout/process1"/>
    <dgm:cxn modelId="{B41BBD66-3994-495F-A01B-91E372267FAD}" type="presParOf" srcId="{C62F0203-4D20-45C0-89BD-6EC9DBFC6C73}" destId="{A5C42941-A499-45EB-A292-BBDB2BD7B3E9}" srcOrd="4" destOrd="0" presId="urn:microsoft.com/office/officeart/2005/8/layout/process1"/>
    <dgm:cxn modelId="{DC4AC9BC-91C8-4E5D-93F9-13C9585A9B00}" type="presParOf" srcId="{C62F0203-4D20-45C0-89BD-6EC9DBFC6C73}" destId="{A590F1AC-0D29-430A-AD63-0809E68FF8E2}" srcOrd="5" destOrd="0" presId="urn:microsoft.com/office/officeart/2005/8/layout/process1"/>
    <dgm:cxn modelId="{2DA9ACC5-0026-4650-9432-387AFEF86DFE}" type="presParOf" srcId="{A590F1AC-0D29-430A-AD63-0809E68FF8E2}" destId="{AB73965D-82B2-4421-B82B-62A784A6115E}" srcOrd="0" destOrd="0" presId="urn:microsoft.com/office/officeart/2005/8/layout/process1"/>
    <dgm:cxn modelId="{47DBE298-D479-43E1-B337-E8B7BBC340A1}" type="presParOf" srcId="{C62F0203-4D20-45C0-89BD-6EC9DBFC6C73}" destId="{B5E9D63A-B972-4DD0-980F-5A1A4BE05091}" srcOrd="6" destOrd="0" presId="urn:microsoft.com/office/officeart/2005/8/layout/process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89FEF7-D046-48FD-B389-025B12D0DB2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D19C555-749E-4BC2-B6D2-91CF07631D93}">
      <dgm:prSet phldrT="[Text]" custT="1"/>
      <dgm:spPr>
        <a:solidFill>
          <a:schemeClr val="tx1"/>
        </a:solidFill>
        <a:ln w="19050">
          <a:solidFill>
            <a:schemeClr val="tx2"/>
          </a:solidFill>
        </a:ln>
      </dgm:spPr>
      <dgm:t>
        <a:bodyPr/>
        <a:lstStyle/>
        <a:p>
          <a:r>
            <a:rPr lang="en-GB" sz="1100" dirty="0">
              <a:solidFill>
                <a:srgbClr val="FFFFFF"/>
              </a:solidFill>
            </a:rPr>
            <a:t>Getting started</a:t>
          </a:r>
        </a:p>
      </dgm:t>
    </dgm:pt>
    <dgm:pt modelId="{DD25A598-573C-4E98-B710-EA83F7102730}" type="parTrans" cxnId="{AA3733DF-D3B1-42C6-88A9-D6AD64EE1F87}">
      <dgm:prSet/>
      <dgm:spPr/>
      <dgm:t>
        <a:bodyPr/>
        <a:lstStyle/>
        <a:p>
          <a:endParaRPr lang="en-GB" sz="1100"/>
        </a:p>
      </dgm:t>
    </dgm:pt>
    <dgm:pt modelId="{2BDC583B-B28A-4E85-A87F-3FCDD3ECB7EE}" type="sibTrans" cxnId="{AA3733DF-D3B1-42C6-88A9-D6AD64EE1F87}">
      <dgm:prSet custT="1"/>
      <dgm:spPr/>
      <dgm:t>
        <a:bodyPr/>
        <a:lstStyle/>
        <a:p>
          <a:endParaRPr lang="en-GB" sz="1100"/>
        </a:p>
      </dgm:t>
    </dgm:pt>
    <dgm:pt modelId="{9201AAFB-3F21-44D3-BB08-B816F8E082E8}">
      <dgm:prSet phldrT="[Text]" custT="1"/>
      <dgm:spPr>
        <a:noFill/>
        <a:ln w="19050">
          <a:solidFill>
            <a:schemeClr val="accent6"/>
          </a:solidFill>
        </a:ln>
      </dgm:spPr>
      <dgm:t>
        <a:bodyPr/>
        <a:lstStyle/>
        <a:p>
          <a:r>
            <a:rPr lang="en-GB" sz="1100" dirty="0">
              <a:solidFill>
                <a:schemeClr val="accent6"/>
              </a:solidFill>
            </a:rPr>
            <a:t>Transformations</a:t>
          </a:r>
        </a:p>
      </dgm:t>
    </dgm:pt>
    <dgm:pt modelId="{1562C5AB-3832-4083-BF6C-2A49B4328968}" type="parTrans" cxnId="{A8FA7955-A067-4726-B605-54CE95B28677}">
      <dgm:prSet/>
      <dgm:spPr/>
      <dgm:t>
        <a:bodyPr/>
        <a:lstStyle/>
        <a:p>
          <a:endParaRPr lang="en-GB" sz="1100"/>
        </a:p>
      </dgm:t>
    </dgm:pt>
    <dgm:pt modelId="{BBC374EA-6C33-4765-8A0B-B8ED7D34F7EE}" type="sibTrans" cxnId="{A8FA7955-A067-4726-B605-54CE95B28677}">
      <dgm:prSet custT="1"/>
      <dgm:spPr/>
      <dgm:t>
        <a:bodyPr/>
        <a:lstStyle/>
        <a:p>
          <a:endParaRPr lang="en-GB" sz="1100"/>
        </a:p>
      </dgm:t>
    </dgm:pt>
    <dgm:pt modelId="{399DE727-EFEE-4F30-9568-B204DEF36863}">
      <dgm:prSet phldrT="[Text]" custT="1"/>
      <dgm:spPr>
        <a:noFill/>
        <a:ln w="19050">
          <a:solidFill>
            <a:schemeClr val="accent1"/>
          </a:solidFill>
        </a:ln>
      </dgm:spPr>
      <dgm:t>
        <a:bodyPr/>
        <a:lstStyle/>
        <a:p>
          <a:r>
            <a:rPr lang="en-GB" sz="1100" dirty="0">
              <a:solidFill>
                <a:schemeClr val="tx1"/>
              </a:solidFill>
            </a:rPr>
            <a:t>Sliders &amp; lists</a:t>
          </a:r>
        </a:p>
      </dgm:t>
    </dgm:pt>
    <dgm:pt modelId="{2FCBFDB3-CFE5-4304-AAA8-AA38135D9F3A}" type="parTrans" cxnId="{4FA2CF21-8926-48A7-AE60-054086079205}">
      <dgm:prSet/>
      <dgm:spPr/>
      <dgm:t>
        <a:bodyPr/>
        <a:lstStyle/>
        <a:p>
          <a:endParaRPr lang="en-GB" sz="1100"/>
        </a:p>
      </dgm:t>
    </dgm:pt>
    <dgm:pt modelId="{0E716352-13CA-4481-B323-30E2950EE07C}" type="sibTrans" cxnId="{4FA2CF21-8926-48A7-AE60-054086079205}">
      <dgm:prSet custT="1"/>
      <dgm:spPr/>
      <dgm:t>
        <a:bodyPr/>
        <a:lstStyle/>
        <a:p>
          <a:endParaRPr lang="en-GB" sz="1100"/>
        </a:p>
      </dgm:t>
    </dgm:pt>
    <dgm:pt modelId="{697D9DAD-3859-46F5-868F-09476B749831}">
      <dgm:prSet phldrT="[Text]" custT="1"/>
      <dgm:spPr>
        <a:noFill/>
        <a:ln w="19050">
          <a:solidFill>
            <a:schemeClr val="accent1"/>
          </a:solidFill>
        </a:ln>
      </dgm:spPr>
      <dgm:t>
        <a:bodyPr/>
        <a:lstStyle/>
        <a:p>
          <a:r>
            <a:rPr lang="en-GB" sz="1100" dirty="0">
              <a:solidFill>
                <a:schemeClr val="tx1"/>
              </a:solidFill>
            </a:rPr>
            <a:t>Further support</a:t>
          </a:r>
        </a:p>
      </dgm:t>
    </dgm:pt>
    <dgm:pt modelId="{15272F54-E2A5-4B9C-ACB1-448AA95490E8}" type="parTrans" cxnId="{7209B6D9-0277-471E-81E6-F47A363FE299}">
      <dgm:prSet/>
      <dgm:spPr/>
      <dgm:t>
        <a:bodyPr/>
        <a:lstStyle/>
        <a:p>
          <a:endParaRPr lang="en-GB" sz="1100"/>
        </a:p>
      </dgm:t>
    </dgm:pt>
    <dgm:pt modelId="{CA359995-029E-4B7A-B7BB-1D864C3A5219}" type="sibTrans" cxnId="{7209B6D9-0277-471E-81E6-F47A363FE299}">
      <dgm:prSet/>
      <dgm:spPr/>
      <dgm:t>
        <a:bodyPr/>
        <a:lstStyle/>
        <a:p>
          <a:endParaRPr lang="en-GB" sz="1100"/>
        </a:p>
      </dgm:t>
    </dgm:pt>
    <dgm:pt modelId="{3B93C499-10A4-4831-A1A6-72937D186965}" type="pres">
      <dgm:prSet presAssocID="{8F89FEF7-D046-48FD-B389-025B12D0DB29}" presName="Name0" presStyleCnt="0">
        <dgm:presLayoutVars>
          <dgm:dir/>
          <dgm:resizeHandles val="exact"/>
        </dgm:presLayoutVars>
      </dgm:prSet>
      <dgm:spPr/>
    </dgm:pt>
    <dgm:pt modelId="{8BC30143-DB8F-4141-B41F-495F78049910}" type="pres">
      <dgm:prSet presAssocID="{DD19C555-749E-4BC2-B6D2-91CF07631D93}" presName="node" presStyleLbl="node1" presStyleIdx="0" presStyleCnt="4">
        <dgm:presLayoutVars>
          <dgm:bulletEnabled val="1"/>
        </dgm:presLayoutVars>
      </dgm:prSet>
      <dgm:spPr/>
    </dgm:pt>
    <dgm:pt modelId="{3FA1A3E0-99A9-4C9D-AFC3-F0FC19CB8D64}" type="pres">
      <dgm:prSet presAssocID="{2BDC583B-B28A-4E85-A87F-3FCDD3ECB7EE}" presName="sibTrans" presStyleLbl="sibTrans2D1" presStyleIdx="0" presStyleCnt="3"/>
      <dgm:spPr/>
    </dgm:pt>
    <dgm:pt modelId="{A67F60A3-9526-4245-8CDB-3FBAE2C74991}" type="pres">
      <dgm:prSet presAssocID="{2BDC583B-B28A-4E85-A87F-3FCDD3ECB7EE}" presName="connectorText" presStyleLbl="sibTrans2D1" presStyleIdx="0" presStyleCnt="3"/>
      <dgm:spPr/>
    </dgm:pt>
    <dgm:pt modelId="{85E95887-8C73-44F8-9850-2AA52AC5A1F8}" type="pres">
      <dgm:prSet presAssocID="{9201AAFB-3F21-44D3-BB08-B816F8E082E8}" presName="node" presStyleLbl="node1" presStyleIdx="1" presStyleCnt="4">
        <dgm:presLayoutVars>
          <dgm:bulletEnabled val="1"/>
        </dgm:presLayoutVars>
      </dgm:prSet>
      <dgm:spPr/>
    </dgm:pt>
    <dgm:pt modelId="{053C1F31-B1CF-417D-A581-93CDE315A4E2}" type="pres">
      <dgm:prSet presAssocID="{BBC374EA-6C33-4765-8A0B-B8ED7D34F7EE}" presName="sibTrans" presStyleLbl="sibTrans2D1" presStyleIdx="1" presStyleCnt="3"/>
      <dgm:spPr/>
    </dgm:pt>
    <dgm:pt modelId="{B8B47ED5-C9E4-4649-98D7-4007BE825951}" type="pres">
      <dgm:prSet presAssocID="{BBC374EA-6C33-4765-8A0B-B8ED7D34F7EE}" presName="connectorText" presStyleLbl="sibTrans2D1" presStyleIdx="1" presStyleCnt="3"/>
      <dgm:spPr/>
    </dgm:pt>
    <dgm:pt modelId="{28DA04A8-8EAA-4363-9EF5-34436F110B4A}" type="pres">
      <dgm:prSet presAssocID="{399DE727-EFEE-4F30-9568-B204DEF36863}" presName="node" presStyleLbl="node1" presStyleIdx="2" presStyleCnt="4">
        <dgm:presLayoutVars>
          <dgm:bulletEnabled val="1"/>
        </dgm:presLayoutVars>
      </dgm:prSet>
      <dgm:spPr/>
    </dgm:pt>
    <dgm:pt modelId="{96BB7AB5-6291-4E8D-9256-632CEEC29CB8}" type="pres">
      <dgm:prSet presAssocID="{0E716352-13CA-4481-B323-30E2950EE07C}" presName="sibTrans" presStyleLbl="sibTrans2D1" presStyleIdx="2" presStyleCnt="3"/>
      <dgm:spPr/>
    </dgm:pt>
    <dgm:pt modelId="{9AE204FA-198B-4454-8458-1ECE3558C10B}" type="pres">
      <dgm:prSet presAssocID="{0E716352-13CA-4481-B323-30E2950EE07C}" presName="connectorText" presStyleLbl="sibTrans2D1" presStyleIdx="2" presStyleCnt="3"/>
      <dgm:spPr/>
    </dgm:pt>
    <dgm:pt modelId="{087ECDD7-64A4-443D-8ACE-CE4E0F8E0FF1}" type="pres">
      <dgm:prSet presAssocID="{697D9DAD-3859-46F5-868F-09476B749831}" presName="node" presStyleLbl="node1" presStyleIdx="3" presStyleCnt="4">
        <dgm:presLayoutVars>
          <dgm:bulletEnabled val="1"/>
        </dgm:presLayoutVars>
      </dgm:prSet>
      <dgm:spPr/>
    </dgm:pt>
  </dgm:ptLst>
  <dgm:cxnLst>
    <dgm:cxn modelId="{4AB40F1F-0004-4BD3-BFC7-95FDECD49842}" type="presOf" srcId="{2BDC583B-B28A-4E85-A87F-3FCDD3ECB7EE}" destId="{A67F60A3-9526-4245-8CDB-3FBAE2C74991}" srcOrd="1" destOrd="0" presId="urn:microsoft.com/office/officeart/2005/8/layout/process1"/>
    <dgm:cxn modelId="{4FA2CF21-8926-48A7-AE60-054086079205}" srcId="{8F89FEF7-D046-48FD-B389-025B12D0DB29}" destId="{399DE727-EFEE-4F30-9568-B204DEF36863}" srcOrd="2" destOrd="0" parTransId="{2FCBFDB3-CFE5-4304-AAA8-AA38135D9F3A}" sibTransId="{0E716352-13CA-4481-B323-30E2950EE07C}"/>
    <dgm:cxn modelId="{FCA9AF26-FA46-47D7-B991-43C18034C933}" type="presOf" srcId="{9201AAFB-3F21-44D3-BB08-B816F8E082E8}" destId="{85E95887-8C73-44F8-9850-2AA52AC5A1F8}" srcOrd="0" destOrd="0" presId="urn:microsoft.com/office/officeart/2005/8/layout/process1"/>
    <dgm:cxn modelId="{AD7EA43E-3ACF-450A-B205-466D61FFE224}" type="presOf" srcId="{DD19C555-749E-4BC2-B6D2-91CF07631D93}" destId="{8BC30143-DB8F-4141-B41F-495F78049910}" srcOrd="0" destOrd="0" presId="urn:microsoft.com/office/officeart/2005/8/layout/process1"/>
    <dgm:cxn modelId="{00150F6D-A03C-42D3-B6AE-F36E5267BDD1}" type="presOf" srcId="{399DE727-EFEE-4F30-9568-B204DEF36863}" destId="{28DA04A8-8EAA-4363-9EF5-34436F110B4A}" srcOrd="0" destOrd="0" presId="urn:microsoft.com/office/officeart/2005/8/layout/process1"/>
    <dgm:cxn modelId="{A8FA7955-A067-4726-B605-54CE95B28677}" srcId="{8F89FEF7-D046-48FD-B389-025B12D0DB29}" destId="{9201AAFB-3F21-44D3-BB08-B816F8E082E8}" srcOrd="1" destOrd="0" parTransId="{1562C5AB-3832-4083-BF6C-2A49B4328968}" sibTransId="{BBC374EA-6C33-4765-8A0B-B8ED7D34F7EE}"/>
    <dgm:cxn modelId="{E6E18B90-CB56-4E30-A6AD-0B01DC8BE6F2}" type="presOf" srcId="{2BDC583B-B28A-4E85-A87F-3FCDD3ECB7EE}" destId="{3FA1A3E0-99A9-4C9D-AFC3-F0FC19CB8D64}" srcOrd="0" destOrd="0" presId="urn:microsoft.com/office/officeart/2005/8/layout/process1"/>
    <dgm:cxn modelId="{026A1896-9FF4-40C3-B14C-6D7E086167DE}" type="presOf" srcId="{0E716352-13CA-4481-B323-30E2950EE07C}" destId="{9AE204FA-198B-4454-8458-1ECE3558C10B}" srcOrd="1" destOrd="0" presId="urn:microsoft.com/office/officeart/2005/8/layout/process1"/>
    <dgm:cxn modelId="{1911319E-8303-486C-AB46-CCA683A2AD93}" type="presOf" srcId="{697D9DAD-3859-46F5-868F-09476B749831}" destId="{087ECDD7-64A4-443D-8ACE-CE4E0F8E0FF1}" srcOrd="0" destOrd="0" presId="urn:microsoft.com/office/officeart/2005/8/layout/process1"/>
    <dgm:cxn modelId="{D27D3CD8-54EF-4940-8F76-46390D9FEDCF}" type="presOf" srcId="{BBC374EA-6C33-4765-8A0B-B8ED7D34F7EE}" destId="{053C1F31-B1CF-417D-A581-93CDE315A4E2}" srcOrd="0" destOrd="0" presId="urn:microsoft.com/office/officeart/2005/8/layout/process1"/>
    <dgm:cxn modelId="{7209B6D9-0277-471E-81E6-F47A363FE299}" srcId="{8F89FEF7-D046-48FD-B389-025B12D0DB29}" destId="{697D9DAD-3859-46F5-868F-09476B749831}" srcOrd="3" destOrd="0" parTransId="{15272F54-E2A5-4B9C-ACB1-448AA95490E8}" sibTransId="{CA359995-029E-4B7A-B7BB-1D864C3A5219}"/>
    <dgm:cxn modelId="{AA3733DF-D3B1-42C6-88A9-D6AD64EE1F87}" srcId="{8F89FEF7-D046-48FD-B389-025B12D0DB29}" destId="{DD19C555-749E-4BC2-B6D2-91CF07631D93}" srcOrd="0" destOrd="0" parTransId="{DD25A598-573C-4E98-B710-EA83F7102730}" sibTransId="{2BDC583B-B28A-4E85-A87F-3FCDD3ECB7EE}"/>
    <dgm:cxn modelId="{48E86DE5-9104-4D94-BD92-816B63FB64A9}" type="presOf" srcId="{0E716352-13CA-4481-B323-30E2950EE07C}" destId="{96BB7AB5-6291-4E8D-9256-632CEEC29CB8}" srcOrd="0" destOrd="0" presId="urn:microsoft.com/office/officeart/2005/8/layout/process1"/>
    <dgm:cxn modelId="{A76160F3-C942-4D42-BAD3-9A17C703A5B1}" type="presOf" srcId="{BBC374EA-6C33-4765-8A0B-B8ED7D34F7EE}" destId="{B8B47ED5-C9E4-4649-98D7-4007BE825951}" srcOrd="1" destOrd="0" presId="urn:microsoft.com/office/officeart/2005/8/layout/process1"/>
    <dgm:cxn modelId="{ECB3A0FB-2C05-4D0D-9A27-835D59EE47FC}" type="presOf" srcId="{8F89FEF7-D046-48FD-B389-025B12D0DB29}" destId="{3B93C499-10A4-4831-A1A6-72937D186965}" srcOrd="0" destOrd="0" presId="urn:microsoft.com/office/officeart/2005/8/layout/process1"/>
    <dgm:cxn modelId="{4C221361-A53C-4058-B9DC-EE111608F74E}" type="presParOf" srcId="{3B93C499-10A4-4831-A1A6-72937D186965}" destId="{8BC30143-DB8F-4141-B41F-495F78049910}" srcOrd="0" destOrd="0" presId="urn:microsoft.com/office/officeart/2005/8/layout/process1"/>
    <dgm:cxn modelId="{F5AB00A8-328B-46F8-8BE3-651B2E50E942}" type="presParOf" srcId="{3B93C499-10A4-4831-A1A6-72937D186965}" destId="{3FA1A3E0-99A9-4C9D-AFC3-F0FC19CB8D64}" srcOrd="1" destOrd="0" presId="urn:microsoft.com/office/officeart/2005/8/layout/process1"/>
    <dgm:cxn modelId="{8CEABF30-0528-4D9C-A8EF-4D50A664A5D9}" type="presParOf" srcId="{3FA1A3E0-99A9-4C9D-AFC3-F0FC19CB8D64}" destId="{A67F60A3-9526-4245-8CDB-3FBAE2C74991}" srcOrd="0" destOrd="0" presId="urn:microsoft.com/office/officeart/2005/8/layout/process1"/>
    <dgm:cxn modelId="{5156B2B6-46E0-4418-B58E-9CBEB2CF51A7}" type="presParOf" srcId="{3B93C499-10A4-4831-A1A6-72937D186965}" destId="{85E95887-8C73-44F8-9850-2AA52AC5A1F8}" srcOrd="2" destOrd="0" presId="urn:microsoft.com/office/officeart/2005/8/layout/process1"/>
    <dgm:cxn modelId="{4056FB66-8A20-4735-AA08-ADF0C13D2B56}" type="presParOf" srcId="{3B93C499-10A4-4831-A1A6-72937D186965}" destId="{053C1F31-B1CF-417D-A581-93CDE315A4E2}" srcOrd="3" destOrd="0" presId="urn:microsoft.com/office/officeart/2005/8/layout/process1"/>
    <dgm:cxn modelId="{9B9D682D-0B8A-4CB2-A8CF-2E5AC7630BE7}" type="presParOf" srcId="{053C1F31-B1CF-417D-A581-93CDE315A4E2}" destId="{B8B47ED5-C9E4-4649-98D7-4007BE825951}" srcOrd="0" destOrd="0" presId="urn:microsoft.com/office/officeart/2005/8/layout/process1"/>
    <dgm:cxn modelId="{9A5CC960-0FBB-416D-8866-8616A130AF76}" type="presParOf" srcId="{3B93C499-10A4-4831-A1A6-72937D186965}" destId="{28DA04A8-8EAA-4363-9EF5-34436F110B4A}" srcOrd="4" destOrd="0" presId="urn:microsoft.com/office/officeart/2005/8/layout/process1"/>
    <dgm:cxn modelId="{8FEF8736-B4CE-4661-B065-8F501B7BAC76}" type="presParOf" srcId="{3B93C499-10A4-4831-A1A6-72937D186965}" destId="{96BB7AB5-6291-4E8D-9256-632CEEC29CB8}" srcOrd="5" destOrd="0" presId="urn:microsoft.com/office/officeart/2005/8/layout/process1"/>
    <dgm:cxn modelId="{5A08643B-20C5-4E93-9025-B25EE5D0A042}" type="presParOf" srcId="{96BB7AB5-6291-4E8D-9256-632CEEC29CB8}" destId="{9AE204FA-198B-4454-8458-1ECE3558C10B}" srcOrd="0" destOrd="0" presId="urn:microsoft.com/office/officeart/2005/8/layout/process1"/>
    <dgm:cxn modelId="{F760CCEA-EE85-4F5A-8EC1-834C583E721C}" type="presParOf" srcId="{3B93C499-10A4-4831-A1A6-72937D186965}" destId="{087ECDD7-64A4-443D-8ACE-CE4E0F8E0FF1}" srcOrd="6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89FEF7-D046-48FD-B389-025B12D0DB2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D19C555-749E-4BC2-B6D2-91CF07631D93}">
      <dgm:prSet phldrT="[Text]" custT="1"/>
      <dgm:spPr>
        <a:solidFill>
          <a:schemeClr val="tx1"/>
        </a:solidFill>
        <a:ln w="19050">
          <a:solidFill>
            <a:schemeClr val="tx2"/>
          </a:solidFill>
        </a:ln>
      </dgm:spPr>
      <dgm:t>
        <a:bodyPr/>
        <a:lstStyle/>
        <a:p>
          <a:r>
            <a:rPr lang="en-GB" sz="1100" dirty="0">
              <a:solidFill>
                <a:srgbClr val="FFFFFF"/>
              </a:solidFill>
            </a:rPr>
            <a:t>Getting started</a:t>
          </a:r>
        </a:p>
      </dgm:t>
    </dgm:pt>
    <dgm:pt modelId="{DD25A598-573C-4E98-B710-EA83F7102730}" type="parTrans" cxnId="{AA3733DF-D3B1-42C6-88A9-D6AD64EE1F87}">
      <dgm:prSet/>
      <dgm:spPr/>
      <dgm:t>
        <a:bodyPr/>
        <a:lstStyle/>
        <a:p>
          <a:endParaRPr lang="en-GB" sz="1100"/>
        </a:p>
      </dgm:t>
    </dgm:pt>
    <dgm:pt modelId="{2BDC583B-B28A-4E85-A87F-3FCDD3ECB7EE}" type="sibTrans" cxnId="{AA3733DF-D3B1-42C6-88A9-D6AD64EE1F87}">
      <dgm:prSet custT="1"/>
      <dgm:spPr/>
      <dgm:t>
        <a:bodyPr/>
        <a:lstStyle/>
        <a:p>
          <a:endParaRPr lang="en-GB" sz="1100"/>
        </a:p>
      </dgm:t>
    </dgm:pt>
    <dgm:pt modelId="{9201AAFB-3F21-44D3-BB08-B816F8E082E8}">
      <dgm:prSet phldrT="[Text]" custT="1"/>
      <dgm:spPr>
        <a:noFill/>
        <a:ln w="19050">
          <a:solidFill>
            <a:schemeClr val="accent6"/>
          </a:solidFill>
        </a:ln>
      </dgm:spPr>
      <dgm:t>
        <a:bodyPr/>
        <a:lstStyle/>
        <a:p>
          <a:r>
            <a:rPr lang="en-GB" sz="1100" dirty="0">
              <a:solidFill>
                <a:schemeClr val="accent6"/>
              </a:solidFill>
            </a:rPr>
            <a:t>Transformations</a:t>
          </a:r>
        </a:p>
      </dgm:t>
    </dgm:pt>
    <dgm:pt modelId="{1562C5AB-3832-4083-BF6C-2A49B4328968}" type="parTrans" cxnId="{A8FA7955-A067-4726-B605-54CE95B28677}">
      <dgm:prSet/>
      <dgm:spPr/>
      <dgm:t>
        <a:bodyPr/>
        <a:lstStyle/>
        <a:p>
          <a:endParaRPr lang="en-GB" sz="1100"/>
        </a:p>
      </dgm:t>
    </dgm:pt>
    <dgm:pt modelId="{BBC374EA-6C33-4765-8A0B-B8ED7D34F7EE}" type="sibTrans" cxnId="{A8FA7955-A067-4726-B605-54CE95B28677}">
      <dgm:prSet custT="1"/>
      <dgm:spPr/>
      <dgm:t>
        <a:bodyPr/>
        <a:lstStyle/>
        <a:p>
          <a:endParaRPr lang="en-GB" sz="1100"/>
        </a:p>
      </dgm:t>
    </dgm:pt>
    <dgm:pt modelId="{399DE727-EFEE-4F30-9568-B204DEF36863}">
      <dgm:prSet phldrT="[Text]" custT="1"/>
      <dgm:spPr>
        <a:noFill/>
        <a:ln w="19050">
          <a:solidFill>
            <a:schemeClr val="accent1"/>
          </a:solidFill>
        </a:ln>
      </dgm:spPr>
      <dgm:t>
        <a:bodyPr/>
        <a:lstStyle/>
        <a:p>
          <a:r>
            <a:rPr lang="en-GB" sz="1100" dirty="0">
              <a:solidFill>
                <a:schemeClr val="tx1"/>
              </a:solidFill>
            </a:rPr>
            <a:t>Sliders &amp; lists</a:t>
          </a:r>
        </a:p>
      </dgm:t>
    </dgm:pt>
    <dgm:pt modelId="{2FCBFDB3-CFE5-4304-AAA8-AA38135D9F3A}" type="parTrans" cxnId="{4FA2CF21-8926-48A7-AE60-054086079205}">
      <dgm:prSet/>
      <dgm:spPr/>
      <dgm:t>
        <a:bodyPr/>
        <a:lstStyle/>
        <a:p>
          <a:endParaRPr lang="en-GB" sz="1100"/>
        </a:p>
      </dgm:t>
    </dgm:pt>
    <dgm:pt modelId="{0E716352-13CA-4481-B323-30E2950EE07C}" type="sibTrans" cxnId="{4FA2CF21-8926-48A7-AE60-054086079205}">
      <dgm:prSet custT="1"/>
      <dgm:spPr/>
      <dgm:t>
        <a:bodyPr/>
        <a:lstStyle/>
        <a:p>
          <a:endParaRPr lang="en-GB" sz="1100"/>
        </a:p>
      </dgm:t>
    </dgm:pt>
    <dgm:pt modelId="{697D9DAD-3859-46F5-868F-09476B749831}">
      <dgm:prSet phldrT="[Text]" custT="1"/>
      <dgm:spPr>
        <a:noFill/>
        <a:ln w="19050">
          <a:solidFill>
            <a:schemeClr val="accent1"/>
          </a:solidFill>
        </a:ln>
      </dgm:spPr>
      <dgm:t>
        <a:bodyPr/>
        <a:lstStyle/>
        <a:p>
          <a:r>
            <a:rPr lang="en-GB" sz="1100" dirty="0">
              <a:solidFill>
                <a:schemeClr val="tx1"/>
              </a:solidFill>
            </a:rPr>
            <a:t>Further support</a:t>
          </a:r>
        </a:p>
      </dgm:t>
    </dgm:pt>
    <dgm:pt modelId="{15272F54-E2A5-4B9C-ACB1-448AA95490E8}" type="parTrans" cxnId="{7209B6D9-0277-471E-81E6-F47A363FE299}">
      <dgm:prSet/>
      <dgm:spPr/>
      <dgm:t>
        <a:bodyPr/>
        <a:lstStyle/>
        <a:p>
          <a:endParaRPr lang="en-GB" sz="1100"/>
        </a:p>
      </dgm:t>
    </dgm:pt>
    <dgm:pt modelId="{CA359995-029E-4B7A-B7BB-1D864C3A5219}" type="sibTrans" cxnId="{7209B6D9-0277-471E-81E6-F47A363FE299}">
      <dgm:prSet/>
      <dgm:spPr/>
      <dgm:t>
        <a:bodyPr/>
        <a:lstStyle/>
        <a:p>
          <a:endParaRPr lang="en-GB" sz="1100"/>
        </a:p>
      </dgm:t>
    </dgm:pt>
    <dgm:pt modelId="{3B93C499-10A4-4831-A1A6-72937D186965}" type="pres">
      <dgm:prSet presAssocID="{8F89FEF7-D046-48FD-B389-025B12D0DB29}" presName="Name0" presStyleCnt="0">
        <dgm:presLayoutVars>
          <dgm:dir/>
          <dgm:resizeHandles val="exact"/>
        </dgm:presLayoutVars>
      </dgm:prSet>
      <dgm:spPr/>
    </dgm:pt>
    <dgm:pt modelId="{8BC30143-DB8F-4141-B41F-495F78049910}" type="pres">
      <dgm:prSet presAssocID="{DD19C555-749E-4BC2-B6D2-91CF07631D93}" presName="node" presStyleLbl="node1" presStyleIdx="0" presStyleCnt="4">
        <dgm:presLayoutVars>
          <dgm:bulletEnabled val="1"/>
        </dgm:presLayoutVars>
      </dgm:prSet>
      <dgm:spPr/>
    </dgm:pt>
    <dgm:pt modelId="{3FA1A3E0-99A9-4C9D-AFC3-F0FC19CB8D64}" type="pres">
      <dgm:prSet presAssocID="{2BDC583B-B28A-4E85-A87F-3FCDD3ECB7EE}" presName="sibTrans" presStyleLbl="sibTrans2D1" presStyleIdx="0" presStyleCnt="3"/>
      <dgm:spPr/>
    </dgm:pt>
    <dgm:pt modelId="{A67F60A3-9526-4245-8CDB-3FBAE2C74991}" type="pres">
      <dgm:prSet presAssocID="{2BDC583B-B28A-4E85-A87F-3FCDD3ECB7EE}" presName="connectorText" presStyleLbl="sibTrans2D1" presStyleIdx="0" presStyleCnt="3"/>
      <dgm:spPr/>
    </dgm:pt>
    <dgm:pt modelId="{85E95887-8C73-44F8-9850-2AA52AC5A1F8}" type="pres">
      <dgm:prSet presAssocID="{9201AAFB-3F21-44D3-BB08-B816F8E082E8}" presName="node" presStyleLbl="node1" presStyleIdx="1" presStyleCnt="4">
        <dgm:presLayoutVars>
          <dgm:bulletEnabled val="1"/>
        </dgm:presLayoutVars>
      </dgm:prSet>
      <dgm:spPr/>
    </dgm:pt>
    <dgm:pt modelId="{053C1F31-B1CF-417D-A581-93CDE315A4E2}" type="pres">
      <dgm:prSet presAssocID="{BBC374EA-6C33-4765-8A0B-B8ED7D34F7EE}" presName="sibTrans" presStyleLbl="sibTrans2D1" presStyleIdx="1" presStyleCnt="3"/>
      <dgm:spPr/>
    </dgm:pt>
    <dgm:pt modelId="{B8B47ED5-C9E4-4649-98D7-4007BE825951}" type="pres">
      <dgm:prSet presAssocID="{BBC374EA-6C33-4765-8A0B-B8ED7D34F7EE}" presName="connectorText" presStyleLbl="sibTrans2D1" presStyleIdx="1" presStyleCnt="3"/>
      <dgm:spPr/>
    </dgm:pt>
    <dgm:pt modelId="{28DA04A8-8EAA-4363-9EF5-34436F110B4A}" type="pres">
      <dgm:prSet presAssocID="{399DE727-EFEE-4F30-9568-B204DEF36863}" presName="node" presStyleLbl="node1" presStyleIdx="2" presStyleCnt="4">
        <dgm:presLayoutVars>
          <dgm:bulletEnabled val="1"/>
        </dgm:presLayoutVars>
      </dgm:prSet>
      <dgm:spPr/>
    </dgm:pt>
    <dgm:pt modelId="{96BB7AB5-6291-4E8D-9256-632CEEC29CB8}" type="pres">
      <dgm:prSet presAssocID="{0E716352-13CA-4481-B323-30E2950EE07C}" presName="sibTrans" presStyleLbl="sibTrans2D1" presStyleIdx="2" presStyleCnt="3"/>
      <dgm:spPr/>
    </dgm:pt>
    <dgm:pt modelId="{9AE204FA-198B-4454-8458-1ECE3558C10B}" type="pres">
      <dgm:prSet presAssocID="{0E716352-13CA-4481-B323-30E2950EE07C}" presName="connectorText" presStyleLbl="sibTrans2D1" presStyleIdx="2" presStyleCnt="3"/>
      <dgm:spPr/>
    </dgm:pt>
    <dgm:pt modelId="{087ECDD7-64A4-443D-8ACE-CE4E0F8E0FF1}" type="pres">
      <dgm:prSet presAssocID="{697D9DAD-3859-46F5-868F-09476B749831}" presName="node" presStyleLbl="node1" presStyleIdx="3" presStyleCnt="4">
        <dgm:presLayoutVars>
          <dgm:bulletEnabled val="1"/>
        </dgm:presLayoutVars>
      </dgm:prSet>
      <dgm:spPr/>
    </dgm:pt>
  </dgm:ptLst>
  <dgm:cxnLst>
    <dgm:cxn modelId="{4AB40F1F-0004-4BD3-BFC7-95FDECD49842}" type="presOf" srcId="{2BDC583B-B28A-4E85-A87F-3FCDD3ECB7EE}" destId="{A67F60A3-9526-4245-8CDB-3FBAE2C74991}" srcOrd="1" destOrd="0" presId="urn:microsoft.com/office/officeart/2005/8/layout/process1"/>
    <dgm:cxn modelId="{4FA2CF21-8926-48A7-AE60-054086079205}" srcId="{8F89FEF7-D046-48FD-B389-025B12D0DB29}" destId="{399DE727-EFEE-4F30-9568-B204DEF36863}" srcOrd="2" destOrd="0" parTransId="{2FCBFDB3-CFE5-4304-AAA8-AA38135D9F3A}" sibTransId="{0E716352-13CA-4481-B323-30E2950EE07C}"/>
    <dgm:cxn modelId="{FCA9AF26-FA46-47D7-B991-43C18034C933}" type="presOf" srcId="{9201AAFB-3F21-44D3-BB08-B816F8E082E8}" destId="{85E95887-8C73-44F8-9850-2AA52AC5A1F8}" srcOrd="0" destOrd="0" presId="urn:microsoft.com/office/officeart/2005/8/layout/process1"/>
    <dgm:cxn modelId="{AD7EA43E-3ACF-450A-B205-466D61FFE224}" type="presOf" srcId="{DD19C555-749E-4BC2-B6D2-91CF07631D93}" destId="{8BC30143-DB8F-4141-B41F-495F78049910}" srcOrd="0" destOrd="0" presId="urn:microsoft.com/office/officeart/2005/8/layout/process1"/>
    <dgm:cxn modelId="{00150F6D-A03C-42D3-B6AE-F36E5267BDD1}" type="presOf" srcId="{399DE727-EFEE-4F30-9568-B204DEF36863}" destId="{28DA04A8-8EAA-4363-9EF5-34436F110B4A}" srcOrd="0" destOrd="0" presId="urn:microsoft.com/office/officeart/2005/8/layout/process1"/>
    <dgm:cxn modelId="{A8FA7955-A067-4726-B605-54CE95B28677}" srcId="{8F89FEF7-D046-48FD-B389-025B12D0DB29}" destId="{9201AAFB-3F21-44D3-BB08-B816F8E082E8}" srcOrd="1" destOrd="0" parTransId="{1562C5AB-3832-4083-BF6C-2A49B4328968}" sibTransId="{BBC374EA-6C33-4765-8A0B-B8ED7D34F7EE}"/>
    <dgm:cxn modelId="{E6E18B90-CB56-4E30-A6AD-0B01DC8BE6F2}" type="presOf" srcId="{2BDC583B-B28A-4E85-A87F-3FCDD3ECB7EE}" destId="{3FA1A3E0-99A9-4C9D-AFC3-F0FC19CB8D64}" srcOrd="0" destOrd="0" presId="urn:microsoft.com/office/officeart/2005/8/layout/process1"/>
    <dgm:cxn modelId="{026A1896-9FF4-40C3-B14C-6D7E086167DE}" type="presOf" srcId="{0E716352-13CA-4481-B323-30E2950EE07C}" destId="{9AE204FA-198B-4454-8458-1ECE3558C10B}" srcOrd="1" destOrd="0" presId="urn:microsoft.com/office/officeart/2005/8/layout/process1"/>
    <dgm:cxn modelId="{1911319E-8303-486C-AB46-CCA683A2AD93}" type="presOf" srcId="{697D9DAD-3859-46F5-868F-09476B749831}" destId="{087ECDD7-64A4-443D-8ACE-CE4E0F8E0FF1}" srcOrd="0" destOrd="0" presId="urn:microsoft.com/office/officeart/2005/8/layout/process1"/>
    <dgm:cxn modelId="{D27D3CD8-54EF-4940-8F76-46390D9FEDCF}" type="presOf" srcId="{BBC374EA-6C33-4765-8A0B-B8ED7D34F7EE}" destId="{053C1F31-B1CF-417D-A581-93CDE315A4E2}" srcOrd="0" destOrd="0" presId="urn:microsoft.com/office/officeart/2005/8/layout/process1"/>
    <dgm:cxn modelId="{7209B6D9-0277-471E-81E6-F47A363FE299}" srcId="{8F89FEF7-D046-48FD-B389-025B12D0DB29}" destId="{697D9DAD-3859-46F5-868F-09476B749831}" srcOrd="3" destOrd="0" parTransId="{15272F54-E2A5-4B9C-ACB1-448AA95490E8}" sibTransId="{CA359995-029E-4B7A-B7BB-1D864C3A5219}"/>
    <dgm:cxn modelId="{AA3733DF-D3B1-42C6-88A9-D6AD64EE1F87}" srcId="{8F89FEF7-D046-48FD-B389-025B12D0DB29}" destId="{DD19C555-749E-4BC2-B6D2-91CF07631D93}" srcOrd="0" destOrd="0" parTransId="{DD25A598-573C-4E98-B710-EA83F7102730}" sibTransId="{2BDC583B-B28A-4E85-A87F-3FCDD3ECB7EE}"/>
    <dgm:cxn modelId="{48E86DE5-9104-4D94-BD92-816B63FB64A9}" type="presOf" srcId="{0E716352-13CA-4481-B323-30E2950EE07C}" destId="{96BB7AB5-6291-4E8D-9256-632CEEC29CB8}" srcOrd="0" destOrd="0" presId="urn:microsoft.com/office/officeart/2005/8/layout/process1"/>
    <dgm:cxn modelId="{A76160F3-C942-4D42-BAD3-9A17C703A5B1}" type="presOf" srcId="{BBC374EA-6C33-4765-8A0B-B8ED7D34F7EE}" destId="{B8B47ED5-C9E4-4649-98D7-4007BE825951}" srcOrd="1" destOrd="0" presId="urn:microsoft.com/office/officeart/2005/8/layout/process1"/>
    <dgm:cxn modelId="{ECB3A0FB-2C05-4D0D-9A27-835D59EE47FC}" type="presOf" srcId="{8F89FEF7-D046-48FD-B389-025B12D0DB29}" destId="{3B93C499-10A4-4831-A1A6-72937D186965}" srcOrd="0" destOrd="0" presId="urn:microsoft.com/office/officeart/2005/8/layout/process1"/>
    <dgm:cxn modelId="{4C221361-A53C-4058-B9DC-EE111608F74E}" type="presParOf" srcId="{3B93C499-10A4-4831-A1A6-72937D186965}" destId="{8BC30143-DB8F-4141-B41F-495F78049910}" srcOrd="0" destOrd="0" presId="urn:microsoft.com/office/officeart/2005/8/layout/process1"/>
    <dgm:cxn modelId="{F5AB00A8-328B-46F8-8BE3-651B2E50E942}" type="presParOf" srcId="{3B93C499-10A4-4831-A1A6-72937D186965}" destId="{3FA1A3E0-99A9-4C9D-AFC3-F0FC19CB8D64}" srcOrd="1" destOrd="0" presId="urn:microsoft.com/office/officeart/2005/8/layout/process1"/>
    <dgm:cxn modelId="{8CEABF30-0528-4D9C-A8EF-4D50A664A5D9}" type="presParOf" srcId="{3FA1A3E0-99A9-4C9D-AFC3-F0FC19CB8D64}" destId="{A67F60A3-9526-4245-8CDB-3FBAE2C74991}" srcOrd="0" destOrd="0" presId="urn:microsoft.com/office/officeart/2005/8/layout/process1"/>
    <dgm:cxn modelId="{5156B2B6-46E0-4418-B58E-9CBEB2CF51A7}" type="presParOf" srcId="{3B93C499-10A4-4831-A1A6-72937D186965}" destId="{85E95887-8C73-44F8-9850-2AA52AC5A1F8}" srcOrd="2" destOrd="0" presId="urn:microsoft.com/office/officeart/2005/8/layout/process1"/>
    <dgm:cxn modelId="{4056FB66-8A20-4735-AA08-ADF0C13D2B56}" type="presParOf" srcId="{3B93C499-10A4-4831-A1A6-72937D186965}" destId="{053C1F31-B1CF-417D-A581-93CDE315A4E2}" srcOrd="3" destOrd="0" presId="urn:microsoft.com/office/officeart/2005/8/layout/process1"/>
    <dgm:cxn modelId="{9B9D682D-0B8A-4CB2-A8CF-2E5AC7630BE7}" type="presParOf" srcId="{053C1F31-B1CF-417D-A581-93CDE315A4E2}" destId="{B8B47ED5-C9E4-4649-98D7-4007BE825951}" srcOrd="0" destOrd="0" presId="urn:microsoft.com/office/officeart/2005/8/layout/process1"/>
    <dgm:cxn modelId="{9A5CC960-0FBB-416D-8866-8616A130AF76}" type="presParOf" srcId="{3B93C499-10A4-4831-A1A6-72937D186965}" destId="{28DA04A8-8EAA-4363-9EF5-34436F110B4A}" srcOrd="4" destOrd="0" presId="urn:microsoft.com/office/officeart/2005/8/layout/process1"/>
    <dgm:cxn modelId="{8FEF8736-B4CE-4661-B065-8F501B7BAC76}" type="presParOf" srcId="{3B93C499-10A4-4831-A1A6-72937D186965}" destId="{96BB7AB5-6291-4E8D-9256-632CEEC29CB8}" srcOrd="5" destOrd="0" presId="urn:microsoft.com/office/officeart/2005/8/layout/process1"/>
    <dgm:cxn modelId="{5A08643B-20C5-4E93-9025-B25EE5D0A042}" type="presParOf" srcId="{96BB7AB5-6291-4E8D-9256-632CEEC29CB8}" destId="{9AE204FA-198B-4454-8458-1ECE3558C10B}" srcOrd="0" destOrd="0" presId="urn:microsoft.com/office/officeart/2005/8/layout/process1"/>
    <dgm:cxn modelId="{F760CCEA-EE85-4F5A-8EC1-834C583E721C}" type="presParOf" srcId="{3B93C499-10A4-4831-A1A6-72937D186965}" destId="{087ECDD7-64A4-443D-8ACE-CE4E0F8E0FF1}" srcOrd="6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89FEF7-D046-48FD-B389-025B12D0DB2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D19C555-749E-4BC2-B6D2-91CF07631D93}">
      <dgm:prSet phldrT="[Text]" custT="1"/>
      <dgm:spPr>
        <a:solidFill>
          <a:schemeClr val="tx1"/>
        </a:solidFill>
        <a:ln w="19050">
          <a:solidFill>
            <a:schemeClr val="tx2"/>
          </a:solidFill>
        </a:ln>
      </dgm:spPr>
      <dgm:t>
        <a:bodyPr/>
        <a:lstStyle/>
        <a:p>
          <a:r>
            <a:rPr lang="en-GB" sz="1100" dirty="0">
              <a:solidFill>
                <a:srgbClr val="FFFFFF"/>
              </a:solidFill>
            </a:rPr>
            <a:t>Getting started</a:t>
          </a:r>
        </a:p>
      </dgm:t>
    </dgm:pt>
    <dgm:pt modelId="{DD25A598-573C-4E98-B710-EA83F7102730}" type="parTrans" cxnId="{AA3733DF-D3B1-42C6-88A9-D6AD64EE1F87}">
      <dgm:prSet/>
      <dgm:spPr/>
      <dgm:t>
        <a:bodyPr/>
        <a:lstStyle/>
        <a:p>
          <a:endParaRPr lang="en-GB" sz="1100"/>
        </a:p>
      </dgm:t>
    </dgm:pt>
    <dgm:pt modelId="{2BDC583B-B28A-4E85-A87F-3FCDD3ECB7EE}" type="sibTrans" cxnId="{AA3733DF-D3B1-42C6-88A9-D6AD64EE1F87}">
      <dgm:prSet custT="1"/>
      <dgm:spPr/>
      <dgm:t>
        <a:bodyPr/>
        <a:lstStyle/>
        <a:p>
          <a:endParaRPr lang="en-GB" sz="1100"/>
        </a:p>
      </dgm:t>
    </dgm:pt>
    <dgm:pt modelId="{9201AAFB-3F21-44D3-BB08-B816F8E082E8}">
      <dgm:prSet phldrT="[Text]" custT="1"/>
      <dgm:spPr>
        <a:noFill/>
        <a:ln w="19050">
          <a:solidFill>
            <a:schemeClr val="accent6"/>
          </a:solidFill>
        </a:ln>
      </dgm:spPr>
      <dgm:t>
        <a:bodyPr/>
        <a:lstStyle/>
        <a:p>
          <a:r>
            <a:rPr lang="en-GB" sz="1100" dirty="0">
              <a:solidFill>
                <a:schemeClr val="accent6"/>
              </a:solidFill>
            </a:rPr>
            <a:t>Transformations</a:t>
          </a:r>
        </a:p>
      </dgm:t>
    </dgm:pt>
    <dgm:pt modelId="{1562C5AB-3832-4083-BF6C-2A49B4328968}" type="parTrans" cxnId="{A8FA7955-A067-4726-B605-54CE95B28677}">
      <dgm:prSet/>
      <dgm:spPr/>
      <dgm:t>
        <a:bodyPr/>
        <a:lstStyle/>
        <a:p>
          <a:endParaRPr lang="en-GB" sz="1100"/>
        </a:p>
      </dgm:t>
    </dgm:pt>
    <dgm:pt modelId="{BBC374EA-6C33-4765-8A0B-B8ED7D34F7EE}" type="sibTrans" cxnId="{A8FA7955-A067-4726-B605-54CE95B28677}">
      <dgm:prSet custT="1"/>
      <dgm:spPr/>
      <dgm:t>
        <a:bodyPr/>
        <a:lstStyle/>
        <a:p>
          <a:endParaRPr lang="en-GB" sz="1100"/>
        </a:p>
      </dgm:t>
    </dgm:pt>
    <dgm:pt modelId="{399DE727-EFEE-4F30-9568-B204DEF36863}">
      <dgm:prSet phldrT="[Text]" custT="1"/>
      <dgm:spPr>
        <a:noFill/>
        <a:ln w="19050">
          <a:solidFill>
            <a:schemeClr val="accent1"/>
          </a:solidFill>
        </a:ln>
      </dgm:spPr>
      <dgm:t>
        <a:bodyPr/>
        <a:lstStyle/>
        <a:p>
          <a:r>
            <a:rPr lang="en-GB" sz="1100" dirty="0">
              <a:solidFill>
                <a:schemeClr val="tx1"/>
              </a:solidFill>
            </a:rPr>
            <a:t>Sliders &amp; lists</a:t>
          </a:r>
        </a:p>
      </dgm:t>
    </dgm:pt>
    <dgm:pt modelId="{2FCBFDB3-CFE5-4304-AAA8-AA38135D9F3A}" type="parTrans" cxnId="{4FA2CF21-8926-48A7-AE60-054086079205}">
      <dgm:prSet/>
      <dgm:spPr/>
      <dgm:t>
        <a:bodyPr/>
        <a:lstStyle/>
        <a:p>
          <a:endParaRPr lang="en-GB" sz="1100"/>
        </a:p>
      </dgm:t>
    </dgm:pt>
    <dgm:pt modelId="{0E716352-13CA-4481-B323-30E2950EE07C}" type="sibTrans" cxnId="{4FA2CF21-8926-48A7-AE60-054086079205}">
      <dgm:prSet custT="1"/>
      <dgm:spPr/>
      <dgm:t>
        <a:bodyPr/>
        <a:lstStyle/>
        <a:p>
          <a:endParaRPr lang="en-GB" sz="1100"/>
        </a:p>
      </dgm:t>
    </dgm:pt>
    <dgm:pt modelId="{697D9DAD-3859-46F5-868F-09476B749831}">
      <dgm:prSet phldrT="[Text]" custT="1"/>
      <dgm:spPr>
        <a:noFill/>
        <a:ln w="19050">
          <a:solidFill>
            <a:schemeClr val="accent1"/>
          </a:solidFill>
        </a:ln>
      </dgm:spPr>
      <dgm:t>
        <a:bodyPr/>
        <a:lstStyle/>
        <a:p>
          <a:r>
            <a:rPr lang="en-GB" sz="1100" dirty="0">
              <a:solidFill>
                <a:schemeClr val="tx1"/>
              </a:solidFill>
            </a:rPr>
            <a:t>Further support</a:t>
          </a:r>
        </a:p>
      </dgm:t>
    </dgm:pt>
    <dgm:pt modelId="{15272F54-E2A5-4B9C-ACB1-448AA95490E8}" type="parTrans" cxnId="{7209B6D9-0277-471E-81E6-F47A363FE299}">
      <dgm:prSet/>
      <dgm:spPr/>
      <dgm:t>
        <a:bodyPr/>
        <a:lstStyle/>
        <a:p>
          <a:endParaRPr lang="en-GB" sz="1100"/>
        </a:p>
      </dgm:t>
    </dgm:pt>
    <dgm:pt modelId="{CA359995-029E-4B7A-B7BB-1D864C3A5219}" type="sibTrans" cxnId="{7209B6D9-0277-471E-81E6-F47A363FE299}">
      <dgm:prSet/>
      <dgm:spPr/>
      <dgm:t>
        <a:bodyPr/>
        <a:lstStyle/>
        <a:p>
          <a:endParaRPr lang="en-GB" sz="1100"/>
        </a:p>
      </dgm:t>
    </dgm:pt>
    <dgm:pt modelId="{3B93C499-10A4-4831-A1A6-72937D186965}" type="pres">
      <dgm:prSet presAssocID="{8F89FEF7-D046-48FD-B389-025B12D0DB29}" presName="Name0" presStyleCnt="0">
        <dgm:presLayoutVars>
          <dgm:dir/>
          <dgm:resizeHandles val="exact"/>
        </dgm:presLayoutVars>
      </dgm:prSet>
      <dgm:spPr/>
    </dgm:pt>
    <dgm:pt modelId="{8BC30143-DB8F-4141-B41F-495F78049910}" type="pres">
      <dgm:prSet presAssocID="{DD19C555-749E-4BC2-B6D2-91CF07631D93}" presName="node" presStyleLbl="node1" presStyleIdx="0" presStyleCnt="4">
        <dgm:presLayoutVars>
          <dgm:bulletEnabled val="1"/>
        </dgm:presLayoutVars>
      </dgm:prSet>
      <dgm:spPr/>
    </dgm:pt>
    <dgm:pt modelId="{3FA1A3E0-99A9-4C9D-AFC3-F0FC19CB8D64}" type="pres">
      <dgm:prSet presAssocID="{2BDC583B-B28A-4E85-A87F-3FCDD3ECB7EE}" presName="sibTrans" presStyleLbl="sibTrans2D1" presStyleIdx="0" presStyleCnt="3"/>
      <dgm:spPr/>
    </dgm:pt>
    <dgm:pt modelId="{A67F60A3-9526-4245-8CDB-3FBAE2C74991}" type="pres">
      <dgm:prSet presAssocID="{2BDC583B-B28A-4E85-A87F-3FCDD3ECB7EE}" presName="connectorText" presStyleLbl="sibTrans2D1" presStyleIdx="0" presStyleCnt="3"/>
      <dgm:spPr/>
    </dgm:pt>
    <dgm:pt modelId="{85E95887-8C73-44F8-9850-2AA52AC5A1F8}" type="pres">
      <dgm:prSet presAssocID="{9201AAFB-3F21-44D3-BB08-B816F8E082E8}" presName="node" presStyleLbl="node1" presStyleIdx="1" presStyleCnt="4">
        <dgm:presLayoutVars>
          <dgm:bulletEnabled val="1"/>
        </dgm:presLayoutVars>
      </dgm:prSet>
      <dgm:spPr/>
    </dgm:pt>
    <dgm:pt modelId="{053C1F31-B1CF-417D-A581-93CDE315A4E2}" type="pres">
      <dgm:prSet presAssocID="{BBC374EA-6C33-4765-8A0B-B8ED7D34F7EE}" presName="sibTrans" presStyleLbl="sibTrans2D1" presStyleIdx="1" presStyleCnt="3"/>
      <dgm:spPr/>
    </dgm:pt>
    <dgm:pt modelId="{B8B47ED5-C9E4-4649-98D7-4007BE825951}" type="pres">
      <dgm:prSet presAssocID="{BBC374EA-6C33-4765-8A0B-B8ED7D34F7EE}" presName="connectorText" presStyleLbl="sibTrans2D1" presStyleIdx="1" presStyleCnt="3"/>
      <dgm:spPr/>
    </dgm:pt>
    <dgm:pt modelId="{28DA04A8-8EAA-4363-9EF5-34436F110B4A}" type="pres">
      <dgm:prSet presAssocID="{399DE727-EFEE-4F30-9568-B204DEF36863}" presName="node" presStyleLbl="node1" presStyleIdx="2" presStyleCnt="4">
        <dgm:presLayoutVars>
          <dgm:bulletEnabled val="1"/>
        </dgm:presLayoutVars>
      </dgm:prSet>
      <dgm:spPr/>
    </dgm:pt>
    <dgm:pt modelId="{96BB7AB5-6291-4E8D-9256-632CEEC29CB8}" type="pres">
      <dgm:prSet presAssocID="{0E716352-13CA-4481-B323-30E2950EE07C}" presName="sibTrans" presStyleLbl="sibTrans2D1" presStyleIdx="2" presStyleCnt="3"/>
      <dgm:spPr/>
    </dgm:pt>
    <dgm:pt modelId="{9AE204FA-198B-4454-8458-1ECE3558C10B}" type="pres">
      <dgm:prSet presAssocID="{0E716352-13CA-4481-B323-30E2950EE07C}" presName="connectorText" presStyleLbl="sibTrans2D1" presStyleIdx="2" presStyleCnt="3"/>
      <dgm:spPr/>
    </dgm:pt>
    <dgm:pt modelId="{087ECDD7-64A4-443D-8ACE-CE4E0F8E0FF1}" type="pres">
      <dgm:prSet presAssocID="{697D9DAD-3859-46F5-868F-09476B749831}" presName="node" presStyleLbl="node1" presStyleIdx="3" presStyleCnt="4">
        <dgm:presLayoutVars>
          <dgm:bulletEnabled val="1"/>
        </dgm:presLayoutVars>
      </dgm:prSet>
      <dgm:spPr/>
    </dgm:pt>
  </dgm:ptLst>
  <dgm:cxnLst>
    <dgm:cxn modelId="{4AB40F1F-0004-4BD3-BFC7-95FDECD49842}" type="presOf" srcId="{2BDC583B-B28A-4E85-A87F-3FCDD3ECB7EE}" destId="{A67F60A3-9526-4245-8CDB-3FBAE2C74991}" srcOrd="1" destOrd="0" presId="urn:microsoft.com/office/officeart/2005/8/layout/process1"/>
    <dgm:cxn modelId="{4FA2CF21-8926-48A7-AE60-054086079205}" srcId="{8F89FEF7-D046-48FD-B389-025B12D0DB29}" destId="{399DE727-EFEE-4F30-9568-B204DEF36863}" srcOrd="2" destOrd="0" parTransId="{2FCBFDB3-CFE5-4304-AAA8-AA38135D9F3A}" sibTransId="{0E716352-13CA-4481-B323-30E2950EE07C}"/>
    <dgm:cxn modelId="{FCA9AF26-FA46-47D7-B991-43C18034C933}" type="presOf" srcId="{9201AAFB-3F21-44D3-BB08-B816F8E082E8}" destId="{85E95887-8C73-44F8-9850-2AA52AC5A1F8}" srcOrd="0" destOrd="0" presId="urn:microsoft.com/office/officeart/2005/8/layout/process1"/>
    <dgm:cxn modelId="{AD7EA43E-3ACF-450A-B205-466D61FFE224}" type="presOf" srcId="{DD19C555-749E-4BC2-B6D2-91CF07631D93}" destId="{8BC30143-DB8F-4141-B41F-495F78049910}" srcOrd="0" destOrd="0" presId="urn:microsoft.com/office/officeart/2005/8/layout/process1"/>
    <dgm:cxn modelId="{00150F6D-A03C-42D3-B6AE-F36E5267BDD1}" type="presOf" srcId="{399DE727-EFEE-4F30-9568-B204DEF36863}" destId="{28DA04A8-8EAA-4363-9EF5-34436F110B4A}" srcOrd="0" destOrd="0" presId="urn:microsoft.com/office/officeart/2005/8/layout/process1"/>
    <dgm:cxn modelId="{A8FA7955-A067-4726-B605-54CE95B28677}" srcId="{8F89FEF7-D046-48FD-B389-025B12D0DB29}" destId="{9201AAFB-3F21-44D3-BB08-B816F8E082E8}" srcOrd="1" destOrd="0" parTransId="{1562C5AB-3832-4083-BF6C-2A49B4328968}" sibTransId="{BBC374EA-6C33-4765-8A0B-B8ED7D34F7EE}"/>
    <dgm:cxn modelId="{E6E18B90-CB56-4E30-A6AD-0B01DC8BE6F2}" type="presOf" srcId="{2BDC583B-B28A-4E85-A87F-3FCDD3ECB7EE}" destId="{3FA1A3E0-99A9-4C9D-AFC3-F0FC19CB8D64}" srcOrd="0" destOrd="0" presId="urn:microsoft.com/office/officeart/2005/8/layout/process1"/>
    <dgm:cxn modelId="{026A1896-9FF4-40C3-B14C-6D7E086167DE}" type="presOf" srcId="{0E716352-13CA-4481-B323-30E2950EE07C}" destId="{9AE204FA-198B-4454-8458-1ECE3558C10B}" srcOrd="1" destOrd="0" presId="urn:microsoft.com/office/officeart/2005/8/layout/process1"/>
    <dgm:cxn modelId="{1911319E-8303-486C-AB46-CCA683A2AD93}" type="presOf" srcId="{697D9DAD-3859-46F5-868F-09476B749831}" destId="{087ECDD7-64A4-443D-8ACE-CE4E0F8E0FF1}" srcOrd="0" destOrd="0" presId="urn:microsoft.com/office/officeart/2005/8/layout/process1"/>
    <dgm:cxn modelId="{D27D3CD8-54EF-4940-8F76-46390D9FEDCF}" type="presOf" srcId="{BBC374EA-6C33-4765-8A0B-B8ED7D34F7EE}" destId="{053C1F31-B1CF-417D-A581-93CDE315A4E2}" srcOrd="0" destOrd="0" presId="urn:microsoft.com/office/officeart/2005/8/layout/process1"/>
    <dgm:cxn modelId="{7209B6D9-0277-471E-81E6-F47A363FE299}" srcId="{8F89FEF7-D046-48FD-B389-025B12D0DB29}" destId="{697D9DAD-3859-46F5-868F-09476B749831}" srcOrd="3" destOrd="0" parTransId="{15272F54-E2A5-4B9C-ACB1-448AA95490E8}" sibTransId="{CA359995-029E-4B7A-B7BB-1D864C3A5219}"/>
    <dgm:cxn modelId="{AA3733DF-D3B1-42C6-88A9-D6AD64EE1F87}" srcId="{8F89FEF7-D046-48FD-B389-025B12D0DB29}" destId="{DD19C555-749E-4BC2-B6D2-91CF07631D93}" srcOrd="0" destOrd="0" parTransId="{DD25A598-573C-4E98-B710-EA83F7102730}" sibTransId="{2BDC583B-B28A-4E85-A87F-3FCDD3ECB7EE}"/>
    <dgm:cxn modelId="{48E86DE5-9104-4D94-BD92-816B63FB64A9}" type="presOf" srcId="{0E716352-13CA-4481-B323-30E2950EE07C}" destId="{96BB7AB5-6291-4E8D-9256-632CEEC29CB8}" srcOrd="0" destOrd="0" presId="urn:microsoft.com/office/officeart/2005/8/layout/process1"/>
    <dgm:cxn modelId="{A76160F3-C942-4D42-BAD3-9A17C703A5B1}" type="presOf" srcId="{BBC374EA-6C33-4765-8A0B-B8ED7D34F7EE}" destId="{B8B47ED5-C9E4-4649-98D7-4007BE825951}" srcOrd="1" destOrd="0" presId="urn:microsoft.com/office/officeart/2005/8/layout/process1"/>
    <dgm:cxn modelId="{ECB3A0FB-2C05-4D0D-9A27-835D59EE47FC}" type="presOf" srcId="{8F89FEF7-D046-48FD-B389-025B12D0DB29}" destId="{3B93C499-10A4-4831-A1A6-72937D186965}" srcOrd="0" destOrd="0" presId="urn:microsoft.com/office/officeart/2005/8/layout/process1"/>
    <dgm:cxn modelId="{4C221361-A53C-4058-B9DC-EE111608F74E}" type="presParOf" srcId="{3B93C499-10A4-4831-A1A6-72937D186965}" destId="{8BC30143-DB8F-4141-B41F-495F78049910}" srcOrd="0" destOrd="0" presId="urn:microsoft.com/office/officeart/2005/8/layout/process1"/>
    <dgm:cxn modelId="{F5AB00A8-328B-46F8-8BE3-651B2E50E942}" type="presParOf" srcId="{3B93C499-10A4-4831-A1A6-72937D186965}" destId="{3FA1A3E0-99A9-4C9D-AFC3-F0FC19CB8D64}" srcOrd="1" destOrd="0" presId="urn:microsoft.com/office/officeart/2005/8/layout/process1"/>
    <dgm:cxn modelId="{8CEABF30-0528-4D9C-A8EF-4D50A664A5D9}" type="presParOf" srcId="{3FA1A3E0-99A9-4C9D-AFC3-F0FC19CB8D64}" destId="{A67F60A3-9526-4245-8CDB-3FBAE2C74991}" srcOrd="0" destOrd="0" presId="urn:microsoft.com/office/officeart/2005/8/layout/process1"/>
    <dgm:cxn modelId="{5156B2B6-46E0-4418-B58E-9CBEB2CF51A7}" type="presParOf" srcId="{3B93C499-10A4-4831-A1A6-72937D186965}" destId="{85E95887-8C73-44F8-9850-2AA52AC5A1F8}" srcOrd="2" destOrd="0" presId="urn:microsoft.com/office/officeart/2005/8/layout/process1"/>
    <dgm:cxn modelId="{4056FB66-8A20-4735-AA08-ADF0C13D2B56}" type="presParOf" srcId="{3B93C499-10A4-4831-A1A6-72937D186965}" destId="{053C1F31-B1CF-417D-A581-93CDE315A4E2}" srcOrd="3" destOrd="0" presId="urn:microsoft.com/office/officeart/2005/8/layout/process1"/>
    <dgm:cxn modelId="{9B9D682D-0B8A-4CB2-A8CF-2E5AC7630BE7}" type="presParOf" srcId="{053C1F31-B1CF-417D-A581-93CDE315A4E2}" destId="{B8B47ED5-C9E4-4649-98D7-4007BE825951}" srcOrd="0" destOrd="0" presId="urn:microsoft.com/office/officeart/2005/8/layout/process1"/>
    <dgm:cxn modelId="{9A5CC960-0FBB-416D-8866-8616A130AF76}" type="presParOf" srcId="{3B93C499-10A4-4831-A1A6-72937D186965}" destId="{28DA04A8-8EAA-4363-9EF5-34436F110B4A}" srcOrd="4" destOrd="0" presId="urn:microsoft.com/office/officeart/2005/8/layout/process1"/>
    <dgm:cxn modelId="{8FEF8736-B4CE-4661-B065-8F501B7BAC76}" type="presParOf" srcId="{3B93C499-10A4-4831-A1A6-72937D186965}" destId="{96BB7AB5-6291-4E8D-9256-632CEEC29CB8}" srcOrd="5" destOrd="0" presId="urn:microsoft.com/office/officeart/2005/8/layout/process1"/>
    <dgm:cxn modelId="{5A08643B-20C5-4E93-9025-B25EE5D0A042}" type="presParOf" srcId="{96BB7AB5-6291-4E8D-9256-632CEEC29CB8}" destId="{9AE204FA-198B-4454-8458-1ECE3558C10B}" srcOrd="0" destOrd="0" presId="urn:microsoft.com/office/officeart/2005/8/layout/process1"/>
    <dgm:cxn modelId="{F760CCEA-EE85-4F5A-8EC1-834C583E721C}" type="presParOf" srcId="{3B93C499-10A4-4831-A1A6-72937D186965}" destId="{087ECDD7-64A4-443D-8ACE-CE4E0F8E0FF1}" srcOrd="6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F89FEF7-D046-48FD-B389-025B12D0DB2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D19C555-749E-4BC2-B6D2-91CF07631D93}">
      <dgm:prSet phldrT="[Text]" custT="1"/>
      <dgm:spPr>
        <a:solidFill>
          <a:schemeClr val="tx1"/>
        </a:solidFill>
        <a:ln w="19050">
          <a:solidFill>
            <a:schemeClr val="tx2"/>
          </a:solidFill>
        </a:ln>
      </dgm:spPr>
      <dgm:t>
        <a:bodyPr/>
        <a:lstStyle/>
        <a:p>
          <a:r>
            <a:rPr lang="en-GB" sz="1100" dirty="0">
              <a:solidFill>
                <a:srgbClr val="FFFFFF"/>
              </a:solidFill>
            </a:rPr>
            <a:t>Getting started</a:t>
          </a:r>
        </a:p>
      </dgm:t>
    </dgm:pt>
    <dgm:pt modelId="{DD25A598-573C-4E98-B710-EA83F7102730}" type="parTrans" cxnId="{AA3733DF-D3B1-42C6-88A9-D6AD64EE1F87}">
      <dgm:prSet/>
      <dgm:spPr/>
      <dgm:t>
        <a:bodyPr/>
        <a:lstStyle/>
        <a:p>
          <a:endParaRPr lang="en-GB" sz="1100"/>
        </a:p>
      </dgm:t>
    </dgm:pt>
    <dgm:pt modelId="{2BDC583B-B28A-4E85-A87F-3FCDD3ECB7EE}" type="sibTrans" cxnId="{AA3733DF-D3B1-42C6-88A9-D6AD64EE1F87}">
      <dgm:prSet custT="1"/>
      <dgm:spPr/>
      <dgm:t>
        <a:bodyPr/>
        <a:lstStyle/>
        <a:p>
          <a:endParaRPr lang="en-GB" sz="1100"/>
        </a:p>
      </dgm:t>
    </dgm:pt>
    <dgm:pt modelId="{9201AAFB-3F21-44D3-BB08-B816F8E082E8}">
      <dgm:prSet phldrT="[Text]" custT="1"/>
      <dgm:spPr>
        <a:noFill/>
        <a:ln w="19050">
          <a:solidFill>
            <a:schemeClr val="accent6"/>
          </a:solidFill>
        </a:ln>
      </dgm:spPr>
      <dgm:t>
        <a:bodyPr/>
        <a:lstStyle/>
        <a:p>
          <a:r>
            <a:rPr lang="en-GB" sz="1100" dirty="0">
              <a:solidFill>
                <a:schemeClr val="accent6"/>
              </a:solidFill>
            </a:rPr>
            <a:t>Transformations</a:t>
          </a:r>
        </a:p>
      </dgm:t>
    </dgm:pt>
    <dgm:pt modelId="{1562C5AB-3832-4083-BF6C-2A49B4328968}" type="parTrans" cxnId="{A8FA7955-A067-4726-B605-54CE95B28677}">
      <dgm:prSet/>
      <dgm:spPr/>
      <dgm:t>
        <a:bodyPr/>
        <a:lstStyle/>
        <a:p>
          <a:endParaRPr lang="en-GB" sz="1100"/>
        </a:p>
      </dgm:t>
    </dgm:pt>
    <dgm:pt modelId="{BBC374EA-6C33-4765-8A0B-B8ED7D34F7EE}" type="sibTrans" cxnId="{A8FA7955-A067-4726-B605-54CE95B28677}">
      <dgm:prSet custT="1"/>
      <dgm:spPr/>
      <dgm:t>
        <a:bodyPr/>
        <a:lstStyle/>
        <a:p>
          <a:endParaRPr lang="en-GB" sz="1100"/>
        </a:p>
      </dgm:t>
    </dgm:pt>
    <dgm:pt modelId="{399DE727-EFEE-4F30-9568-B204DEF36863}">
      <dgm:prSet phldrT="[Text]" custT="1"/>
      <dgm:spPr>
        <a:noFill/>
        <a:ln w="19050">
          <a:solidFill>
            <a:schemeClr val="accent1"/>
          </a:solidFill>
        </a:ln>
      </dgm:spPr>
      <dgm:t>
        <a:bodyPr/>
        <a:lstStyle/>
        <a:p>
          <a:r>
            <a:rPr lang="en-GB" sz="1100" dirty="0">
              <a:solidFill>
                <a:schemeClr val="tx1"/>
              </a:solidFill>
            </a:rPr>
            <a:t>Sliders &amp; lists</a:t>
          </a:r>
        </a:p>
      </dgm:t>
    </dgm:pt>
    <dgm:pt modelId="{2FCBFDB3-CFE5-4304-AAA8-AA38135D9F3A}" type="parTrans" cxnId="{4FA2CF21-8926-48A7-AE60-054086079205}">
      <dgm:prSet/>
      <dgm:spPr/>
      <dgm:t>
        <a:bodyPr/>
        <a:lstStyle/>
        <a:p>
          <a:endParaRPr lang="en-GB" sz="1100"/>
        </a:p>
      </dgm:t>
    </dgm:pt>
    <dgm:pt modelId="{0E716352-13CA-4481-B323-30E2950EE07C}" type="sibTrans" cxnId="{4FA2CF21-8926-48A7-AE60-054086079205}">
      <dgm:prSet custT="1"/>
      <dgm:spPr/>
      <dgm:t>
        <a:bodyPr/>
        <a:lstStyle/>
        <a:p>
          <a:endParaRPr lang="en-GB" sz="1100"/>
        </a:p>
      </dgm:t>
    </dgm:pt>
    <dgm:pt modelId="{697D9DAD-3859-46F5-868F-09476B749831}">
      <dgm:prSet phldrT="[Text]" custT="1"/>
      <dgm:spPr>
        <a:noFill/>
        <a:ln w="19050">
          <a:solidFill>
            <a:schemeClr val="accent1"/>
          </a:solidFill>
        </a:ln>
      </dgm:spPr>
      <dgm:t>
        <a:bodyPr/>
        <a:lstStyle/>
        <a:p>
          <a:r>
            <a:rPr lang="en-GB" sz="1100" dirty="0">
              <a:solidFill>
                <a:schemeClr val="tx1"/>
              </a:solidFill>
            </a:rPr>
            <a:t>Further support</a:t>
          </a:r>
        </a:p>
      </dgm:t>
    </dgm:pt>
    <dgm:pt modelId="{15272F54-E2A5-4B9C-ACB1-448AA95490E8}" type="parTrans" cxnId="{7209B6D9-0277-471E-81E6-F47A363FE299}">
      <dgm:prSet/>
      <dgm:spPr/>
      <dgm:t>
        <a:bodyPr/>
        <a:lstStyle/>
        <a:p>
          <a:endParaRPr lang="en-GB" sz="1100"/>
        </a:p>
      </dgm:t>
    </dgm:pt>
    <dgm:pt modelId="{CA359995-029E-4B7A-B7BB-1D864C3A5219}" type="sibTrans" cxnId="{7209B6D9-0277-471E-81E6-F47A363FE299}">
      <dgm:prSet/>
      <dgm:spPr/>
      <dgm:t>
        <a:bodyPr/>
        <a:lstStyle/>
        <a:p>
          <a:endParaRPr lang="en-GB" sz="1100"/>
        </a:p>
      </dgm:t>
    </dgm:pt>
    <dgm:pt modelId="{3B93C499-10A4-4831-A1A6-72937D186965}" type="pres">
      <dgm:prSet presAssocID="{8F89FEF7-D046-48FD-B389-025B12D0DB29}" presName="Name0" presStyleCnt="0">
        <dgm:presLayoutVars>
          <dgm:dir/>
          <dgm:resizeHandles val="exact"/>
        </dgm:presLayoutVars>
      </dgm:prSet>
      <dgm:spPr/>
    </dgm:pt>
    <dgm:pt modelId="{8BC30143-DB8F-4141-B41F-495F78049910}" type="pres">
      <dgm:prSet presAssocID="{DD19C555-749E-4BC2-B6D2-91CF07631D93}" presName="node" presStyleLbl="node1" presStyleIdx="0" presStyleCnt="4">
        <dgm:presLayoutVars>
          <dgm:bulletEnabled val="1"/>
        </dgm:presLayoutVars>
      </dgm:prSet>
      <dgm:spPr/>
    </dgm:pt>
    <dgm:pt modelId="{3FA1A3E0-99A9-4C9D-AFC3-F0FC19CB8D64}" type="pres">
      <dgm:prSet presAssocID="{2BDC583B-B28A-4E85-A87F-3FCDD3ECB7EE}" presName="sibTrans" presStyleLbl="sibTrans2D1" presStyleIdx="0" presStyleCnt="3"/>
      <dgm:spPr/>
    </dgm:pt>
    <dgm:pt modelId="{A67F60A3-9526-4245-8CDB-3FBAE2C74991}" type="pres">
      <dgm:prSet presAssocID="{2BDC583B-B28A-4E85-A87F-3FCDD3ECB7EE}" presName="connectorText" presStyleLbl="sibTrans2D1" presStyleIdx="0" presStyleCnt="3"/>
      <dgm:spPr/>
    </dgm:pt>
    <dgm:pt modelId="{85E95887-8C73-44F8-9850-2AA52AC5A1F8}" type="pres">
      <dgm:prSet presAssocID="{9201AAFB-3F21-44D3-BB08-B816F8E082E8}" presName="node" presStyleLbl="node1" presStyleIdx="1" presStyleCnt="4">
        <dgm:presLayoutVars>
          <dgm:bulletEnabled val="1"/>
        </dgm:presLayoutVars>
      </dgm:prSet>
      <dgm:spPr/>
    </dgm:pt>
    <dgm:pt modelId="{053C1F31-B1CF-417D-A581-93CDE315A4E2}" type="pres">
      <dgm:prSet presAssocID="{BBC374EA-6C33-4765-8A0B-B8ED7D34F7EE}" presName="sibTrans" presStyleLbl="sibTrans2D1" presStyleIdx="1" presStyleCnt="3"/>
      <dgm:spPr/>
    </dgm:pt>
    <dgm:pt modelId="{B8B47ED5-C9E4-4649-98D7-4007BE825951}" type="pres">
      <dgm:prSet presAssocID="{BBC374EA-6C33-4765-8A0B-B8ED7D34F7EE}" presName="connectorText" presStyleLbl="sibTrans2D1" presStyleIdx="1" presStyleCnt="3"/>
      <dgm:spPr/>
    </dgm:pt>
    <dgm:pt modelId="{28DA04A8-8EAA-4363-9EF5-34436F110B4A}" type="pres">
      <dgm:prSet presAssocID="{399DE727-EFEE-4F30-9568-B204DEF36863}" presName="node" presStyleLbl="node1" presStyleIdx="2" presStyleCnt="4">
        <dgm:presLayoutVars>
          <dgm:bulletEnabled val="1"/>
        </dgm:presLayoutVars>
      </dgm:prSet>
      <dgm:spPr/>
    </dgm:pt>
    <dgm:pt modelId="{96BB7AB5-6291-4E8D-9256-632CEEC29CB8}" type="pres">
      <dgm:prSet presAssocID="{0E716352-13CA-4481-B323-30E2950EE07C}" presName="sibTrans" presStyleLbl="sibTrans2D1" presStyleIdx="2" presStyleCnt="3"/>
      <dgm:spPr/>
    </dgm:pt>
    <dgm:pt modelId="{9AE204FA-198B-4454-8458-1ECE3558C10B}" type="pres">
      <dgm:prSet presAssocID="{0E716352-13CA-4481-B323-30E2950EE07C}" presName="connectorText" presStyleLbl="sibTrans2D1" presStyleIdx="2" presStyleCnt="3"/>
      <dgm:spPr/>
    </dgm:pt>
    <dgm:pt modelId="{087ECDD7-64A4-443D-8ACE-CE4E0F8E0FF1}" type="pres">
      <dgm:prSet presAssocID="{697D9DAD-3859-46F5-868F-09476B749831}" presName="node" presStyleLbl="node1" presStyleIdx="3" presStyleCnt="4">
        <dgm:presLayoutVars>
          <dgm:bulletEnabled val="1"/>
        </dgm:presLayoutVars>
      </dgm:prSet>
      <dgm:spPr/>
    </dgm:pt>
  </dgm:ptLst>
  <dgm:cxnLst>
    <dgm:cxn modelId="{4AB40F1F-0004-4BD3-BFC7-95FDECD49842}" type="presOf" srcId="{2BDC583B-B28A-4E85-A87F-3FCDD3ECB7EE}" destId="{A67F60A3-9526-4245-8CDB-3FBAE2C74991}" srcOrd="1" destOrd="0" presId="urn:microsoft.com/office/officeart/2005/8/layout/process1"/>
    <dgm:cxn modelId="{4FA2CF21-8926-48A7-AE60-054086079205}" srcId="{8F89FEF7-D046-48FD-B389-025B12D0DB29}" destId="{399DE727-EFEE-4F30-9568-B204DEF36863}" srcOrd="2" destOrd="0" parTransId="{2FCBFDB3-CFE5-4304-AAA8-AA38135D9F3A}" sibTransId="{0E716352-13CA-4481-B323-30E2950EE07C}"/>
    <dgm:cxn modelId="{FCA9AF26-FA46-47D7-B991-43C18034C933}" type="presOf" srcId="{9201AAFB-3F21-44D3-BB08-B816F8E082E8}" destId="{85E95887-8C73-44F8-9850-2AA52AC5A1F8}" srcOrd="0" destOrd="0" presId="urn:microsoft.com/office/officeart/2005/8/layout/process1"/>
    <dgm:cxn modelId="{AD7EA43E-3ACF-450A-B205-466D61FFE224}" type="presOf" srcId="{DD19C555-749E-4BC2-B6D2-91CF07631D93}" destId="{8BC30143-DB8F-4141-B41F-495F78049910}" srcOrd="0" destOrd="0" presId="urn:microsoft.com/office/officeart/2005/8/layout/process1"/>
    <dgm:cxn modelId="{00150F6D-A03C-42D3-B6AE-F36E5267BDD1}" type="presOf" srcId="{399DE727-EFEE-4F30-9568-B204DEF36863}" destId="{28DA04A8-8EAA-4363-9EF5-34436F110B4A}" srcOrd="0" destOrd="0" presId="urn:microsoft.com/office/officeart/2005/8/layout/process1"/>
    <dgm:cxn modelId="{A8FA7955-A067-4726-B605-54CE95B28677}" srcId="{8F89FEF7-D046-48FD-B389-025B12D0DB29}" destId="{9201AAFB-3F21-44D3-BB08-B816F8E082E8}" srcOrd="1" destOrd="0" parTransId="{1562C5AB-3832-4083-BF6C-2A49B4328968}" sibTransId="{BBC374EA-6C33-4765-8A0B-B8ED7D34F7EE}"/>
    <dgm:cxn modelId="{E6E18B90-CB56-4E30-A6AD-0B01DC8BE6F2}" type="presOf" srcId="{2BDC583B-B28A-4E85-A87F-3FCDD3ECB7EE}" destId="{3FA1A3E0-99A9-4C9D-AFC3-F0FC19CB8D64}" srcOrd="0" destOrd="0" presId="urn:microsoft.com/office/officeart/2005/8/layout/process1"/>
    <dgm:cxn modelId="{026A1896-9FF4-40C3-B14C-6D7E086167DE}" type="presOf" srcId="{0E716352-13CA-4481-B323-30E2950EE07C}" destId="{9AE204FA-198B-4454-8458-1ECE3558C10B}" srcOrd="1" destOrd="0" presId="urn:microsoft.com/office/officeart/2005/8/layout/process1"/>
    <dgm:cxn modelId="{1911319E-8303-486C-AB46-CCA683A2AD93}" type="presOf" srcId="{697D9DAD-3859-46F5-868F-09476B749831}" destId="{087ECDD7-64A4-443D-8ACE-CE4E0F8E0FF1}" srcOrd="0" destOrd="0" presId="urn:microsoft.com/office/officeart/2005/8/layout/process1"/>
    <dgm:cxn modelId="{D27D3CD8-54EF-4940-8F76-46390D9FEDCF}" type="presOf" srcId="{BBC374EA-6C33-4765-8A0B-B8ED7D34F7EE}" destId="{053C1F31-B1CF-417D-A581-93CDE315A4E2}" srcOrd="0" destOrd="0" presId="urn:microsoft.com/office/officeart/2005/8/layout/process1"/>
    <dgm:cxn modelId="{7209B6D9-0277-471E-81E6-F47A363FE299}" srcId="{8F89FEF7-D046-48FD-B389-025B12D0DB29}" destId="{697D9DAD-3859-46F5-868F-09476B749831}" srcOrd="3" destOrd="0" parTransId="{15272F54-E2A5-4B9C-ACB1-448AA95490E8}" sibTransId="{CA359995-029E-4B7A-B7BB-1D864C3A5219}"/>
    <dgm:cxn modelId="{AA3733DF-D3B1-42C6-88A9-D6AD64EE1F87}" srcId="{8F89FEF7-D046-48FD-B389-025B12D0DB29}" destId="{DD19C555-749E-4BC2-B6D2-91CF07631D93}" srcOrd="0" destOrd="0" parTransId="{DD25A598-573C-4E98-B710-EA83F7102730}" sibTransId="{2BDC583B-B28A-4E85-A87F-3FCDD3ECB7EE}"/>
    <dgm:cxn modelId="{48E86DE5-9104-4D94-BD92-816B63FB64A9}" type="presOf" srcId="{0E716352-13CA-4481-B323-30E2950EE07C}" destId="{96BB7AB5-6291-4E8D-9256-632CEEC29CB8}" srcOrd="0" destOrd="0" presId="urn:microsoft.com/office/officeart/2005/8/layout/process1"/>
    <dgm:cxn modelId="{A76160F3-C942-4D42-BAD3-9A17C703A5B1}" type="presOf" srcId="{BBC374EA-6C33-4765-8A0B-B8ED7D34F7EE}" destId="{B8B47ED5-C9E4-4649-98D7-4007BE825951}" srcOrd="1" destOrd="0" presId="urn:microsoft.com/office/officeart/2005/8/layout/process1"/>
    <dgm:cxn modelId="{ECB3A0FB-2C05-4D0D-9A27-835D59EE47FC}" type="presOf" srcId="{8F89FEF7-D046-48FD-B389-025B12D0DB29}" destId="{3B93C499-10A4-4831-A1A6-72937D186965}" srcOrd="0" destOrd="0" presId="urn:microsoft.com/office/officeart/2005/8/layout/process1"/>
    <dgm:cxn modelId="{4C221361-A53C-4058-B9DC-EE111608F74E}" type="presParOf" srcId="{3B93C499-10A4-4831-A1A6-72937D186965}" destId="{8BC30143-DB8F-4141-B41F-495F78049910}" srcOrd="0" destOrd="0" presId="urn:microsoft.com/office/officeart/2005/8/layout/process1"/>
    <dgm:cxn modelId="{F5AB00A8-328B-46F8-8BE3-651B2E50E942}" type="presParOf" srcId="{3B93C499-10A4-4831-A1A6-72937D186965}" destId="{3FA1A3E0-99A9-4C9D-AFC3-F0FC19CB8D64}" srcOrd="1" destOrd="0" presId="urn:microsoft.com/office/officeart/2005/8/layout/process1"/>
    <dgm:cxn modelId="{8CEABF30-0528-4D9C-A8EF-4D50A664A5D9}" type="presParOf" srcId="{3FA1A3E0-99A9-4C9D-AFC3-F0FC19CB8D64}" destId="{A67F60A3-9526-4245-8CDB-3FBAE2C74991}" srcOrd="0" destOrd="0" presId="urn:microsoft.com/office/officeart/2005/8/layout/process1"/>
    <dgm:cxn modelId="{5156B2B6-46E0-4418-B58E-9CBEB2CF51A7}" type="presParOf" srcId="{3B93C499-10A4-4831-A1A6-72937D186965}" destId="{85E95887-8C73-44F8-9850-2AA52AC5A1F8}" srcOrd="2" destOrd="0" presId="urn:microsoft.com/office/officeart/2005/8/layout/process1"/>
    <dgm:cxn modelId="{4056FB66-8A20-4735-AA08-ADF0C13D2B56}" type="presParOf" srcId="{3B93C499-10A4-4831-A1A6-72937D186965}" destId="{053C1F31-B1CF-417D-A581-93CDE315A4E2}" srcOrd="3" destOrd="0" presId="urn:microsoft.com/office/officeart/2005/8/layout/process1"/>
    <dgm:cxn modelId="{9B9D682D-0B8A-4CB2-A8CF-2E5AC7630BE7}" type="presParOf" srcId="{053C1F31-B1CF-417D-A581-93CDE315A4E2}" destId="{B8B47ED5-C9E4-4649-98D7-4007BE825951}" srcOrd="0" destOrd="0" presId="urn:microsoft.com/office/officeart/2005/8/layout/process1"/>
    <dgm:cxn modelId="{9A5CC960-0FBB-416D-8866-8616A130AF76}" type="presParOf" srcId="{3B93C499-10A4-4831-A1A6-72937D186965}" destId="{28DA04A8-8EAA-4363-9EF5-34436F110B4A}" srcOrd="4" destOrd="0" presId="urn:microsoft.com/office/officeart/2005/8/layout/process1"/>
    <dgm:cxn modelId="{8FEF8736-B4CE-4661-B065-8F501B7BAC76}" type="presParOf" srcId="{3B93C499-10A4-4831-A1A6-72937D186965}" destId="{96BB7AB5-6291-4E8D-9256-632CEEC29CB8}" srcOrd="5" destOrd="0" presId="urn:microsoft.com/office/officeart/2005/8/layout/process1"/>
    <dgm:cxn modelId="{5A08643B-20C5-4E93-9025-B25EE5D0A042}" type="presParOf" srcId="{96BB7AB5-6291-4E8D-9256-632CEEC29CB8}" destId="{9AE204FA-198B-4454-8458-1ECE3558C10B}" srcOrd="0" destOrd="0" presId="urn:microsoft.com/office/officeart/2005/8/layout/process1"/>
    <dgm:cxn modelId="{F760CCEA-EE85-4F5A-8EC1-834C583E721C}" type="presParOf" srcId="{3B93C499-10A4-4831-A1A6-72937D186965}" destId="{087ECDD7-64A4-443D-8ACE-CE4E0F8E0FF1}" srcOrd="6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F89FEF7-D046-48FD-B389-025B12D0DB2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D19C555-749E-4BC2-B6D2-91CF07631D93}">
      <dgm:prSet phldrT="[Text]" custT="1"/>
      <dgm:spPr>
        <a:solidFill>
          <a:schemeClr val="tx1"/>
        </a:solidFill>
        <a:ln w="19050">
          <a:solidFill>
            <a:schemeClr val="tx2"/>
          </a:solidFill>
        </a:ln>
      </dgm:spPr>
      <dgm:t>
        <a:bodyPr/>
        <a:lstStyle/>
        <a:p>
          <a:r>
            <a:rPr lang="en-GB" sz="1100" dirty="0">
              <a:solidFill>
                <a:srgbClr val="FFFFFF"/>
              </a:solidFill>
            </a:rPr>
            <a:t>Getting started</a:t>
          </a:r>
        </a:p>
      </dgm:t>
    </dgm:pt>
    <dgm:pt modelId="{DD25A598-573C-4E98-B710-EA83F7102730}" type="parTrans" cxnId="{AA3733DF-D3B1-42C6-88A9-D6AD64EE1F87}">
      <dgm:prSet/>
      <dgm:spPr/>
      <dgm:t>
        <a:bodyPr/>
        <a:lstStyle/>
        <a:p>
          <a:endParaRPr lang="en-GB" sz="1100"/>
        </a:p>
      </dgm:t>
    </dgm:pt>
    <dgm:pt modelId="{2BDC583B-B28A-4E85-A87F-3FCDD3ECB7EE}" type="sibTrans" cxnId="{AA3733DF-D3B1-42C6-88A9-D6AD64EE1F87}">
      <dgm:prSet custT="1"/>
      <dgm:spPr/>
      <dgm:t>
        <a:bodyPr/>
        <a:lstStyle/>
        <a:p>
          <a:endParaRPr lang="en-GB" sz="1100"/>
        </a:p>
      </dgm:t>
    </dgm:pt>
    <dgm:pt modelId="{9201AAFB-3F21-44D3-BB08-B816F8E082E8}">
      <dgm:prSet phldrT="[Text]" custT="1"/>
      <dgm:spPr>
        <a:noFill/>
        <a:ln w="19050">
          <a:solidFill>
            <a:schemeClr val="accent6"/>
          </a:solidFill>
        </a:ln>
      </dgm:spPr>
      <dgm:t>
        <a:bodyPr/>
        <a:lstStyle/>
        <a:p>
          <a:r>
            <a:rPr lang="en-GB" sz="1100" dirty="0">
              <a:solidFill>
                <a:schemeClr val="accent6"/>
              </a:solidFill>
            </a:rPr>
            <a:t>Transformations</a:t>
          </a:r>
        </a:p>
      </dgm:t>
    </dgm:pt>
    <dgm:pt modelId="{1562C5AB-3832-4083-BF6C-2A49B4328968}" type="parTrans" cxnId="{A8FA7955-A067-4726-B605-54CE95B28677}">
      <dgm:prSet/>
      <dgm:spPr/>
      <dgm:t>
        <a:bodyPr/>
        <a:lstStyle/>
        <a:p>
          <a:endParaRPr lang="en-GB" sz="1100"/>
        </a:p>
      </dgm:t>
    </dgm:pt>
    <dgm:pt modelId="{BBC374EA-6C33-4765-8A0B-B8ED7D34F7EE}" type="sibTrans" cxnId="{A8FA7955-A067-4726-B605-54CE95B28677}">
      <dgm:prSet custT="1"/>
      <dgm:spPr/>
      <dgm:t>
        <a:bodyPr/>
        <a:lstStyle/>
        <a:p>
          <a:endParaRPr lang="en-GB" sz="1100"/>
        </a:p>
      </dgm:t>
    </dgm:pt>
    <dgm:pt modelId="{399DE727-EFEE-4F30-9568-B204DEF36863}">
      <dgm:prSet phldrT="[Text]" custT="1"/>
      <dgm:spPr>
        <a:noFill/>
        <a:ln w="19050">
          <a:solidFill>
            <a:schemeClr val="accent1"/>
          </a:solidFill>
        </a:ln>
      </dgm:spPr>
      <dgm:t>
        <a:bodyPr/>
        <a:lstStyle/>
        <a:p>
          <a:r>
            <a:rPr lang="en-GB" sz="1100" dirty="0">
              <a:solidFill>
                <a:schemeClr val="tx1"/>
              </a:solidFill>
            </a:rPr>
            <a:t>Sliders &amp; lists</a:t>
          </a:r>
        </a:p>
      </dgm:t>
    </dgm:pt>
    <dgm:pt modelId="{2FCBFDB3-CFE5-4304-AAA8-AA38135D9F3A}" type="parTrans" cxnId="{4FA2CF21-8926-48A7-AE60-054086079205}">
      <dgm:prSet/>
      <dgm:spPr/>
      <dgm:t>
        <a:bodyPr/>
        <a:lstStyle/>
        <a:p>
          <a:endParaRPr lang="en-GB" sz="1100"/>
        </a:p>
      </dgm:t>
    </dgm:pt>
    <dgm:pt modelId="{0E716352-13CA-4481-B323-30E2950EE07C}" type="sibTrans" cxnId="{4FA2CF21-8926-48A7-AE60-054086079205}">
      <dgm:prSet custT="1"/>
      <dgm:spPr/>
      <dgm:t>
        <a:bodyPr/>
        <a:lstStyle/>
        <a:p>
          <a:endParaRPr lang="en-GB" sz="1100"/>
        </a:p>
      </dgm:t>
    </dgm:pt>
    <dgm:pt modelId="{697D9DAD-3859-46F5-868F-09476B749831}">
      <dgm:prSet phldrT="[Text]" custT="1"/>
      <dgm:spPr>
        <a:noFill/>
        <a:ln w="19050">
          <a:solidFill>
            <a:schemeClr val="accent1"/>
          </a:solidFill>
        </a:ln>
      </dgm:spPr>
      <dgm:t>
        <a:bodyPr/>
        <a:lstStyle/>
        <a:p>
          <a:r>
            <a:rPr lang="en-GB" sz="1100" dirty="0">
              <a:solidFill>
                <a:schemeClr val="tx1"/>
              </a:solidFill>
            </a:rPr>
            <a:t>Further support</a:t>
          </a:r>
        </a:p>
      </dgm:t>
    </dgm:pt>
    <dgm:pt modelId="{15272F54-E2A5-4B9C-ACB1-448AA95490E8}" type="parTrans" cxnId="{7209B6D9-0277-471E-81E6-F47A363FE299}">
      <dgm:prSet/>
      <dgm:spPr/>
      <dgm:t>
        <a:bodyPr/>
        <a:lstStyle/>
        <a:p>
          <a:endParaRPr lang="en-GB" sz="1100"/>
        </a:p>
      </dgm:t>
    </dgm:pt>
    <dgm:pt modelId="{CA359995-029E-4B7A-B7BB-1D864C3A5219}" type="sibTrans" cxnId="{7209B6D9-0277-471E-81E6-F47A363FE299}">
      <dgm:prSet/>
      <dgm:spPr/>
      <dgm:t>
        <a:bodyPr/>
        <a:lstStyle/>
        <a:p>
          <a:endParaRPr lang="en-GB" sz="1100"/>
        </a:p>
      </dgm:t>
    </dgm:pt>
    <dgm:pt modelId="{3B93C499-10A4-4831-A1A6-72937D186965}" type="pres">
      <dgm:prSet presAssocID="{8F89FEF7-D046-48FD-B389-025B12D0DB29}" presName="Name0" presStyleCnt="0">
        <dgm:presLayoutVars>
          <dgm:dir/>
          <dgm:resizeHandles val="exact"/>
        </dgm:presLayoutVars>
      </dgm:prSet>
      <dgm:spPr/>
    </dgm:pt>
    <dgm:pt modelId="{8BC30143-DB8F-4141-B41F-495F78049910}" type="pres">
      <dgm:prSet presAssocID="{DD19C555-749E-4BC2-B6D2-91CF07631D93}" presName="node" presStyleLbl="node1" presStyleIdx="0" presStyleCnt="4">
        <dgm:presLayoutVars>
          <dgm:bulletEnabled val="1"/>
        </dgm:presLayoutVars>
      </dgm:prSet>
      <dgm:spPr/>
    </dgm:pt>
    <dgm:pt modelId="{3FA1A3E0-99A9-4C9D-AFC3-F0FC19CB8D64}" type="pres">
      <dgm:prSet presAssocID="{2BDC583B-B28A-4E85-A87F-3FCDD3ECB7EE}" presName="sibTrans" presStyleLbl="sibTrans2D1" presStyleIdx="0" presStyleCnt="3"/>
      <dgm:spPr/>
    </dgm:pt>
    <dgm:pt modelId="{A67F60A3-9526-4245-8CDB-3FBAE2C74991}" type="pres">
      <dgm:prSet presAssocID="{2BDC583B-B28A-4E85-A87F-3FCDD3ECB7EE}" presName="connectorText" presStyleLbl="sibTrans2D1" presStyleIdx="0" presStyleCnt="3"/>
      <dgm:spPr/>
    </dgm:pt>
    <dgm:pt modelId="{85E95887-8C73-44F8-9850-2AA52AC5A1F8}" type="pres">
      <dgm:prSet presAssocID="{9201AAFB-3F21-44D3-BB08-B816F8E082E8}" presName="node" presStyleLbl="node1" presStyleIdx="1" presStyleCnt="4">
        <dgm:presLayoutVars>
          <dgm:bulletEnabled val="1"/>
        </dgm:presLayoutVars>
      </dgm:prSet>
      <dgm:spPr/>
    </dgm:pt>
    <dgm:pt modelId="{053C1F31-B1CF-417D-A581-93CDE315A4E2}" type="pres">
      <dgm:prSet presAssocID="{BBC374EA-6C33-4765-8A0B-B8ED7D34F7EE}" presName="sibTrans" presStyleLbl="sibTrans2D1" presStyleIdx="1" presStyleCnt="3"/>
      <dgm:spPr/>
    </dgm:pt>
    <dgm:pt modelId="{B8B47ED5-C9E4-4649-98D7-4007BE825951}" type="pres">
      <dgm:prSet presAssocID="{BBC374EA-6C33-4765-8A0B-B8ED7D34F7EE}" presName="connectorText" presStyleLbl="sibTrans2D1" presStyleIdx="1" presStyleCnt="3"/>
      <dgm:spPr/>
    </dgm:pt>
    <dgm:pt modelId="{28DA04A8-8EAA-4363-9EF5-34436F110B4A}" type="pres">
      <dgm:prSet presAssocID="{399DE727-EFEE-4F30-9568-B204DEF36863}" presName="node" presStyleLbl="node1" presStyleIdx="2" presStyleCnt="4">
        <dgm:presLayoutVars>
          <dgm:bulletEnabled val="1"/>
        </dgm:presLayoutVars>
      </dgm:prSet>
      <dgm:spPr/>
    </dgm:pt>
    <dgm:pt modelId="{96BB7AB5-6291-4E8D-9256-632CEEC29CB8}" type="pres">
      <dgm:prSet presAssocID="{0E716352-13CA-4481-B323-30E2950EE07C}" presName="sibTrans" presStyleLbl="sibTrans2D1" presStyleIdx="2" presStyleCnt="3"/>
      <dgm:spPr/>
    </dgm:pt>
    <dgm:pt modelId="{9AE204FA-198B-4454-8458-1ECE3558C10B}" type="pres">
      <dgm:prSet presAssocID="{0E716352-13CA-4481-B323-30E2950EE07C}" presName="connectorText" presStyleLbl="sibTrans2D1" presStyleIdx="2" presStyleCnt="3"/>
      <dgm:spPr/>
    </dgm:pt>
    <dgm:pt modelId="{087ECDD7-64A4-443D-8ACE-CE4E0F8E0FF1}" type="pres">
      <dgm:prSet presAssocID="{697D9DAD-3859-46F5-868F-09476B749831}" presName="node" presStyleLbl="node1" presStyleIdx="3" presStyleCnt="4">
        <dgm:presLayoutVars>
          <dgm:bulletEnabled val="1"/>
        </dgm:presLayoutVars>
      </dgm:prSet>
      <dgm:spPr/>
    </dgm:pt>
  </dgm:ptLst>
  <dgm:cxnLst>
    <dgm:cxn modelId="{4AB40F1F-0004-4BD3-BFC7-95FDECD49842}" type="presOf" srcId="{2BDC583B-B28A-4E85-A87F-3FCDD3ECB7EE}" destId="{A67F60A3-9526-4245-8CDB-3FBAE2C74991}" srcOrd="1" destOrd="0" presId="urn:microsoft.com/office/officeart/2005/8/layout/process1"/>
    <dgm:cxn modelId="{4FA2CF21-8926-48A7-AE60-054086079205}" srcId="{8F89FEF7-D046-48FD-B389-025B12D0DB29}" destId="{399DE727-EFEE-4F30-9568-B204DEF36863}" srcOrd="2" destOrd="0" parTransId="{2FCBFDB3-CFE5-4304-AAA8-AA38135D9F3A}" sibTransId="{0E716352-13CA-4481-B323-30E2950EE07C}"/>
    <dgm:cxn modelId="{FCA9AF26-FA46-47D7-B991-43C18034C933}" type="presOf" srcId="{9201AAFB-3F21-44D3-BB08-B816F8E082E8}" destId="{85E95887-8C73-44F8-9850-2AA52AC5A1F8}" srcOrd="0" destOrd="0" presId="urn:microsoft.com/office/officeart/2005/8/layout/process1"/>
    <dgm:cxn modelId="{AD7EA43E-3ACF-450A-B205-466D61FFE224}" type="presOf" srcId="{DD19C555-749E-4BC2-B6D2-91CF07631D93}" destId="{8BC30143-DB8F-4141-B41F-495F78049910}" srcOrd="0" destOrd="0" presId="urn:microsoft.com/office/officeart/2005/8/layout/process1"/>
    <dgm:cxn modelId="{00150F6D-A03C-42D3-B6AE-F36E5267BDD1}" type="presOf" srcId="{399DE727-EFEE-4F30-9568-B204DEF36863}" destId="{28DA04A8-8EAA-4363-9EF5-34436F110B4A}" srcOrd="0" destOrd="0" presId="urn:microsoft.com/office/officeart/2005/8/layout/process1"/>
    <dgm:cxn modelId="{A8FA7955-A067-4726-B605-54CE95B28677}" srcId="{8F89FEF7-D046-48FD-B389-025B12D0DB29}" destId="{9201AAFB-3F21-44D3-BB08-B816F8E082E8}" srcOrd="1" destOrd="0" parTransId="{1562C5AB-3832-4083-BF6C-2A49B4328968}" sibTransId="{BBC374EA-6C33-4765-8A0B-B8ED7D34F7EE}"/>
    <dgm:cxn modelId="{E6E18B90-CB56-4E30-A6AD-0B01DC8BE6F2}" type="presOf" srcId="{2BDC583B-B28A-4E85-A87F-3FCDD3ECB7EE}" destId="{3FA1A3E0-99A9-4C9D-AFC3-F0FC19CB8D64}" srcOrd="0" destOrd="0" presId="urn:microsoft.com/office/officeart/2005/8/layout/process1"/>
    <dgm:cxn modelId="{026A1896-9FF4-40C3-B14C-6D7E086167DE}" type="presOf" srcId="{0E716352-13CA-4481-B323-30E2950EE07C}" destId="{9AE204FA-198B-4454-8458-1ECE3558C10B}" srcOrd="1" destOrd="0" presId="urn:microsoft.com/office/officeart/2005/8/layout/process1"/>
    <dgm:cxn modelId="{1911319E-8303-486C-AB46-CCA683A2AD93}" type="presOf" srcId="{697D9DAD-3859-46F5-868F-09476B749831}" destId="{087ECDD7-64A4-443D-8ACE-CE4E0F8E0FF1}" srcOrd="0" destOrd="0" presId="urn:microsoft.com/office/officeart/2005/8/layout/process1"/>
    <dgm:cxn modelId="{D27D3CD8-54EF-4940-8F76-46390D9FEDCF}" type="presOf" srcId="{BBC374EA-6C33-4765-8A0B-B8ED7D34F7EE}" destId="{053C1F31-B1CF-417D-A581-93CDE315A4E2}" srcOrd="0" destOrd="0" presId="urn:microsoft.com/office/officeart/2005/8/layout/process1"/>
    <dgm:cxn modelId="{7209B6D9-0277-471E-81E6-F47A363FE299}" srcId="{8F89FEF7-D046-48FD-B389-025B12D0DB29}" destId="{697D9DAD-3859-46F5-868F-09476B749831}" srcOrd="3" destOrd="0" parTransId="{15272F54-E2A5-4B9C-ACB1-448AA95490E8}" sibTransId="{CA359995-029E-4B7A-B7BB-1D864C3A5219}"/>
    <dgm:cxn modelId="{AA3733DF-D3B1-42C6-88A9-D6AD64EE1F87}" srcId="{8F89FEF7-D046-48FD-B389-025B12D0DB29}" destId="{DD19C555-749E-4BC2-B6D2-91CF07631D93}" srcOrd="0" destOrd="0" parTransId="{DD25A598-573C-4E98-B710-EA83F7102730}" sibTransId="{2BDC583B-B28A-4E85-A87F-3FCDD3ECB7EE}"/>
    <dgm:cxn modelId="{48E86DE5-9104-4D94-BD92-816B63FB64A9}" type="presOf" srcId="{0E716352-13CA-4481-B323-30E2950EE07C}" destId="{96BB7AB5-6291-4E8D-9256-632CEEC29CB8}" srcOrd="0" destOrd="0" presId="urn:microsoft.com/office/officeart/2005/8/layout/process1"/>
    <dgm:cxn modelId="{A76160F3-C942-4D42-BAD3-9A17C703A5B1}" type="presOf" srcId="{BBC374EA-6C33-4765-8A0B-B8ED7D34F7EE}" destId="{B8B47ED5-C9E4-4649-98D7-4007BE825951}" srcOrd="1" destOrd="0" presId="urn:microsoft.com/office/officeart/2005/8/layout/process1"/>
    <dgm:cxn modelId="{ECB3A0FB-2C05-4D0D-9A27-835D59EE47FC}" type="presOf" srcId="{8F89FEF7-D046-48FD-B389-025B12D0DB29}" destId="{3B93C499-10A4-4831-A1A6-72937D186965}" srcOrd="0" destOrd="0" presId="urn:microsoft.com/office/officeart/2005/8/layout/process1"/>
    <dgm:cxn modelId="{4C221361-A53C-4058-B9DC-EE111608F74E}" type="presParOf" srcId="{3B93C499-10A4-4831-A1A6-72937D186965}" destId="{8BC30143-DB8F-4141-B41F-495F78049910}" srcOrd="0" destOrd="0" presId="urn:microsoft.com/office/officeart/2005/8/layout/process1"/>
    <dgm:cxn modelId="{F5AB00A8-328B-46F8-8BE3-651B2E50E942}" type="presParOf" srcId="{3B93C499-10A4-4831-A1A6-72937D186965}" destId="{3FA1A3E0-99A9-4C9D-AFC3-F0FC19CB8D64}" srcOrd="1" destOrd="0" presId="urn:microsoft.com/office/officeart/2005/8/layout/process1"/>
    <dgm:cxn modelId="{8CEABF30-0528-4D9C-A8EF-4D50A664A5D9}" type="presParOf" srcId="{3FA1A3E0-99A9-4C9D-AFC3-F0FC19CB8D64}" destId="{A67F60A3-9526-4245-8CDB-3FBAE2C74991}" srcOrd="0" destOrd="0" presId="urn:microsoft.com/office/officeart/2005/8/layout/process1"/>
    <dgm:cxn modelId="{5156B2B6-46E0-4418-B58E-9CBEB2CF51A7}" type="presParOf" srcId="{3B93C499-10A4-4831-A1A6-72937D186965}" destId="{85E95887-8C73-44F8-9850-2AA52AC5A1F8}" srcOrd="2" destOrd="0" presId="urn:microsoft.com/office/officeart/2005/8/layout/process1"/>
    <dgm:cxn modelId="{4056FB66-8A20-4735-AA08-ADF0C13D2B56}" type="presParOf" srcId="{3B93C499-10A4-4831-A1A6-72937D186965}" destId="{053C1F31-B1CF-417D-A581-93CDE315A4E2}" srcOrd="3" destOrd="0" presId="urn:microsoft.com/office/officeart/2005/8/layout/process1"/>
    <dgm:cxn modelId="{9B9D682D-0B8A-4CB2-A8CF-2E5AC7630BE7}" type="presParOf" srcId="{053C1F31-B1CF-417D-A581-93CDE315A4E2}" destId="{B8B47ED5-C9E4-4649-98D7-4007BE825951}" srcOrd="0" destOrd="0" presId="urn:microsoft.com/office/officeart/2005/8/layout/process1"/>
    <dgm:cxn modelId="{9A5CC960-0FBB-416D-8866-8616A130AF76}" type="presParOf" srcId="{3B93C499-10A4-4831-A1A6-72937D186965}" destId="{28DA04A8-8EAA-4363-9EF5-34436F110B4A}" srcOrd="4" destOrd="0" presId="urn:microsoft.com/office/officeart/2005/8/layout/process1"/>
    <dgm:cxn modelId="{8FEF8736-B4CE-4661-B065-8F501B7BAC76}" type="presParOf" srcId="{3B93C499-10A4-4831-A1A6-72937D186965}" destId="{96BB7AB5-6291-4E8D-9256-632CEEC29CB8}" srcOrd="5" destOrd="0" presId="urn:microsoft.com/office/officeart/2005/8/layout/process1"/>
    <dgm:cxn modelId="{5A08643B-20C5-4E93-9025-B25EE5D0A042}" type="presParOf" srcId="{96BB7AB5-6291-4E8D-9256-632CEEC29CB8}" destId="{9AE204FA-198B-4454-8458-1ECE3558C10B}" srcOrd="0" destOrd="0" presId="urn:microsoft.com/office/officeart/2005/8/layout/process1"/>
    <dgm:cxn modelId="{F760CCEA-EE85-4F5A-8EC1-834C583E721C}" type="presParOf" srcId="{3B93C499-10A4-4831-A1A6-72937D186965}" destId="{087ECDD7-64A4-443D-8ACE-CE4E0F8E0FF1}" srcOrd="6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F89FEF7-D046-48FD-B389-025B12D0DB29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</dgm:pt>
    <dgm:pt modelId="{DD19C555-749E-4BC2-B6D2-91CF07631D93}">
      <dgm:prSet phldrT="[Text]" custT="1"/>
      <dgm:spPr/>
      <dgm:t>
        <a:bodyPr/>
        <a:lstStyle/>
        <a:p>
          <a:r>
            <a:rPr lang="en-GB" sz="1100" dirty="0"/>
            <a:t>Getting started</a:t>
          </a:r>
        </a:p>
      </dgm:t>
    </dgm:pt>
    <dgm:pt modelId="{DD25A598-573C-4E98-B710-EA83F7102730}" type="parTrans" cxnId="{AA3733DF-D3B1-42C6-88A9-D6AD64EE1F87}">
      <dgm:prSet/>
      <dgm:spPr/>
      <dgm:t>
        <a:bodyPr/>
        <a:lstStyle/>
        <a:p>
          <a:endParaRPr lang="en-GB" sz="1100"/>
        </a:p>
      </dgm:t>
    </dgm:pt>
    <dgm:pt modelId="{2BDC583B-B28A-4E85-A87F-3FCDD3ECB7EE}" type="sibTrans" cxnId="{AA3733DF-D3B1-42C6-88A9-D6AD64EE1F87}">
      <dgm:prSet custT="1"/>
      <dgm:spPr/>
      <dgm:t>
        <a:bodyPr/>
        <a:lstStyle/>
        <a:p>
          <a:endParaRPr lang="en-GB" sz="1100"/>
        </a:p>
      </dgm:t>
    </dgm:pt>
    <dgm:pt modelId="{9201AAFB-3F21-44D3-BB08-B816F8E082E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100" dirty="0">
              <a:solidFill>
                <a:schemeClr val="bg1"/>
              </a:solidFill>
            </a:rPr>
            <a:t>Transformations</a:t>
          </a:r>
        </a:p>
      </dgm:t>
    </dgm:pt>
    <dgm:pt modelId="{1562C5AB-3832-4083-BF6C-2A49B4328968}" type="parTrans" cxnId="{A8FA7955-A067-4726-B605-54CE95B28677}">
      <dgm:prSet/>
      <dgm:spPr/>
      <dgm:t>
        <a:bodyPr/>
        <a:lstStyle/>
        <a:p>
          <a:endParaRPr lang="en-GB" sz="1100"/>
        </a:p>
      </dgm:t>
    </dgm:pt>
    <dgm:pt modelId="{BBC374EA-6C33-4765-8A0B-B8ED7D34F7EE}" type="sibTrans" cxnId="{A8FA7955-A067-4726-B605-54CE95B28677}">
      <dgm:prSet custT="1"/>
      <dgm:spPr/>
      <dgm:t>
        <a:bodyPr/>
        <a:lstStyle/>
        <a:p>
          <a:endParaRPr lang="en-GB" sz="1100"/>
        </a:p>
      </dgm:t>
    </dgm:pt>
    <dgm:pt modelId="{399DE727-EFEE-4F30-9568-B204DEF36863}">
      <dgm:prSet phldrT="[Text]" custT="1"/>
      <dgm:spPr/>
      <dgm:t>
        <a:bodyPr/>
        <a:lstStyle/>
        <a:p>
          <a:r>
            <a:rPr lang="en-GB" sz="1100"/>
            <a:t>Sliders &amp; lists</a:t>
          </a:r>
          <a:endParaRPr lang="en-GB" sz="1100" dirty="0"/>
        </a:p>
      </dgm:t>
    </dgm:pt>
    <dgm:pt modelId="{2FCBFDB3-CFE5-4304-AAA8-AA38135D9F3A}" type="parTrans" cxnId="{4FA2CF21-8926-48A7-AE60-054086079205}">
      <dgm:prSet/>
      <dgm:spPr/>
      <dgm:t>
        <a:bodyPr/>
        <a:lstStyle/>
        <a:p>
          <a:endParaRPr lang="en-GB" sz="1100"/>
        </a:p>
      </dgm:t>
    </dgm:pt>
    <dgm:pt modelId="{0E716352-13CA-4481-B323-30E2950EE07C}" type="sibTrans" cxnId="{4FA2CF21-8926-48A7-AE60-054086079205}">
      <dgm:prSet custT="1"/>
      <dgm:spPr/>
      <dgm:t>
        <a:bodyPr/>
        <a:lstStyle/>
        <a:p>
          <a:endParaRPr lang="en-GB" sz="1100"/>
        </a:p>
      </dgm:t>
    </dgm:pt>
    <dgm:pt modelId="{697D9DAD-3859-46F5-868F-09476B749831}">
      <dgm:prSet phldrT="[Text]" custT="1"/>
      <dgm:spPr/>
      <dgm:t>
        <a:bodyPr/>
        <a:lstStyle/>
        <a:p>
          <a:r>
            <a:rPr lang="en-GB" sz="1100"/>
            <a:t>Further support</a:t>
          </a:r>
          <a:endParaRPr lang="en-GB" sz="1100" dirty="0"/>
        </a:p>
      </dgm:t>
    </dgm:pt>
    <dgm:pt modelId="{15272F54-E2A5-4B9C-ACB1-448AA95490E8}" type="parTrans" cxnId="{7209B6D9-0277-471E-81E6-F47A363FE299}">
      <dgm:prSet/>
      <dgm:spPr/>
      <dgm:t>
        <a:bodyPr/>
        <a:lstStyle/>
        <a:p>
          <a:endParaRPr lang="en-GB" sz="1100"/>
        </a:p>
      </dgm:t>
    </dgm:pt>
    <dgm:pt modelId="{CA359995-029E-4B7A-B7BB-1D864C3A5219}" type="sibTrans" cxnId="{7209B6D9-0277-471E-81E6-F47A363FE299}">
      <dgm:prSet/>
      <dgm:spPr/>
      <dgm:t>
        <a:bodyPr/>
        <a:lstStyle/>
        <a:p>
          <a:endParaRPr lang="en-GB" sz="1100"/>
        </a:p>
      </dgm:t>
    </dgm:pt>
    <dgm:pt modelId="{3B93C499-10A4-4831-A1A6-72937D186965}" type="pres">
      <dgm:prSet presAssocID="{8F89FEF7-D046-48FD-B389-025B12D0DB29}" presName="Name0" presStyleCnt="0">
        <dgm:presLayoutVars>
          <dgm:dir/>
          <dgm:resizeHandles val="exact"/>
        </dgm:presLayoutVars>
      </dgm:prSet>
      <dgm:spPr/>
    </dgm:pt>
    <dgm:pt modelId="{8BC30143-DB8F-4141-B41F-495F78049910}" type="pres">
      <dgm:prSet presAssocID="{DD19C555-749E-4BC2-B6D2-91CF07631D93}" presName="node" presStyleLbl="node1" presStyleIdx="0" presStyleCnt="4">
        <dgm:presLayoutVars>
          <dgm:bulletEnabled val="1"/>
        </dgm:presLayoutVars>
      </dgm:prSet>
      <dgm:spPr/>
    </dgm:pt>
    <dgm:pt modelId="{3FA1A3E0-99A9-4C9D-AFC3-F0FC19CB8D64}" type="pres">
      <dgm:prSet presAssocID="{2BDC583B-B28A-4E85-A87F-3FCDD3ECB7EE}" presName="sibTrans" presStyleLbl="sibTrans2D1" presStyleIdx="0" presStyleCnt="3"/>
      <dgm:spPr/>
    </dgm:pt>
    <dgm:pt modelId="{A67F60A3-9526-4245-8CDB-3FBAE2C74991}" type="pres">
      <dgm:prSet presAssocID="{2BDC583B-B28A-4E85-A87F-3FCDD3ECB7EE}" presName="connectorText" presStyleLbl="sibTrans2D1" presStyleIdx="0" presStyleCnt="3"/>
      <dgm:spPr/>
    </dgm:pt>
    <dgm:pt modelId="{85E95887-8C73-44F8-9850-2AA52AC5A1F8}" type="pres">
      <dgm:prSet presAssocID="{9201AAFB-3F21-44D3-BB08-B816F8E082E8}" presName="node" presStyleLbl="node1" presStyleIdx="1" presStyleCnt="4">
        <dgm:presLayoutVars>
          <dgm:bulletEnabled val="1"/>
        </dgm:presLayoutVars>
      </dgm:prSet>
      <dgm:spPr/>
    </dgm:pt>
    <dgm:pt modelId="{053C1F31-B1CF-417D-A581-93CDE315A4E2}" type="pres">
      <dgm:prSet presAssocID="{BBC374EA-6C33-4765-8A0B-B8ED7D34F7EE}" presName="sibTrans" presStyleLbl="sibTrans2D1" presStyleIdx="1" presStyleCnt="3"/>
      <dgm:spPr/>
    </dgm:pt>
    <dgm:pt modelId="{B8B47ED5-C9E4-4649-98D7-4007BE825951}" type="pres">
      <dgm:prSet presAssocID="{BBC374EA-6C33-4765-8A0B-B8ED7D34F7EE}" presName="connectorText" presStyleLbl="sibTrans2D1" presStyleIdx="1" presStyleCnt="3"/>
      <dgm:spPr/>
    </dgm:pt>
    <dgm:pt modelId="{28DA04A8-8EAA-4363-9EF5-34436F110B4A}" type="pres">
      <dgm:prSet presAssocID="{399DE727-EFEE-4F30-9568-B204DEF36863}" presName="node" presStyleLbl="node1" presStyleIdx="2" presStyleCnt="4">
        <dgm:presLayoutVars>
          <dgm:bulletEnabled val="1"/>
        </dgm:presLayoutVars>
      </dgm:prSet>
      <dgm:spPr/>
    </dgm:pt>
    <dgm:pt modelId="{96BB7AB5-6291-4E8D-9256-632CEEC29CB8}" type="pres">
      <dgm:prSet presAssocID="{0E716352-13CA-4481-B323-30E2950EE07C}" presName="sibTrans" presStyleLbl="sibTrans2D1" presStyleIdx="2" presStyleCnt="3"/>
      <dgm:spPr/>
    </dgm:pt>
    <dgm:pt modelId="{9AE204FA-198B-4454-8458-1ECE3558C10B}" type="pres">
      <dgm:prSet presAssocID="{0E716352-13CA-4481-B323-30E2950EE07C}" presName="connectorText" presStyleLbl="sibTrans2D1" presStyleIdx="2" presStyleCnt="3"/>
      <dgm:spPr/>
    </dgm:pt>
    <dgm:pt modelId="{087ECDD7-64A4-443D-8ACE-CE4E0F8E0FF1}" type="pres">
      <dgm:prSet presAssocID="{697D9DAD-3859-46F5-868F-09476B749831}" presName="node" presStyleLbl="node1" presStyleIdx="3" presStyleCnt="4">
        <dgm:presLayoutVars>
          <dgm:bulletEnabled val="1"/>
        </dgm:presLayoutVars>
      </dgm:prSet>
      <dgm:spPr/>
    </dgm:pt>
  </dgm:ptLst>
  <dgm:cxnLst>
    <dgm:cxn modelId="{4AB40F1F-0004-4BD3-BFC7-95FDECD49842}" type="presOf" srcId="{2BDC583B-B28A-4E85-A87F-3FCDD3ECB7EE}" destId="{A67F60A3-9526-4245-8CDB-3FBAE2C74991}" srcOrd="1" destOrd="0" presId="urn:microsoft.com/office/officeart/2005/8/layout/process1"/>
    <dgm:cxn modelId="{4FA2CF21-8926-48A7-AE60-054086079205}" srcId="{8F89FEF7-D046-48FD-B389-025B12D0DB29}" destId="{399DE727-EFEE-4F30-9568-B204DEF36863}" srcOrd="2" destOrd="0" parTransId="{2FCBFDB3-CFE5-4304-AAA8-AA38135D9F3A}" sibTransId="{0E716352-13CA-4481-B323-30E2950EE07C}"/>
    <dgm:cxn modelId="{FCA9AF26-FA46-47D7-B991-43C18034C933}" type="presOf" srcId="{9201AAFB-3F21-44D3-BB08-B816F8E082E8}" destId="{85E95887-8C73-44F8-9850-2AA52AC5A1F8}" srcOrd="0" destOrd="0" presId="urn:microsoft.com/office/officeart/2005/8/layout/process1"/>
    <dgm:cxn modelId="{AD7EA43E-3ACF-450A-B205-466D61FFE224}" type="presOf" srcId="{DD19C555-749E-4BC2-B6D2-91CF07631D93}" destId="{8BC30143-DB8F-4141-B41F-495F78049910}" srcOrd="0" destOrd="0" presId="urn:microsoft.com/office/officeart/2005/8/layout/process1"/>
    <dgm:cxn modelId="{00150F6D-A03C-42D3-B6AE-F36E5267BDD1}" type="presOf" srcId="{399DE727-EFEE-4F30-9568-B204DEF36863}" destId="{28DA04A8-8EAA-4363-9EF5-34436F110B4A}" srcOrd="0" destOrd="0" presId="urn:microsoft.com/office/officeart/2005/8/layout/process1"/>
    <dgm:cxn modelId="{A8FA7955-A067-4726-B605-54CE95B28677}" srcId="{8F89FEF7-D046-48FD-B389-025B12D0DB29}" destId="{9201AAFB-3F21-44D3-BB08-B816F8E082E8}" srcOrd="1" destOrd="0" parTransId="{1562C5AB-3832-4083-BF6C-2A49B4328968}" sibTransId="{BBC374EA-6C33-4765-8A0B-B8ED7D34F7EE}"/>
    <dgm:cxn modelId="{E6E18B90-CB56-4E30-A6AD-0B01DC8BE6F2}" type="presOf" srcId="{2BDC583B-B28A-4E85-A87F-3FCDD3ECB7EE}" destId="{3FA1A3E0-99A9-4C9D-AFC3-F0FC19CB8D64}" srcOrd="0" destOrd="0" presId="urn:microsoft.com/office/officeart/2005/8/layout/process1"/>
    <dgm:cxn modelId="{026A1896-9FF4-40C3-B14C-6D7E086167DE}" type="presOf" srcId="{0E716352-13CA-4481-B323-30E2950EE07C}" destId="{9AE204FA-198B-4454-8458-1ECE3558C10B}" srcOrd="1" destOrd="0" presId="urn:microsoft.com/office/officeart/2005/8/layout/process1"/>
    <dgm:cxn modelId="{1911319E-8303-486C-AB46-CCA683A2AD93}" type="presOf" srcId="{697D9DAD-3859-46F5-868F-09476B749831}" destId="{087ECDD7-64A4-443D-8ACE-CE4E0F8E0FF1}" srcOrd="0" destOrd="0" presId="urn:microsoft.com/office/officeart/2005/8/layout/process1"/>
    <dgm:cxn modelId="{D27D3CD8-54EF-4940-8F76-46390D9FEDCF}" type="presOf" srcId="{BBC374EA-6C33-4765-8A0B-B8ED7D34F7EE}" destId="{053C1F31-B1CF-417D-A581-93CDE315A4E2}" srcOrd="0" destOrd="0" presId="urn:microsoft.com/office/officeart/2005/8/layout/process1"/>
    <dgm:cxn modelId="{7209B6D9-0277-471E-81E6-F47A363FE299}" srcId="{8F89FEF7-D046-48FD-B389-025B12D0DB29}" destId="{697D9DAD-3859-46F5-868F-09476B749831}" srcOrd="3" destOrd="0" parTransId="{15272F54-E2A5-4B9C-ACB1-448AA95490E8}" sibTransId="{CA359995-029E-4B7A-B7BB-1D864C3A5219}"/>
    <dgm:cxn modelId="{AA3733DF-D3B1-42C6-88A9-D6AD64EE1F87}" srcId="{8F89FEF7-D046-48FD-B389-025B12D0DB29}" destId="{DD19C555-749E-4BC2-B6D2-91CF07631D93}" srcOrd="0" destOrd="0" parTransId="{DD25A598-573C-4E98-B710-EA83F7102730}" sibTransId="{2BDC583B-B28A-4E85-A87F-3FCDD3ECB7EE}"/>
    <dgm:cxn modelId="{48E86DE5-9104-4D94-BD92-816B63FB64A9}" type="presOf" srcId="{0E716352-13CA-4481-B323-30E2950EE07C}" destId="{96BB7AB5-6291-4E8D-9256-632CEEC29CB8}" srcOrd="0" destOrd="0" presId="urn:microsoft.com/office/officeart/2005/8/layout/process1"/>
    <dgm:cxn modelId="{A76160F3-C942-4D42-BAD3-9A17C703A5B1}" type="presOf" srcId="{BBC374EA-6C33-4765-8A0B-B8ED7D34F7EE}" destId="{B8B47ED5-C9E4-4649-98D7-4007BE825951}" srcOrd="1" destOrd="0" presId="urn:microsoft.com/office/officeart/2005/8/layout/process1"/>
    <dgm:cxn modelId="{ECB3A0FB-2C05-4D0D-9A27-835D59EE47FC}" type="presOf" srcId="{8F89FEF7-D046-48FD-B389-025B12D0DB29}" destId="{3B93C499-10A4-4831-A1A6-72937D186965}" srcOrd="0" destOrd="0" presId="urn:microsoft.com/office/officeart/2005/8/layout/process1"/>
    <dgm:cxn modelId="{4C221361-A53C-4058-B9DC-EE111608F74E}" type="presParOf" srcId="{3B93C499-10A4-4831-A1A6-72937D186965}" destId="{8BC30143-DB8F-4141-B41F-495F78049910}" srcOrd="0" destOrd="0" presId="urn:microsoft.com/office/officeart/2005/8/layout/process1"/>
    <dgm:cxn modelId="{F5AB00A8-328B-46F8-8BE3-651B2E50E942}" type="presParOf" srcId="{3B93C499-10A4-4831-A1A6-72937D186965}" destId="{3FA1A3E0-99A9-4C9D-AFC3-F0FC19CB8D64}" srcOrd="1" destOrd="0" presId="urn:microsoft.com/office/officeart/2005/8/layout/process1"/>
    <dgm:cxn modelId="{8CEABF30-0528-4D9C-A8EF-4D50A664A5D9}" type="presParOf" srcId="{3FA1A3E0-99A9-4C9D-AFC3-F0FC19CB8D64}" destId="{A67F60A3-9526-4245-8CDB-3FBAE2C74991}" srcOrd="0" destOrd="0" presId="urn:microsoft.com/office/officeart/2005/8/layout/process1"/>
    <dgm:cxn modelId="{5156B2B6-46E0-4418-B58E-9CBEB2CF51A7}" type="presParOf" srcId="{3B93C499-10A4-4831-A1A6-72937D186965}" destId="{85E95887-8C73-44F8-9850-2AA52AC5A1F8}" srcOrd="2" destOrd="0" presId="urn:microsoft.com/office/officeart/2005/8/layout/process1"/>
    <dgm:cxn modelId="{4056FB66-8A20-4735-AA08-ADF0C13D2B56}" type="presParOf" srcId="{3B93C499-10A4-4831-A1A6-72937D186965}" destId="{053C1F31-B1CF-417D-A581-93CDE315A4E2}" srcOrd="3" destOrd="0" presId="urn:microsoft.com/office/officeart/2005/8/layout/process1"/>
    <dgm:cxn modelId="{9B9D682D-0B8A-4CB2-A8CF-2E5AC7630BE7}" type="presParOf" srcId="{053C1F31-B1CF-417D-A581-93CDE315A4E2}" destId="{B8B47ED5-C9E4-4649-98D7-4007BE825951}" srcOrd="0" destOrd="0" presId="urn:microsoft.com/office/officeart/2005/8/layout/process1"/>
    <dgm:cxn modelId="{9A5CC960-0FBB-416D-8866-8616A130AF76}" type="presParOf" srcId="{3B93C499-10A4-4831-A1A6-72937D186965}" destId="{28DA04A8-8EAA-4363-9EF5-34436F110B4A}" srcOrd="4" destOrd="0" presId="urn:microsoft.com/office/officeart/2005/8/layout/process1"/>
    <dgm:cxn modelId="{8FEF8736-B4CE-4661-B065-8F501B7BAC76}" type="presParOf" srcId="{3B93C499-10A4-4831-A1A6-72937D186965}" destId="{96BB7AB5-6291-4E8D-9256-632CEEC29CB8}" srcOrd="5" destOrd="0" presId="urn:microsoft.com/office/officeart/2005/8/layout/process1"/>
    <dgm:cxn modelId="{5A08643B-20C5-4E93-9025-B25EE5D0A042}" type="presParOf" srcId="{96BB7AB5-6291-4E8D-9256-632CEEC29CB8}" destId="{9AE204FA-198B-4454-8458-1ECE3558C10B}" srcOrd="0" destOrd="0" presId="urn:microsoft.com/office/officeart/2005/8/layout/process1"/>
    <dgm:cxn modelId="{F760CCEA-EE85-4F5A-8EC1-834C583E721C}" type="presParOf" srcId="{3B93C499-10A4-4831-A1A6-72937D186965}" destId="{087ECDD7-64A4-443D-8ACE-CE4E0F8E0FF1}" srcOrd="6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F89FEF7-D046-48FD-B389-025B12D0DB29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</dgm:pt>
    <dgm:pt modelId="{DD19C555-749E-4BC2-B6D2-91CF07631D93}">
      <dgm:prSet phldrT="[Text]" custT="1"/>
      <dgm:spPr/>
      <dgm:t>
        <a:bodyPr/>
        <a:lstStyle/>
        <a:p>
          <a:r>
            <a:rPr lang="en-GB" sz="1100" dirty="0"/>
            <a:t>Getting started</a:t>
          </a:r>
        </a:p>
      </dgm:t>
    </dgm:pt>
    <dgm:pt modelId="{DD25A598-573C-4E98-B710-EA83F7102730}" type="parTrans" cxnId="{AA3733DF-D3B1-42C6-88A9-D6AD64EE1F87}">
      <dgm:prSet/>
      <dgm:spPr/>
      <dgm:t>
        <a:bodyPr/>
        <a:lstStyle/>
        <a:p>
          <a:endParaRPr lang="en-GB" sz="1100"/>
        </a:p>
      </dgm:t>
    </dgm:pt>
    <dgm:pt modelId="{2BDC583B-B28A-4E85-A87F-3FCDD3ECB7EE}" type="sibTrans" cxnId="{AA3733DF-D3B1-42C6-88A9-D6AD64EE1F87}">
      <dgm:prSet custT="1"/>
      <dgm:spPr/>
      <dgm:t>
        <a:bodyPr/>
        <a:lstStyle/>
        <a:p>
          <a:endParaRPr lang="en-GB" sz="1100"/>
        </a:p>
      </dgm:t>
    </dgm:pt>
    <dgm:pt modelId="{9201AAFB-3F21-44D3-BB08-B816F8E082E8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100">
              <a:solidFill>
                <a:schemeClr val="bg1"/>
              </a:solidFill>
            </a:rPr>
            <a:t>Transformations</a:t>
          </a:r>
          <a:endParaRPr lang="en-GB" sz="1100" dirty="0">
            <a:solidFill>
              <a:schemeClr val="bg1"/>
            </a:solidFill>
          </a:endParaRPr>
        </a:p>
      </dgm:t>
    </dgm:pt>
    <dgm:pt modelId="{1562C5AB-3832-4083-BF6C-2A49B4328968}" type="parTrans" cxnId="{A8FA7955-A067-4726-B605-54CE95B28677}">
      <dgm:prSet/>
      <dgm:spPr/>
      <dgm:t>
        <a:bodyPr/>
        <a:lstStyle/>
        <a:p>
          <a:endParaRPr lang="en-GB" sz="1100"/>
        </a:p>
      </dgm:t>
    </dgm:pt>
    <dgm:pt modelId="{BBC374EA-6C33-4765-8A0B-B8ED7D34F7EE}" type="sibTrans" cxnId="{A8FA7955-A067-4726-B605-54CE95B28677}">
      <dgm:prSet custT="1"/>
      <dgm:spPr/>
      <dgm:t>
        <a:bodyPr/>
        <a:lstStyle/>
        <a:p>
          <a:endParaRPr lang="en-GB" sz="1100"/>
        </a:p>
      </dgm:t>
    </dgm:pt>
    <dgm:pt modelId="{399DE727-EFEE-4F30-9568-B204DEF36863}">
      <dgm:prSet phldrT="[Text]" custT="1"/>
      <dgm:spPr/>
      <dgm:t>
        <a:bodyPr/>
        <a:lstStyle/>
        <a:p>
          <a:r>
            <a:rPr lang="en-GB" sz="1100"/>
            <a:t>Sliders &amp; lists</a:t>
          </a:r>
          <a:endParaRPr lang="en-GB" sz="1100" dirty="0"/>
        </a:p>
      </dgm:t>
    </dgm:pt>
    <dgm:pt modelId="{2FCBFDB3-CFE5-4304-AAA8-AA38135D9F3A}" type="parTrans" cxnId="{4FA2CF21-8926-48A7-AE60-054086079205}">
      <dgm:prSet/>
      <dgm:spPr/>
      <dgm:t>
        <a:bodyPr/>
        <a:lstStyle/>
        <a:p>
          <a:endParaRPr lang="en-GB" sz="1100"/>
        </a:p>
      </dgm:t>
    </dgm:pt>
    <dgm:pt modelId="{0E716352-13CA-4481-B323-30E2950EE07C}" type="sibTrans" cxnId="{4FA2CF21-8926-48A7-AE60-054086079205}">
      <dgm:prSet custT="1"/>
      <dgm:spPr/>
      <dgm:t>
        <a:bodyPr/>
        <a:lstStyle/>
        <a:p>
          <a:endParaRPr lang="en-GB" sz="1100"/>
        </a:p>
      </dgm:t>
    </dgm:pt>
    <dgm:pt modelId="{697D9DAD-3859-46F5-868F-09476B749831}">
      <dgm:prSet phldrT="[Text]" custT="1"/>
      <dgm:spPr/>
      <dgm:t>
        <a:bodyPr/>
        <a:lstStyle/>
        <a:p>
          <a:r>
            <a:rPr lang="en-GB" sz="1100"/>
            <a:t>Further support</a:t>
          </a:r>
          <a:endParaRPr lang="en-GB" sz="1100" dirty="0"/>
        </a:p>
      </dgm:t>
    </dgm:pt>
    <dgm:pt modelId="{15272F54-E2A5-4B9C-ACB1-448AA95490E8}" type="parTrans" cxnId="{7209B6D9-0277-471E-81E6-F47A363FE299}">
      <dgm:prSet/>
      <dgm:spPr/>
      <dgm:t>
        <a:bodyPr/>
        <a:lstStyle/>
        <a:p>
          <a:endParaRPr lang="en-GB" sz="1100"/>
        </a:p>
      </dgm:t>
    </dgm:pt>
    <dgm:pt modelId="{CA359995-029E-4B7A-B7BB-1D864C3A5219}" type="sibTrans" cxnId="{7209B6D9-0277-471E-81E6-F47A363FE299}">
      <dgm:prSet/>
      <dgm:spPr/>
      <dgm:t>
        <a:bodyPr/>
        <a:lstStyle/>
        <a:p>
          <a:endParaRPr lang="en-GB" sz="1100"/>
        </a:p>
      </dgm:t>
    </dgm:pt>
    <dgm:pt modelId="{3B93C499-10A4-4831-A1A6-72937D186965}" type="pres">
      <dgm:prSet presAssocID="{8F89FEF7-D046-48FD-B389-025B12D0DB29}" presName="Name0" presStyleCnt="0">
        <dgm:presLayoutVars>
          <dgm:dir/>
          <dgm:resizeHandles val="exact"/>
        </dgm:presLayoutVars>
      </dgm:prSet>
      <dgm:spPr/>
    </dgm:pt>
    <dgm:pt modelId="{8BC30143-DB8F-4141-B41F-495F78049910}" type="pres">
      <dgm:prSet presAssocID="{DD19C555-749E-4BC2-B6D2-91CF07631D93}" presName="node" presStyleLbl="node1" presStyleIdx="0" presStyleCnt="4">
        <dgm:presLayoutVars>
          <dgm:bulletEnabled val="1"/>
        </dgm:presLayoutVars>
      </dgm:prSet>
      <dgm:spPr/>
    </dgm:pt>
    <dgm:pt modelId="{3FA1A3E0-99A9-4C9D-AFC3-F0FC19CB8D64}" type="pres">
      <dgm:prSet presAssocID="{2BDC583B-B28A-4E85-A87F-3FCDD3ECB7EE}" presName="sibTrans" presStyleLbl="sibTrans2D1" presStyleIdx="0" presStyleCnt="3"/>
      <dgm:spPr/>
    </dgm:pt>
    <dgm:pt modelId="{A67F60A3-9526-4245-8CDB-3FBAE2C74991}" type="pres">
      <dgm:prSet presAssocID="{2BDC583B-B28A-4E85-A87F-3FCDD3ECB7EE}" presName="connectorText" presStyleLbl="sibTrans2D1" presStyleIdx="0" presStyleCnt="3"/>
      <dgm:spPr/>
    </dgm:pt>
    <dgm:pt modelId="{85E95887-8C73-44F8-9850-2AA52AC5A1F8}" type="pres">
      <dgm:prSet presAssocID="{9201AAFB-3F21-44D3-BB08-B816F8E082E8}" presName="node" presStyleLbl="node1" presStyleIdx="1" presStyleCnt="4">
        <dgm:presLayoutVars>
          <dgm:bulletEnabled val="1"/>
        </dgm:presLayoutVars>
      </dgm:prSet>
      <dgm:spPr/>
    </dgm:pt>
    <dgm:pt modelId="{053C1F31-B1CF-417D-A581-93CDE315A4E2}" type="pres">
      <dgm:prSet presAssocID="{BBC374EA-6C33-4765-8A0B-B8ED7D34F7EE}" presName="sibTrans" presStyleLbl="sibTrans2D1" presStyleIdx="1" presStyleCnt="3"/>
      <dgm:spPr/>
    </dgm:pt>
    <dgm:pt modelId="{B8B47ED5-C9E4-4649-98D7-4007BE825951}" type="pres">
      <dgm:prSet presAssocID="{BBC374EA-6C33-4765-8A0B-B8ED7D34F7EE}" presName="connectorText" presStyleLbl="sibTrans2D1" presStyleIdx="1" presStyleCnt="3"/>
      <dgm:spPr/>
    </dgm:pt>
    <dgm:pt modelId="{28DA04A8-8EAA-4363-9EF5-34436F110B4A}" type="pres">
      <dgm:prSet presAssocID="{399DE727-EFEE-4F30-9568-B204DEF36863}" presName="node" presStyleLbl="node1" presStyleIdx="2" presStyleCnt="4">
        <dgm:presLayoutVars>
          <dgm:bulletEnabled val="1"/>
        </dgm:presLayoutVars>
      </dgm:prSet>
      <dgm:spPr/>
    </dgm:pt>
    <dgm:pt modelId="{96BB7AB5-6291-4E8D-9256-632CEEC29CB8}" type="pres">
      <dgm:prSet presAssocID="{0E716352-13CA-4481-B323-30E2950EE07C}" presName="sibTrans" presStyleLbl="sibTrans2D1" presStyleIdx="2" presStyleCnt="3"/>
      <dgm:spPr/>
    </dgm:pt>
    <dgm:pt modelId="{9AE204FA-198B-4454-8458-1ECE3558C10B}" type="pres">
      <dgm:prSet presAssocID="{0E716352-13CA-4481-B323-30E2950EE07C}" presName="connectorText" presStyleLbl="sibTrans2D1" presStyleIdx="2" presStyleCnt="3"/>
      <dgm:spPr/>
    </dgm:pt>
    <dgm:pt modelId="{087ECDD7-64A4-443D-8ACE-CE4E0F8E0FF1}" type="pres">
      <dgm:prSet presAssocID="{697D9DAD-3859-46F5-868F-09476B749831}" presName="node" presStyleLbl="node1" presStyleIdx="3" presStyleCnt="4">
        <dgm:presLayoutVars>
          <dgm:bulletEnabled val="1"/>
        </dgm:presLayoutVars>
      </dgm:prSet>
      <dgm:spPr/>
    </dgm:pt>
  </dgm:ptLst>
  <dgm:cxnLst>
    <dgm:cxn modelId="{4AB40F1F-0004-4BD3-BFC7-95FDECD49842}" type="presOf" srcId="{2BDC583B-B28A-4E85-A87F-3FCDD3ECB7EE}" destId="{A67F60A3-9526-4245-8CDB-3FBAE2C74991}" srcOrd="1" destOrd="0" presId="urn:microsoft.com/office/officeart/2005/8/layout/process1"/>
    <dgm:cxn modelId="{4FA2CF21-8926-48A7-AE60-054086079205}" srcId="{8F89FEF7-D046-48FD-B389-025B12D0DB29}" destId="{399DE727-EFEE-4F30-9568-B204DEF36863}" srcOrd="2" destOrd="0" parTransId="{2FCBFDB3-CFE5-4304-AAA8-AA38135D9F3A}" sibTransId="{0E716352-13CA-4481-B323-30E2950EE07C}"/>
    <dgm:cxn modelId="{FCA9AF26-FA46-47D7-B991-43C18034C933}" type="presOf" srcId="{9201AAFB-3F21-44D3-BB08-B816F8E082E8}" destId="{85E95887-8C73-44F8-9850-2AA52AC5A1F8}" srcOrd="0" destOrd="0" presId="urn:microsoft.com/office/officeart/2005/8/layout/process1"/>
    <dgm:cxn modelId="{AD7EA43E-3ACF-450A-B205-466D61FFE224}" type="presOf" srcId="{DD19C555-749E-4BC2-B6D2-91CF07631D93}" destId="{8BC30143-DB8F-4141-B41F-495F78049910}" srcOrd="0" destOrd="0" presId="urn:microsoft.com/office/officeart/2005/8/layout/process1"/>
    <dgm:cxn modelId="{00150F6D-A03C-42D3-B6AE-F36E5267BDD1}" type="presOf" srcId="{399DE727-EFEE-4F30-9568-B204DEF36863}" destId="{28DA04A8-8EAA-4363-9EF5-34436F110B4A}" srcOrd="0" destOrd="0" presId="urn:microsoft.com/office/officeart/2005/8/layout/process1"/>
    <dgm:cxn modelId="{A8FA7955-A067-4726-B605-54CE95B28677}" srcId="{8F89FEF7-D046-48FD-B389-025B12D0DB29}" destId="{9201AAFB-3F21-44D3-BB08-B816F8E082E8}" srcOrd="1" destOrd="0" parTransId="{1562C5AB-3832-4083-BF6C-2A49B4328968}" sibTransId="{BBC374EA-6C33-4765-8A0B-B8ED7D34F7EE}"/>
    <dgm:cxn modelId="{E6E18B90-CB56-4E30-A6AD-0B01DC8BE6F2}" type="presOf" srcId="{2BDC583B-B28A-4E85-A87F-3FCDD3ECB7EE}" destId="{3FA1A3E0-99A9-4C9D-AFC3-F0FC19CB8D64}" srcOrd="0" destOrd="0" presId="urn:microsoft.com/office/officeart/2005/8/layout/process1"/>
    <dgm:cxn modelId="{026A1896-9FF4-40C3-B14C-6D7E086167DE}" type="presOf" srcId="{0E716352-13CA-4481-B323-30E2950EE07C}" destId="{9AE204FA-198B-4454-8458-1ECE3558C10B}" srcOrd="1" destOrd="0" presId="urn:microsoft.com/office/officeart/2005/8/layout/process1"/>
    <dgm:cxn modelId="{1911319E-8303-486C-AB46-CCA683A2AD93}" type="presOf" srcId="{697D9DAD-3859-46F5-868F-09476B749831}" destId="{087ECDD7-64A4-443D-8ACE-CE4E0F8E0FF1}" srcOrd="0" destOrd="0" presId="urn:microsoft.com/office/officeart/2005/8/layout/process1"/>
    <dgm:cxn modelId="{D27D3CD8-54EF-4940-8F76-46390D9FEDCF}" type="presOf" srcId="{BBC374EA-6C33-4765-8A0B-B8ED7D34F7EE}" destId="{053C1F31-B1CF-417D-A581-93CDE315A4E2}" srcOrd="0" destOrd="0" presId="urn:microsoft.com/office/officeart/2005/8/layout/process1"/>
    <dgm:cxn modelId="{7209B6D9-0277-471E-81E6-F47A363FE299}" srcId="{8F89FEF7-D046-48FD-B389-025B12D0DB29}" destId="{697D9DAD-3859-46F5-868F-09476B749831}" srcOrd="3" destOrd="0" parTransId="{15272F54-E2A5-4B9C-ACB1-448AA95490E8}" sibTransId="{CA359995-029E-4B7A-B7BB-1D864C3A5219}"/>
    <dgm:cxn modelId="{AA3733DF-D3B1-42C6-88A9-D6AD64EE1F87}" srcId="{8F89FEF7-D046-48FD-B389-025B12D0DB29}" destId="{DD19C555-749E-4BC2-B6D2-91CF07631D93}" srcOrd="0" destOrd="0" parTransId="{DD25A598-573C-4E98-B710-EA83F7102730}" sibTransId="{2BDC583B-B28A-4E85-A87F-3FCDD3ECB7EE}"/>
    <dgm:cxn modelId="{48E86DE5-9104-4D94-BD92-816B63FB64A9}" type="presOf" srcId="{0E716352-13CA-4481-B323-30E2950EE07C}" destId="{96BB7AB5-6291-4E8D-9256-632CEEC29CB8}" srcOrd="0" destOrd="0" presId="urn:microsoft.com/office/officeart/2005/8/layout/process1"/>
    <dgm:cxn modelId="{A76160F3-C942-4D42-BAD3-9A17C703A5B1}" type="presOf" srcId="{BBC374EA-6C33-4765-8A0B-B8ED7D34F7EE}" destId="{B8B47ED5-C9E4-4649-98D7-4007BE825951}" srcOrd="1" destOrd="0" presId="urn:microsoft.com/office/officeart/2005/8/layout/process1"/>
    <dgm:cxn modelId="{ECB3A0FB-2C05-4D0D-9A27-835D59EE47FC}" type="presOf" srcId="{8F89FEF7-D046-48FD-B389-025B12D0DB29}" destId="{3B93C499-10A4-4831-A1A6-72937D186965}" srcOrd="0" destOrd="0" presId="urn:microsoft.com/office/officeart/2005/8/layout/process1"/>
    <dgm:cxn modelId="{4C221361-A53C-4058-B9DC-EE111608F74E}" type="presParOf" srcId="{3B93C499-10A4-4831-A1A6-72937D186965}" destId="{8BC30143-DB8F-4141-B41F-495F78049910}" srcOrd="0" destOrd="0" presId="urn:microsoft.com/office/officeart/2005/8/layout/process1"/>
    <dgm:cxn modelId="{F5AB00A8-328B-46F8-8BE3-651B2E50E942}" type="presParOf" srcId="{3B93C499-10A4-4831-A1A6-72937D186965}" destId="{3FA1A3E0-99A9-4C9D-AFC3-F0FC19CB8D64}" srcOrd="1" destOrd="0" presId="urn:microsoft.com/office/officeart/2005/8/layout/process1"/>
    <dgm:cxn modelId="{8CEABF30-0528-4D9C-A8EF-4D50A664A5D9}" type="presParOf" srcId="{3FA1A3E0-99A9-4C9D-AFC3-F0FC19CB8D64}" destId="{A67F60A3-9526-4245-8CDB-3FBAE2C74991}" srcOrd="0" destOrd="0" presId="urn:microsoft.com/office/officeart/2005/8/layout/process1"/>
    <dgm:cxn modelId="{5156B2B6-46E0-4418-B58E-9CBEB2CF51A7}" type="presParOf" srcId="{3B93C499-10A4-4831-A1A6-72937D186965}" destId="{85E95887-8C73-44F8-9850-2AA52AC5A1F8}" srcOrd="2" destOrd="0" presId="urn:microsoft.com/office/officeart/2005/8/layout/process1"/>
    <dgm:cxn modelId="{4056FB66-8A20-4735-AA08-ADF0C13D2B56}" type="presParOf" srcId="{3B93C499-10A4-4831-A1A6-72937D186965}" destId="{053C1F31-B1CF-417D-A581-93CDE315A4E2}" srcOrd="3" destOrd="0" presId="urn:microsoft.com/office/officeart/2005/8/layout/process1"/>
    <dgm:cxn modelId="{9B9D682D-0B8A-4CB2-A8CF-2E5AC7630BE7}" type="presParOf" srcId="{053C1F31-B1CF-417D-A581-93CDE315A4E2}" destId="{B8B47ED5-C9E4-4649-98D7-4007BE825951}" srcOrd="0" destOrd="0" presId="urn:microsoft.com/office/officeart/2005/8/layout/process1"/>
    <dgm:cxn modelId="{9A5CC960-0FBB-416D-8866-8616A130AF76}" type="presParOf" srcId="{3B93C499-10A4-4831-A1A6-72937D186965}" destId="{28DA04A8-8EAA-4363-9EF5-34436F110B4A}" srcOrd="4" destOrd="0" presId="urn:microsoft.com/office/officeart/2005/8/layout/process1"/>
    <dgm:cxn modelId="{8FEF8736-B4CE-4661-B065-8F501B7BAC76}" type="presParOf" srcId="{3B93C499-10A4-4831-A1A6-72937D186965}" destId="{96BB7AB5-6291-4E8D-9256-632CEEC29CB8}" srcOrd="5" destOrd="0" presId="urn:microsoft.com/office/officeart/2005/8/layout/process1"/>
    <dgm:cxn modelId="{5A08643B-20C5-4E93-9025-B25EE5D0A042}" type="presParOf" srcId="{96BB7AB5-6291-4E8D-9256-632CEEC29CB8}" destId="{9AE204FA-198B-4454-8458-1ECE3558C10B}" srcOrd="0" destOrd="0" presId="urn:microsoft.com/office/officeart/2005/8/layout/process1"/>
    <dgm:cxn modelId="{F760CCEA-EE85-4F5A-8EC1-834C583E721C}" type="presParOf" srcId="{3B93C499-10A4-4831-A1A6-72937D186965}" destId="{087ECDD7-64A4-443D-8ACE-CE4E0F8E0FF1}" srcOrd="6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F89FEF7-D046-48FD-B389-025B12D0DB29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</dgm:pt>
    <dgm:pt modelId="{DD19C555-749E-4BC2-B6D2-91CF07631D93}">
      <dgm:prSet phldrT="[Text]" custT="1"/>
      <dgm:spPr/>
      <dgm:t>
        <a:bodyPr/>
        <a:lstStyle/>
        <a:p>
          <a:r>
            <a:rPr lang="en-GB" sz="1100"/>
            <a:t>Getting started</a:t>
          </a:r>
          <a:endParaRPr lang="en-GB" sz="1100" dirty="0"/>
        </a:p>
      </dgm:t>
    </dgm:pt>
    <dgm:pt modelId="{DD25A598-573C-4E98-B710-EA83F7102730}" type="parTrans" cxnId="{AA3733DF-D3B1-42C6-88A9-D6AD64EE1F87}">
      <dgm:prSet/>
      <dgm:spPr/>
      <dgm:t>
        <a:bodyPr/>
        <a:lstStyle/>
        <a:p>
          <a:endParaRPr lang="en-GB" sz="1100"/>
        </a:p>
      </dgm:t>
    </dgm:pt>
    <dgm:pt modelId="{2BDC583B-B28A-4E85-A87F-3FCDD3ECB7EE}" type="sibTrans" cxnId="{AA3733DF-D3B1-42C6-88A9-D6AD64EE1F87}">
      <dgm:prSet custT="1"/>
      <dgm:spPr/>
      <dgm:t>
        <a:bodyPr/>
        <a:lstStyle/>
        <a:p>
          <a:endParaRPr lang="en-GB" sz="1100"/>
        </a:p>
      </dgm:t>
    </dgm:pt>
    <dgm:pt modelId="{9201AAFB-3F21-44D3-BB08-B816F8E082E8}">
      <dgm:prSet phldrT="[Text]" custT="1"/>
      <dgm:spPr/>
      <dgm:t>
        <a:bodyPr/>
        <a:lstStyle/>
        <a:p>
          <a:r>
            <a:rPr lang="en-GB" sz="1100"/>
            <a:t>Transformations</a:t>
          </a:r>
          <a:endParaRPr lang="en-GB" sz="1100" dirty="0"/>
        </a:p>
      </dgm:t>
    </dgm:pt>
    <dgm:pt modelId="{1562C5AB-3832-4083-BF6C-2A49B4328968}" type="parTrans" cxnId="{A8FA7955-A067-4726-B605-54CE95B28677}">
      <dgm:prSet/>
      <dgm:spPr/>
      <dgm:t>
        <a:bodyPr/>
        <a:lstStyle/>
        <a:p>
          <a:endParaRPr lang="en-GB" sz="1100"/>
        </a:p>
      </dgm:t>
    </dgm:pt>
    <dgm:pt modelId="{BBC374EA-6C33-4765-8A0B-B8ED7D34F7EE}" type="sibTrans" cxnId="{A8FA7955-A067-4726-B605-54CE95B28677}">
      <dgm:prSet custT="1"/>
      <dgm:spPr/>
      <dgm:t>
        <a:bodyPr/>
        <a:lstStyle/>
        <a:p>
          <a:endParaRPr lang="en-GB" sz="1100"/>
        </a:p>
      </dgm:t>
    </dgm:pt>
    <dgm:pt modelId="{399DE727-EFEE-4F30-9568-B204DEF36863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100" dirty="0">
              <a:solidFill>
                <a:schemeClr val="bg1"/>
              </a:solidFill>
            </a:rPr>
            <a:t>Sliders &amp; lists</a:t>
          </a:r>
        </a:p>
      </dgm:t>
    </dgm:pt>
    <dgm:pt modelId="{2FCBFDB3-CFE5-4304-AAA8-AA38135D9F3A}" type="parTrans" cxnId="{4FA2CF21-8926-48A7-AE60-054086079205}">
      <dgm:prSet/>
      <dgm:spPr/>
      <dgm:t>
        <a:bodyPr/>
        <a:lstStyle/>
        <a:p>
          <a:endParaRPr lang="en-GB" sz="1100"/>
        </a:p>
      </dgm:t>
    </dgm:pt>
    <dgm:pt modelId="{0E716352-13CA-4481-B323-30E2950EE07C}" type="sibTrans" cxnId="{4FA2CF21-8926-48A7-AE60-054086079205}">
      <dgm:prSet custT="1"/>
      <dgm:spPr/>
      <dgm:t>
        <a:bodyPr/>
        <a:lstStyle/>
        <a:p>
          <a:endParaRPr lang="en-GB" sz="1100"/>
        </a:p>
      </dgm:t>
    </dgm:pt>
    <dgm:pt modelId="{697D9DAD-3859-46F5-868F-09476B749831}">
      <dgm:prSet phldrT="[Text]" custT="1"/>
      <dgm:spPr/>
      <dgm:t>
        <a:bodyPr/>
        <a:lstStyle/>
        <a:p>
          <a:r>
            <a:rPr lang="en-GB" sz="1100"/>
            <a:t>Further support</a:t>
          </a:r>
          <a:endParaRPr lang="en-GB" sz="1100" dirty="0"/>
        </a:p>
      </dgm:t>
    </dgm:pt>
    <dgm:pt modelId="{15272F54-E2A5-4B9C-ACB1-448AA95490E8}" type="parTrans" cxnId="{7209B6D9-0277-471E-81E6-F47A363FE299}">
      <dgm:prSet/>
      <dgm:spPr/>
      <dgm:t>
        <a:bodyPr/>
        <a:lstStyle/>
        <a:p>
          <a:endParaRPr lang="en-GB" sz="1100"/>
        </a:p>
      </dgm:t>
    </dgm:pt>
    <dgm:pt modelId="{CA359995-029E-4B7A-B7BB-1D864C3A5219}" type="sibTrans" cxnId="{7209B6D9-0277-471E-81E6-F47A363FE299}">
      <dgm:prSet/>
      <dgm:spPr/>
      <dgm:t>
        <a:bodyPr/>
        <a:lstStyle/>
        <a:p>
          <a:endParaRPr lang="en-GB" sz="1100"/>
        </a:p>
      </dgm:t>
    </dgm:pt>
    <dgm:pt modelId="{3B93C499-10A4-4831-A1A6-72937D186965}" type="pres">
      <dgm:prSet presAssocID="{8F89FEF7-D046-48FD-B389-025B12D0DB29}" presName="Name0" presStyleCnt="0">
        <dgm:presLayoutVars>
          <dgm:dir/>
          <dgm:resizeHandles val="exact"/>
        </dgm:presLayoutVars>
      </dgm:prSet>
      <dgm:spPr/>
    </dgm:pt>
    <dgm:pt modelId="{8BC30143-DB8F-4141-B41F-495F78049910}" type="pres">
      <dgm:prSet presAssocID="{DD19C555-749E-4BC2-B6D2-91CF07631D93}" presName="node" presStyleLbl="node1" presStyleIdx="0" presStyleCnt="4">
        <dgm:presLayoutVars>
          <dgm:bulletEnabled val="1"/>
        </dgm:presLayoutVars>
      </dgm:prSet>
      <dgm:spPr/>
    </dgm:pt>
    <dgm:pt modelId="{3FA1A3E0-99A9-4C9D-AFC3-F0FC19CB8D64}" type="pres">
      <dgm:prSet presAssocID="{2BDC583B-B28A-4E85-A87F-3FCDD3ECB7EE}" presName="sibTrans" presStyleLbl="sibTrans2D1" presStyleIdx="0" presStyleCnt="3"/>
      <dgm:spPr/>
    </dgm:pt>
    <dgm:pt modelId="{A67F60A3-9526-4245-8CDB-3FBAE2C74991}" type="pres">
      <dgm:prSet presAssocID="{2BDC583B-B28A-4E85-A87F-3FCDD3ECB7EE}" presName="connectorText" presStyleLbl="sibTrans2D1" presStyleIdx="0" presStyleCnt="3"/>
      <dgm:spPr/>
    </dgm:pt>
    <dgm:pt modelId="{85E95887-8C73-44F8-9850-2AA52AC5A1F8}" type="pres">
      <dgm:prSet presAssocID="{9201AAFB-3F21-44D3-BB08-B816F8E082E8}" presName="node" presStyleLbl="node1" presStyleIdx="1" presStyleCnt="4">
        <dgm:presLayoutVars>
          <dgm:bulletEnabled val="1"/>
        </dgm:presLayoutVars>
      </dgm:prSet>
      <dgm:spPr/>
    </dgm:pt>
    <dgm:pt modelId="{053C1F31-B1CF-417D-A581-93CDE315A4E2}" type="pres">
      <dgm:prSet presAssocID="{BBC374EA-6C33-4765-8A0B-B8ED7D34F7EE}" presName="sibTrans" presStyleLbl="sibTrans2D1" presStyleIdx="1" presStyleCnt="3"/>
      <dgm:spPr/>
    </dgm:pt>
    <dgm:pt modelId="{B8B47ED5-C9E4-4649-98D7-4007BE825951}" type="pres">
      <dgm:prSet presAssocID="{BBC374EA-6C33-4765-8A0B-B8ED7D34F7EE}" presName="connectorText" presStyleLbl="sibTrans2D1" presStyleIdx="1" presStyleCnt="3"/>
      <dgm:spPr/>
    </dgm:pt>
    <dgm:pt modelId="{28DA04A8-8EAA-4363-9EF5-34436F110B4A}" type="pres">
      <dgm:prSet presAssocID="{399DE727-EFEE-4F30-9568-B204DEF36863}" presName="node" presStyleLbl="node1" presStyleIdx="2" presStyleCnt="4">
        <dgm:presLayoutVars>
          <dgm:bulletEnabled val="1"/>
        </dgm:presLayoutVars>
      </dgm:prSet>
      <dgm:spPr/>
    </dgm:pt>
    <dgm:pt modelId="{96BB7AB5-6291-4E8D-9256-632CEEC29CB8}" type="pres">
      <dgm:prSet presAssocID="{0E716352-13CA-4481-B323-30E2950EE07C}" presName="sibTrans" presStyleLbl="sibTrans2D1" presStyleIdx="2" presStyleCnt="3"/>
      <dgm:spPr/>
    </dgm:pt>
    <dgm:pt modelId="{9AE204FA-198B-4454-8458-1ECE3558C10B}" type="pres">
      <dgm:prSet presAssocID="{0E716352-13CA-4481-B323-30E2950EE07C}" presName="connectorText" presStyleLbl="sibTrans2D1" presStyleIdx="2" presStyleCnt="3"/>
      <dgm:spPr/>
    </dgm:pt>
    <dgm:pt modelId="{087ECDD7-64A4-443D-8ACE-CE4E0F8E0FF1}" type="pres">
      <dgm:prSet presAssocID="{697D9DAD-3859-46F5-868F-09476B749831}" presName="node" presStyleLbl="node1" presStyleIdx="3" presStyleCnt="4">
        <dgm:presLayoutVars>
          <dgm:bulletEnabled val="1"/>
        </dgm:presLayoutVars>
      </dgm:prSet>
      <dgm:spPr/>
    </dgm:pt>
  </dgm:ptLst>
  <dgm:cxnLst>
    <dgm:cxn modelId="{4AB40F1F-0004-4BD3-BFC7-95FDECD49842}" type="presOf" srcId="{2BDC583B-B28A-4E85-A87F-3FCDD3ECB7EE}" destId="{A67F60A3-9526-4245-8CDB-3FBAE2C74991}" srcOrd="1" destOrd="0" presId="urn:microsoft.com/office/officeart/2005/8/layout/process1"/>
    <dgm:cxn modelId="{4FA2CF21-8926-48A7-AE60-054086079205}" srcId="{8F89FEF7-D046-48FD-B389-025B12D0DB29}" destId="{399DE727-EFEE-4F30-9568-B204DEF36863}" srcOrd="2" destOrd="0" parTransId="{2FCBFDB3-CFE5-4304-AAA8-AA38135D9F3A}" sibTransId="{0E716352-13CA-4481-B323-30E2950EE07C}"/>
    <dgm:cxn modelId="{FCA9AF26-FA46-47D7-B991-43C18034C933}" type="presOf" srcId="{9201AAFB-3F21-44D3-BB08-B816F8E082E8}" destId="{85E95887-8C73-44F8-9850-2AA52AC5A1F8}" srcOrd="0" destOrd="0" presId="urn:microsoft.com/office/officeart/2005/8/layout/process1"/>
    <dgm:cxn modelId="{AD7EA43E-3ACF-450A-B205-466D61FFE224}" type="presOf" srcId="{DD19C555-749E-4BC2-B6D2-91CF07631D93}" destId="{8BC30143-DB8F-4141-B41F-495F78049910}" srcOrd="0" destOrd="0" presId="urn:microsoft.com/office/officeart/2005/8/layout/process1"/>
    <dgm:cxn modelId="{00150F6D-A03C-42D3-B6AE-F36E5267BDD1}" type="presOf" srcId="{399DE727-EFEE-4F30-9568-B204DEF36863}" destId="{28DA04A8-8EAA-4363-9EF5-34436F110B4A}" srcOrd="0" destOrd="0" presId="urn:microsoft.com/office/officeart/2005/8/layout/process1"/>
    <dgm:cxn modelId="{A8FA7955-A067-4726-B605-54CE95B28677}" srcId="{8F89FEF7-D046-48FD-B389-025B12D0DB29}" destId="{9201AAFB-3F21-44D3-BB08-B816F8E082E8}" srcOrd="1" destOrd="0" parTransId="{1562C5AB-3832-4083-BF6C-2A49B4328968}" sibTransId="{BBC374EA-6C33-4765-8A0B-B8ED7D34F7EE}"/>
    <dgm:cxn modelId="{E6E18B90-CB56-4E30-A6AD-0B01DC8BE6F2}" type="presOf" srcId="{2BDC583B-B28A-4E85-A87F-3FCDD3ECB7EE}" destId="{3FA1A3E0-99A9-4C9D-AFC3-F0FC19CB8D64}" srcOrd="0" destOrd="0" presId="urn:microsoft.com/office/officeart/2005/8/layout/process1"/>
    <dgm:cxn modelId="{026A1896-9FF4-40C3-B14C-6D7E086167DE}" type="presOf" srcId="{0E716352-13CA-4481-B323-30E2950EE07C}" destId="{9AE204FA-198B-4454-8458-1ECE3558C10B}" srcOrd="1" destOrd="0" presId="urn:microsoft.com/office/officeart/2005/8/layout/process1"/>
    <dgm:cxn modelId="{1911319E-8303-486C-AB46-CCA683A2AD93}" type="presOf" srcId="{697D9DAD-3859-46F5-868F-09476B749831}" destId="{087ECDD7-64A4-443D-8ACE-CE4E0F8E0FF1}" srcOrd="0" destOrd="0" presId="urn:microsoft.com/office/officeart/2005/8/layout/process1"/>
    <dgm:cxn modelId="{D27D3CD8-54EF-4940-8F76-46390D9FEDCF}" type="presOf" srcId="{BBC374EA-6C33-4765-8A0B-B8ED7D34F7EE}" destId="{053C1F31-B1CF-417D-A581-93CDE315A4E2}" srcOrd="0" destOrd="0" presId="urn:microsoft.com/office/officeart/2005/8/layout/process1"/>
    <dgm:cxn modelId="{7209B6D9-0277-471E-81E6-F47A363FE299}" srcId="{8F89FEF7-D046-48FD-B389-025B12D0DB29}" destId="{697D9DAD-3859-46F5-868F-09476B749831}" srcOrd="3" destOrd="0" parTransId="{15272F54-E2A5-4B9C-ACB1-448AA95490E8}" sibTransId="{CA359995-029E-4B7A-B7BB-1D864C3A5219}"/>
    <dgm:cxn modelId="{AA3733DF-D3B1-42C6-88A9-D6AD64EE1F87}" srcId="{8F89FEF7-D046-48FD-B389-025B12D0DB29}" destId="{DD19C555-749E-4BC2-B6D2-91CF07631D93}" srcOrd="0" destOrd="0" parTransId="{DD25A598-573C-4E98-B710-EA83F7102730}" sibTransId="{2BDC583B-B28A-4E85-A87F-3FCDD3ECB7EE}"/>
    <dgm:cxn modelId="{48E86DE5-9104-4D94-BD92-816B63FB64A9}" type="presOf" srcId="{0E716352-13CA-4481-B323-30E2950EE07C}" destId="{96BB7AB5-6291-4E8D-9256-632CEEC29CB8}" srcOrd="0" destOrd="0" presId="urn:microsoft.com/office/officeart/2005/8/layout/process1"/>
    <dgm:cxn modelId="{A76160F3-C942-4D42-BAD3-9A17C703A5B1}" type="presOf" srcId="{BBC374EA-6C33-4765-8A0B-B8ED7D34F7EE}" destId="{B8B47ED5-C9E4-4649-98D7-4007BE825951}" srcOrd="1" destOrd="0" presId="urn:microsoft.com/office/officeart/2005/8/layout/process1"/>
    <dgm:cxn modelId="{ECB3A0FB-2C05-4D0D-9A27-835D59EE47FC}" type="presOf" srcId="{8F89FEF7-D046-48FD-B389-025B12D0DB29}" destId="{3B93C499-10A4-4831-A1A6-72937D186965}" srcOrd="0" destOrd="0" presId="urn:microsoft.com/office/officeart/2005/8/layout/process1"/>
    <dgm:cxn modelId="{4C221361-A53C-4058-B9DC-EE111608F74E}" type="presParOf" srcId="{3B93C499-10A4-4831-A1A6-72937D186965}" destId="{8BC30143-DB8F-4141-B41F-495F78049910}" srcOrd="0" destOrd="0" presId="urn:microsoft.com/office/officeart/2005/8/layout/process1"/>
    <dgm:cxn modelId="{F5AB00A8-328B-46F8-8BE3-651B2E50E942}" type="presParOf" srcId="{3B93C499-10A4-4831-A1A6-72937D186965}" destId="{3FA1A3E0-99A9-4C9D-AFC3-F0FC19CB8D64}" srcOrd="1" destOrd="0" presId="urn:microsoft.com/office/officeart/2005/8/layout/process1"/>
    <dgm:cxn modelId="{8CEABF30-0528-4D9C-A8EF-4D50A664A5D9}" type="presParOf" srcId="{3FA1A3E0-99A9-4C9D-AFC3-F0FC19CB8D64}" destId="{A67F60A3-9526-4245-8CDB-3FBAE2C74991}" srcOrd="0" destOrd="0" presId="urn:microsoft.com/office/officeart/2005/8/layout/process1"/>
    <dgm:cxn modelId="{5156B2B6-46E0-4418-B58E-9CBEB2CF51A7}" type="presParOf" srcId="{3B93C499-10A4-4831-A1A6-72937D186965}" destId="{85E95887-8C73-44F8-9850-2AA52AC5A1F8}" srcOrd="2" destOrd="0" presId="urn:microsoft.com/office/officeart/2005/8/layout/process1"/>
    <dgm:cxn modelId="{4056FB66-8A20-4735-AA08-ADF0C13D2B56}" type="presParOf" srcId="{3B93C499-10A4-4831-A1A6-72937D186965}" destId="{053C1F31-B1CF-417D-A581-93CDE315A4E2}" srcOrd="3" destOrd="0" presId="urn:microsoft.com/office/officeart/2005/8/layout/process1"/>
    <dgm:cxn modelId="{9B9D682D-0B8A-4CB2-A8CF-2E5AC7630BE7}" type="presParOf" srcId="{053C1F31-B1CF-417D-A581-93CDE315A4E2}" destId="{B8B47ED5-C9E4-4649-98D7-4007BE825951}" srcOrd="0" destOrd="0" presId="urn:microsoft.com/office/officeart/2005/8/layout/process1"/>
    <dgm:cxn modelId="{9A5CC960-0FBB-416D-8866-8616A130AF76}" type="presParOf" srcId="{3B93C499-10A4-4831-A1A6-72937D186965}" destId="{28DA04A8-8EAA-4363-9EF5-34436F110B4A}" srcOrd="4" destOrd="0" presId="urn:microsoft.com/office/officeart/2005/8/layout/process1"/>
    <dgm:cxn modelId="{8FEF8736-B4CE-4661-B065-8F501B7BAC76}" type="presParOf" srcId="{3B93C499-10A4-4831-A1A6-72937D186965}" destId="{96BB7AB5-6291-4E8D-9256-632CEEC29CB8}" srcOrd="5" destOrd="0" presId="urn:microsoft.com/office/officeart/2005/8/layout/process1"/>
    <dgm:cxn modelId="{5A08643B-20C5-4E93-9025-B25EE5D0A042}" type="presParOf" srcId="{96BB7AB5-6291-4E8D-9256-632CEEC29CB8}" destId="{9AE204FA-198B-4454-8458-1ECE3558C10B}" srcOrd="0" destOrd="0" presId="urn:microsoft.com/office/officeart/2005/8/layout/process1"/>
    <dgm:cxn modelId="{F760CCEA-EE85-4F5A-8EC1-834C583E721C}" type="presParOf" srcId="{3B93C499-10A4-4831-A1A6-72937D186965}" destId="{087ECDD7-64A4-443D-8ACE-CE4E0F8E0FF1}" srcOrd="6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F89FEF7-D046-48FD-B389-025B12D0DB29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</dgm:pt>
    <dgm:pt modelId="{DD19C555-749E-4BC2-B6D2-91CF07631D93}">
      <dgm:prSet phldrT="[Text]" custT="1"/>
      <dgm:spPr/>
      <dgm:t>
        <a:bodyPr/>
        <a:lstStyle/>
        <a:p>
          <a:r>
            <a:rPr lang="en-GB" sz="1100"/>
            <a:t>Getting started</a:t>
          </a:r>
          <a:endParaRPr lang="en-GB" sz="1100" dirty="0"/>
        </a:p>
      </dgm:t>
    </dgm:pt>
    <dgm:pt modelId="{DD25A598-573C-4E98-B710-EA83F7102730}" type="parTrans" cxnId="{AA3733DF-D3B1-42C6-88A9-D6AD64EE1F87}">
      <dgm:prSet/>
      <dgm:spPr/>
      <dgm:t>
        <a:bodyPr/>
        <a:lstStyle/>
        <a:p>
          <a:endParaRPr lang="en-GB" sz="1100"/>
        </a:p>
      </dgm:t>
    </dgm:pt>
    <dgm:pt modelId="{2BDC583B-B28A-4E85-A87F-3FCDD3ECB7EE}" type="sibTrans" cxnId="{AA3733DF-D3B1-42C6-88A9-D6AD64EE1F87}">
      <dgm:prSet custT="1"/>
      <dgm:spPr/>
      <dgm:t>
        <a:bodyPr/>
        <a:lstStyle/>
        <a:p>
          <a:endParaRPr lang="en-GB" sz="1100"/>
        </a:p>
      </dgm:t>
    </dgm:pt>
    <dgm:pt modelId="{9201AAFB-3F21-44D3-BB08-B816F8E082E8}">
      <dgm:prSet phldrT="[Text]" custT="1"/>
      <dgm:spPr/>
      <dgm:t>
        <a:bodyPr/>
        <a:lstStyle/>
        <a:p>
          <a:r>
            <a:rPr lang="en-GB" sz="1100"/>
            <a:t>Transformations</a:t>
          </a:r>
          <a:endParaRPr lang="en-GB" sz="1100" dirty="0"/>
        </a:p>
      </dgm:t>
    </dgm:pt>
    <dgm:pt modelId="{1562C5AB-3832-4083-BF6C-2A49B4328968}" type="parTrans" cxnId="{A8FA7955-A067-4726-B605-54CE95B28677}">
      <dgm:prSet/>
      <dgm:spPr/>
      <dgm:t>
        <a:bodyPr/>
        <a:lstStyle/>
        <a:p>
          <a:endParaRPr lang="en-GB" sz="1100"/>
        </a:p>
      </dgm:t>
    </dgm:pt>
    <dgm:pt modelId="{BBC374EA-6C33-4765-8A0B-B8ED7D34F7EE}" type="sibTrans" cxnId="{A8FA7955-A067-4726-B605-54CE95B28677}">
      <dgm:prSet custT="1"/>
      <dgm:spPr/>
      <dgm:t>
        <a:bodyPr/>
        <a:lstStyle/>
        <a:p>
          <a:endParaRPr lang="en-GB" sz="1100"/>
        </a:p>
      </dgm:t>
    </dgm:pt>
    <dgm:pt modelId="{399DE727-EFEE-4F30-9568-B204DEF36863}">
      <dgm:prSet phldrT="[Text]" custT="1"/>
      <dgm:spPr/>
      <dgm:t>
        <a:bodyPr/>
        <a:lstStyle/>
        <a:p>
          <a:r>
            <a:rPr lang="en-GB" sz="1100"/>
            <a:t>Sliders &amp; lists</a:t>
          </a:r>
          <a:endParaRPr lang="en-GB" sz="1100" dirty="0"/>
        </a:p>
      </dgm:t>
    </dgm:pt>
    <dgm:pt modelId="{2FCBFDB3-CFE5-4304-AAA8-AA38135D9F3A}" type="parTrans" cxnId="{4FA2CF21-8926-48A7-AE60-054086079205}">
      <dgm:prSet/>
      <dgm:spPr/>
      <dgm:t>
        <a:bodyPr/>
        <a:lstStyle/>
        <a:p>
          <a:endParaRPr lang="en-GB" sz="1100"/>
        </a:p>
      </dgm:t>
    </dgm:pt>
    <dgm:pt modelId="{0E716352-13CA-4481-B323-30E2950EE07C}" type="sibTrans" cxnId="{4FA2CF21-8926-48A7-AE60-054086079205}">
      <dgm:prSet custT="1"/>
      <dgm:spPr/>
      <dgm:t>
        <a:bodyPr/>
        <a:lstStyle/>
        <a:p>
          <a:endParaRPr lang="en-GB" sz="1100"/>
        </a:p>
      </dgm:t>
    </dgm:pt>
    <dgm:pt modelId="{697D9DAD-3859-46F5-868F-09476B749831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100">
              <a:solidFill>
                <a:schemeClr val="bg1"/>
              </a:solidFill>
            </a:rPr>
            <a:t>Further support</a:t>
          </a:r>
          <a:endParaRPr lang="en-GB" sz="1100" dirty="0">
            <a:solidFill>
              <a:schemeClr val="bg1"/>
            </a:solidFill>
          </a:endParaRPr>
        </a:p>
      </dgm:t>
    </dgm:pt>
    <dgm:pt modelId="{15272F54-E2A5-4B9C-ACB1-448AA95490E8}" type="parTrans" cxnId="{7209B6D9-0277-471E-81E6-F47A363FE299}">
      <dgm:prSet/>
      <dgm:spPr/>
      <dgm:t>
        <a:bodyPr/>
        <a:lstStyle/>
        <a:p>
          <a:endParaRPr lang="en-GB" sz="1100"/>
        </a:p>
      </dgm:t>
    </dgm:pt>
    <dgm:pt modelId="{CA359995-029E-4B7A-B7BB-1D864C3A5219}" type="sibTrans" cxnId="{7209B6D9-0277-471E-81E6-F47A363FE299}">
      <dgm:prSet/>
      <dgm:spPr/>
      <dgm:t>
        <a:bodyPr/>
        <a:lstStyle/>
        <a:p>
          <a:endParaRPr lang="en-GB" sz="1100"/>
        </a:p>
      </dgm:t>
    </dgm:pt>
    <dgm:pt modelId="{3B93C499-10A4-4831-A1A6-72937D186965}" type="pres">
      <dgm:prSet presAssocID="{8F89FEF7-D046-48FD-B389-025B12D0DB29}" presName="Name0" presStyleCnt="0">
        <dgm:presLayoutVars>
          <dgm:dir/>
          <dgm:resizeHandles val="exact"/>
        </dgm:presLayoutVars>
      </dgm:prSet>
      <dgm:spPr/>
    </dgm:pt>
    <dgm:pt modelId="{8BC30143-DB8F-4141-B41F-495F78049910}" type="pres">
      <dgm:prSet presAssocID="{DD19C555-749E-4BC2-B6D2-91CF07631D93}" presName="node" presStyleLbl="node1" presStyleIdx="0" presStyleCnt="4">
        <dgm:presLayoutVars>
          <dgm:bulletEnabled val="1"/>
        </dgm:presLayoutVars>
      </dgm:prSet>
      <dgm:spPr/>
    </dgm:pt>
    <dgm:pt modelId="{3FA1A3E0-99A9-4C9D-AFC3-F0FC19CB8D64}" type="pres">
      <dgm:prSet presAssocID="{2BDC583B-B28A-4E85-A87F-3FCDD3ECB7EE}" presName="sibTrans" presStyleLbl="sibTrans2D1" presStyleIdx="0" presStyleCnt="3"/>
      <dgm:spPr/>
    </dgm:pt>
    <dgm:pt modelId="{A67F60A3-9526-4245-8CDB-3FBAE2C74991}" type="pres">
      <dgm:prSet presAssocID="{2BDC583B-B28A-4E85-A87F-3FCDD3ECB7EE}" presName="connectorText" presStyleLbl="sibTrans2D1" presStyleIdx="0" presStyleCnt="3"/>
      <dgm:spPr/>
    </dgm:pt>
    <dgm:pt modelId="{85E95887-8C73-44F8-9850-2AA52AC5A1F8}" type="pres">
      <dgm:prSet presAssocID="{9201AAFB-3F21-44D3-BB08-B816F8E082E8}" presName="node" presStyleLbl="node1" presStyleIdx="1" presStyleCnt="4">
        <dgm:presLayoutVars>
          <dgm:bulletEnabled val="1"/>
        </dgm:presLayoutVars>
      </dgm:prSet>
      <dgm:spPr/>
    </dgm:pt>
    <dgm:pt modelId="{053C1F31-B1CF-417D-A581-93CDE315A4E2}" type="pres">
      <dgm:prSet presAssocID="{BBC374EA-6C33-4765-8A0B-B8ED7D34F7EE}" presName="sibTrans" presStyleLbl="sibTrans2D1" presStyleIdx="1" presStyleCnt="3"/>
      <dgm:spPr/>
    </dgm:pt>
    <dgm:pt modelId="{B8B47ED5-C9E4-4649-98D7-4007BE825951}" type="pres">
      <dgm:prSet presAssocID="{BBC374EA-6C33-4765-8A0B-B8ED7D34F7EE}" presName="connectorText" presStyleLbl="sibTrans2D1" presStyleIdx="1" presStyleCnt="3"/>
      <dgm:spPr/>
    </dgm:pt>
    <dgm:pt modelId="{28DA04A8-8EAA-4363-9EF5-34436F110B4A}" type="pres">
      <dgm:prSet presAssocID="{399DE727-EFEE-4F30-9568-B204DEF36863}" presName="node" presStyleLbl="node1" presStyleIdx="2" presStyleCnt="4">
        <dgm:presLayoutVars>
          <dgm:bulletEnabled val="1"/>
        </dgm:presLayoutVars>
      </dgm:prSet>
      <dgm:spPr/>
    </dgm:pt>
    <dgm:pt modelId="{96BB7AB5-6291-4E8D-9256-632CEEC29CB8}" type="pres">
      <dgm:prSet presAssocID="{0E716352-13CA-4481-B323-30E2950EE07C}" presName="sibTrans" presStyleLbl="sibTrans2D1" presStyleIdx="2" presStyleCnt="3"/>
      <dgm:spPr/>
    </dgm:pt>
    <dgm:pt modelId="{9AE204FA-198B-4454-8458-1ECE3558C10B}" type="pres">
      <dgm:prSet presAssocID="{0E716352-13CA-4481-B323-30E2950EE07C}" presName="connectorText" presStyleLbl="sibTrans2D1" presStyleIdx="2" presStyleCnt="3"/>
      <dgm:spPr/>
    </dgm:pt>
    <dgm:pt modelId="{087ECDD7-64A4-443D-8ACE-CE4E0F8E0FF1}" type="pres">
      <dgm:prSet presAssocID="{697D9DAD-3859-46F5-868F-09476B749831}" presName="node" presStyleLbl="node1" presStyleIdx="3" presStyleCnt="4">
        <dgm:presLayoutVars>
          <dgm:bulletEnabled val="1"/>
        </dgm:presLayoutVars>
      </dgm:prSet>
      <dgm:spPr/>
    </dgm:pt>
  </dgm:ptLst>
  <dgm:cxnLst>
    <dgm:cxn modelId="{4AB40F1F-0004-4BD3-BFC7-95FDECD49842}" type="presOf" srcId="{2BDC583B-B28A-4E85-A87F-3FCDD3ECB7EE}" destId="{A67F60A3-9526-4245-8CDB-3FBAE2C74991}" srcOrd="1" destOrd="0" presId="urn:microsoft.com/office/officeart/2005/8/layout/process1"/>
    <dgm:cxn modelId="{4FA2CF21-8926-48A7-AE60-054086079205}" srcId="{8F89FEF7-D046-48FD-B389-025B12D0DB29}" destId="{399DE727-EFEE-4F30-9568-B204DEF36863}" srcOrd="2" destOrd="0" parTransId="{2FCBFDB3-CFE5-4304-AAA8-AA38135D9F3A}" sibTransId="{0E716352-13CA-4481-B323-30E2950EE07C}"/>
    <dgm:cxn modelId="{FCA9AF26-FA46-47D7-B991-43C18034C933}" type="presOf" srcId="{9201AAFB-3F21-44D3-BB08-B816F8E082E8}" destId="{85E95887-8C73-44F8-9850-2AA52AC5A1F8}" srcOrd="0" destOrd="0" presId="urn:microsoft.com/office/officeart/2005/8/layout/process1"/>
    <dgm:cxn modelId="{AD7EA43E-3ACF-450A-B205-466D61FFE224}" type="presOf" srcId="{DD19C555-749E-4BC2-B6D2-91CF07631D93}" destId="{8BC30143-DB8F-4141-B41F-495F78049910}" srcOrd="0" destOrd="0" presId="urn:microsoft.com/office/officeart/2005/8/layout/process1"/>
    <dgm:cxn modelId="{00150F6D-A03C-42D3-B6AE-F36E5267BDD1}" type="presOf" srcId="{399DE727-EFEE-4F30-9568-B204DEF36863}" destId="{28DA04A8-8EAA-4363-9EF5-34436F110B4A}" srcOrd="0" destOrd="0" presId="urn:microsoft.com/office/officeart/2005/8/layout/process1"/>
    <dgm:cxn modelId="{A8FA7955-A067-4726-B605-54CE95B28677}" srcId="{8F89FEF7-D046-48FD-B389-025B12D0DB29}" destId="{9201AAFB-3F21-44D3-BB08-B816F8E082E8}" srcOrd="1" destOrd="0" parTransId="{1562C5AB-3832-4083-BF6C-2A49B4328968}" sibTransId="{BBC374EA-6C33-4765-8A0B-B8ED7D34F7EE}"/>
    <dgm:cxn modelId="{E6E18B90-CB56-4E30-A6AD-0B01DC8BE6F2}" type="presOf" srcId="{2BDC583B-B28A-4E85-A87F-3FCDD3ECB7EE}" destId="{3FA1A3E0-99A9-4C9D-AFC3-F0FC19CB8D64}" srcOrd="0" destOrd="0" presId="urn:microsoft.com/office/officeart/2005/8/layout/process1"/>
    <dgm:cxn modelId="{026A1896-9FF4-40C3-B14C-6D7E086167DE}" type="presOf" srcId="{0E716352-13CA-4481-B323-30E2950EE07C}" destId="{9AE204FA-198B-4454-8458-1ECE3558C10B}" srcOrd="1" destOrd="0" presId="urn:microsoft.com/office/officeart/2005/8/layout/process1"/>
    <dgm:cxn modelId="{1911319E-8303-486C-AB46-CCA683A2AD93}" type="presOf" srcId="{697D9DAD-3859-46F5-868F-09476B749831}" destId="{087ECDD7-64A4-443D-8ACE-CE4E0F8E0FF1}" srcOrd="0" destOrd="0" presId="urn:microsoft.com/office/officeart/2005/8/layout/process1"/>
    <dgm:cxn modelId="{D27D3CD8-54EF-4940-8F76-46390D9FEDCF}" type="presOf" srcId="{BBC374EA-6C33-4765-8A0B-B8ED7D34F7EE}" destId="{053C1F31-B1CF-417D-A581-93CDE315A4E2}" srcOrd="0" destOrd="0" presId="urn:microsoft.com/office/officeart/2005/8/layout/process1"/>
    <dgm:cxn modelId="{7209B6D9-0277-471E-81E6-F47A363FE299}" srcId="{8F89FEF7-D046-48FD-B389-025B12D0DB29}" destId="{697D9DAD-3859-46F5-868F-09476B749831}" srcOrd="3" destOrd="0" parTransId="{15272F54-E2A5-4B9C-ACB1-448AA95490E8}" sibTransId="{CA359995-029E-4B7A-B7BB-1D864C3A5219}"/>
    <dgm:cxn modelId="{AA3733DF-D3B1-42C6-88A9-D6AD64EE1F87}" srcId="{8F89FEF7-D046-48FD-B389-025B12D0DB29}" destId="{DD19C555-749E-4BC2-B6D2-91CF07631D93}" srcOrd="0" destOrd="0" parTransId="{DD25A598-573C-4E98-B710-EA83F7102730}" sibTransId="{2BDC583B-B28A-4E85-A87F-3FCDD3ECB7EE}"/>
    <dgm:cxn modelId="{48E86DE5-9104-4D94-BD92-816B63FB64A9}" type="presOf" srcId="{0E716352-13CA-4481-B323-30E2950EE07C}" destId="{96BB7AB5-6291-4E8D-9256-632CEEC29CB8}" srcOrd="0" destOrd="0" presId="urn:microsoft.com/office/officeart/2005/8/layout/process1"/>
    <dgm:cxn modelId="{A76160F3-C942-4D42-BAD3-9A17C703A5B1}" type="presOf" srcId="{BBC374EA-6C33-4765-8A0B-B8ED7D34F7EE}" destId="{B8B47ED5-C9E4-4649-98D7-4007BE825951}" srcOrd="1" destOrd="0" presId="urn:microsoft.com/office/officeart/2005/8/layout/process1"/>
    <dgm:cxn modelId="{ECB3A0FB-2C05-4D0D-9A27-835D59EE47FC}" type="presOf" srcId="{8F89FEF7-D046-48FD-B389-025B12D0DB29}" destId="{3B93C499-10A4-4831-A1A6-72937D186965}" srcOrd="0" destOrd="0" presId="urn:microsoft.com/office/officeart/2005/8/layout/process1"/>
    <dgm:cxn modelId="{4C221361-A53C-4058-B9DC-EE111608F74E}" type="presParOf" srcId="{3B93C499-10A4-4831-A1A6-72937D186965}" destId="{8BC30143-DB8F-4141-B41F-495F78049910}" srcOrd="0" destOrd="0" presId="urn:microsoft.com/office/officeart/2005/8/layout/process1"/>
    <dgm:cxn modelId="{F5AB00A8-328B-46F8-8BE3-651B2E50E942}" type="presParOf" srcId="{3B93C499-10A4-4831-A1A6-72937D186965}" destId="{3FA1A3E0-99A9-4C9D-AFC3-F0FC19CB8D64}" srcOrd="1" destOrd="0" presId="urn:microsoft.com/office/officeart/2005/8/layout/process1"/>
    <dgm:cxn modelId="{8CEABF30-0528-4D9C-A8EF-4D50A664A5D9}" type="presParOf" srcId="{3FA1A3E0-99A9-4C9D-AFC3-F0FC19CB8D64}" destId="{A67F60A3-9526-4245-8CDB-3FBAE2C74991}" srcOrd="0" destOrd="0" presId="urn:microsoft.com/office/officeart/2005/8/layout/process1"/>
    <dgm:cxn modelId="{5156B2B6-46E0-4418-B58E-9CBEB2CF51A7}" type="presParOf" srcId="{3B93C499-10A4-4831-A1A6-72937D186965}" destId="{85E95887-8C73-44F8-9850-2AA52AC5A1F8}" srcOrd="2" destOrd="0" presId="urn:microsoft.com/office/officeart/2005/8/layout/process1"/>
    <dgm:cxn modelId="{4056FB66-8A20-4735-AA08-ADF0C13D2B56}" type="presParOf" srcId="{3B93C499-10A4-4831-A1A6-72937D186965}" destId="{053C1F31-B1CF-417D-A581-93CDE315A4E2}" srcOrd="3" destOrd="0" presId="urn:microsoft.com/office/officeart/2005/8/layout/process1"/>
    <dgm:cxn modelId="{9B9D682D-0B8A-4CB2-A8CF-2E5AC7630BE7}" type="presParOf" srcId="{053C1F31-B1CF-417D-A581-93CDE315A4E2}" destId="{B8B47ED5-C9E4-4649-98D7-4007BE825951}" srcOrd="0" destOrd="0" presId="urn:microsoft.com/office/officeart/2005/8/layout/process1"/>
    <dgm:cxn modelId="{9A5CC960-0FBB-416D-8866-8616A130AF76}" type="presParOf" srcId="{3B93C499-10A4-4831-A1A6-72937D186965}" destId="{28DA04A8-8EAA-4363-9EF5-34436F110B4A}" srcOrd="4" destOrd="0" presId="urn:microsoft.com/office/officeart/2005/8/layout/process1"/>
    <dgm:cxn modelId="{8FEF8736-B4CE-4661-B065-8F501B7BAC76}" type="presParOf" srcId="{3B93C499-10A4-4831-A1A6-72937D186965}" destId="{96BB7AB5-6291-4E8D-9256-632CEEC29CB8}" srcOrd="5" destOrd="0" presId="urn:microsoft.com/office/officeart/2005/8/layout/process1"/>
    <dgm:cxn modelId="{5A08643B-20C5-4E93-9025-B25EE5D0A042}" type="presParOf" srcId="{96BB7AB5-6291-4E8D-9256-632CEEC29CB8}" destId="{9AE204FA-198B-4454-8458-1ECE3558C10B}" srcOrd="0" destOrd="0" presId="urn:microsoft.com/office/officeart/2005/8/layout/process1"/>
    <dgm:cxn modelId="{F760CCEA-EE85-4F5A-8EC1-834C583E721C}" type="presParOf" srcId="{3B93C499-10A4-4831-A1A6-72937D186965}" destId="{087ECDD7-64A4-443D-8ACE-CE4E0F8E0FF1}" srcOrd="6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E8F125-A14D-4FCB-97B1-B9CD0AB62B18}">
      <dsp:nvSpPr>
        <dsp:cNvPr id="0" name=""/>
        <dsp:cNvSpPr/>
      </dsp:nvSpPr>
      <dsp:spPr>
        <a:xfrm>
          <a:off x="10896" y="0"/>
          <a:ext cx="1841007" cy="7978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/>
            <a:t>Getting started</a:t>
          </a:r>
          <a:endParaRPr lang="en-GB" sz="2400" b="0" kern="1200" dirty="0"/>
        </a:p>
      </dsp:txBody>
      <dsp:txXfrm>
        <a:off x="34265" y="23369"/>
        <a:ext cx="1794269" cy="751122"/>
      </dsp:txXfrm>
    </dsp:sp>
    <dsp:sp modelId="{4F54EB3E-6D4C-41C9-8053-7129C83DCDDA}">
      <dsp:nvSpPr>
        <dsp:cNvPr id="0" name=""/>
        <dsp:cNvSpPr/>
      </dsp:nvSpPr>
      <dsp:spPr>
        <a:xfrm>
          <a:off x="2036004" y="170645"/>
          <a:ext cx="390293" cy="4565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/>
        </a:p>
      </dsp:txBody>
      <dsp:txXfrm>
        <a:off x="2036004" y="261959"/>
        <a:ext cx="273205" cy="273941"/>
      </dsp:txXfrm>
    </dsp:sp>
    <dsp:sp modelId="{094AC859-5C0E-481A-A845-B62198FCDDA7}">
      <dsp:nvSpPr>
        <dsp:cNvPr id="0" name=""/>
        <dsp:cNvSpPr/>
      </dsp:nvSpPr>
      <dsp:spPr>
        <a:xfrm>
          <a:off x="2588307" y="0"/>
          <a:ext cx="2501598" cy="7978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/>
            <a:t>Transformations</a:t>
          </a:r>
        </a:p>
      </dsp:txBody>
      <dsp:txXfrm>
        <a:off x="2611676" y="23369"/>
        <a:ext cx="2454860" cy="751122"/>
      </dsp:txXfrm>
    </dsp:sp>
    <dsp:sp modelId="{202F8192-9DDB-492D-8894-F628B2F97AEE}">
      <dsp:nvSpPr>
        <dsp:cNvPr id="0" name=""/>
        <dsp:cNvSpPr/>
      </dsp:nvSpPr>
      <dsp:spPr>
        <a:xfrm>
          <a:off x="5274005" y="170645"/>
          <a:ext cx="390293" cy="4565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/>
        </a:p>
      </dsp:txBody>
      <dsp:txXfrm>
        <a:off x="5274005" y="261959"/>
        <a:ext cx="273205" cy="273941"/>
      </dsp:txXfrm>
    </dsp:sp>
    <dsp:sp modelId="{A5C42941-A499-45EB-A292-BBDB2BD7B3E9}">
      <dsp:nvSpPr>
        <dsp:cNvPr id="0" name=""/>
        <dsp:cNvSpPr/>
      </dsp:nvSpPr>
      <dsp:spPr>
        <a:xfrm>
          <a:off x="5826308" y="0"/>
          <a:ext cx="1841007" cy="7978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/>
            <a:t>Sliders &amp; lists</a:t>
          </a:r>
        </a:p>
      </dsp:txBody>
      <dsp:txXfrm>
        <a:off x="5849677" y="23369"/>
        <a:ext cx="1794269" cy="751122"/>
      </dsp:txXfrm>
    </dsp:sp>
    <dsp:sp modelId="{A590F1AC-0D29-430A-AD63-0809E68FF8E2}">
      <dsp:nvSpPr>
        <dsp:cNvPr id="0" name=""/>
        <dsp:cNvSpPr/>
      </dsp:nvSpPr>
      <dsp:spPr>
        <a:xfrm>
          <a:off x="7851416" y="170645"/>
          <a:ext cx="390293" cy="4565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/>
        </a:p>
      </dsp:txBody>
      <dsp:txXfrm>
        <a:off x="7851416" y="261959"/>
        <a:ext cx="273205" cy="273941"/>
      </dsp:txXfrm>
    </dsp:sp>
    <dsp:sp modelId="{B5E9D63A-B972-4DD0-980F-5A1A4BE05091}">
      <dsp:nvSpPr>
        <dsp:cNvPr id="0" name=""/>
        <dsp:cNvSpPr/>
      </dsp:nvSpPr>
      <dsp:spPr>
        <a:xfrm>
          <a:off x="8403718" y="0"/>
          <a:ext cx="1841007" cy="7978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/>
            <a:t>Support</a:t>
          </a:r>
        </a:p>
      </dsp:txBody>
      <dsp:txXfrm>
        <a:off x="8427087" y="23369"/>
        <a:ext cx="1794269" cy="7511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30143-DB8F-4141-B41F-495F78049910}">
      <dsp:nvSpPr>
        <dsp:cNvPr id="0" name=""/>
        <dsp:cNvSpPr/>
      </dsp:nvSpPr>
      <dsp:spPr>
        <a:xfrm>
          <a:off x="2595" y="0"/>
          <a:ext cx="1134969" cy="405190"/>
        </a:xfrm>
        <a:prstGeom prst="roundRect">
          <a:avLst>
            <a:gd name="adj" fmla="val 10000"/>
          </a:avLst>
        </a:prstGeom>
        <a:solidFill>
          <a:schemeClr val="tx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FFFFFF"/>
              </a:solidFill>
            </a:rPr>
            <a:t>Getting started</a:t>
          </a:r>
        </a:p>
      </dsp:txBody>
      <dsp:txXfrm>
        <a:off x="14463" y="11868"/>
        <a:ext cx="1111233" cy="381454"/>
      </dsp:txXfrm>
    </dsp:sp>
    <dsp:sp modelId="{3FA1A3E0-99A9-4C9D-AFC3-F0FC19CB8D64}">
      <dsp:nvSpPr>
        <dsp:cNvPr id="0" name=""/>
        <dsp:cNvSpPr/>
      </dsp:nvSpPr>
      <dsp:spPr>
        <a:xfrm>
          <a:off x="1251061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1251061" y="118152"/>
        <a:ext cx="168429" cy="168884"/>
      </dsp:txXfrm>
    </dsp:sp>
    <dsp:sp modelId="{85E95887-8C73-44F8-9850-2AA52AC5A1F8}">
      <dsp:nvSpPr>
        <dsp:cNvPr id="0" name=""/>
        <dsp:cNvSpPr/>
      </dsp:nvSpPr>
      <dsp:spPr>
        <a:xfrm>
          <a:off x="1591552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accent6"/>
              </a:solidFill>
            </a:rPr>
            <a:t>Transformations</a:t>
          </a:r>
        </a:p>
      </dsp:txBody>
      <dsp:txXfrm>
        <a:off x="1603420" y="11868"/>
        <a:ext cx="1111233" cy="381454"/>
      </dsp:txXfrm>
    </dsp:sp>
    <dsp:sp modelId="{053C1F31-B1CF-417D-A581-93CDE315A4E2}">
      <dsp:nvSpPr>
        <dsp:cNvPr id="0" name=""/>
        <dsp:cNvSpPr/>
      </dsp:nvSpPr>
      <dsp:spPr>
        <a:xfrm>
          <a:off x="2840018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2840018" y="118152"/>
        <a:ext cx="168429" cy="168884"/>
      </dsp:txXfrm>
    </dsp:sp>
    <dsp:sp modelId="{28DA04A8-8EAA-4363-9EF5-34436F110B4A}">
      <dsp:nvSpPr>
        <dsp:cNvPr id="0" name=""/>
        <dsp:cNvSpPr/>
      </dsp:nvSpPr>
      <dsp:spPr>
        <a:xfrm>
          <a:off x="3180509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tx1"/>
              </a:solidFill>
            </a:rPr>
            <a:t>Sliders &amp; lists</a:t>
          </a:r>
        </a:p>
      </dsp:txBody>
      <dsp:txXfrm>
        <a:off x="3192377" y="11868"/>
        <a:ext cx="1111233" cy="381454"/>
      </dsp:txXfrm>
    </dsp:sp>
    <dsp:sp modelId="{96BB7AB5-6291-4E8D-9256-632CEEC29CB8}">
      <dsp:nvSpPr>
        <dsp:cNvPr id="0" name=""/>
        <dsp:cNvSpPr/>
      </dsp:nvSpPr>
      <dsp:spPr>
        <a:xfrm>
          <a:off x="4428975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428975" y="118152"/>
        <a:ext cx="168429" cy="168884"/>
      </dsp:txXfrm>
    </dsp:sp>
    <dsp:sp modelId="{087ECDD7-64A4-443D-8ACE-CE4E0F8E0FF1}">
      <dsp:nvSpPr>
        <dsp:cNvPr id="0" name=""/>
        <dsp:cNvSpPr/>
      </dsp:nvSpPr>
      <dsp:spPr>
        <a:xfrm>
          <a:off x="4769466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tx1"/>
              </a:solidFill>
            </a:rPr>
            <a:t>Further support</a:t>
          </a:r>
        </a:p>
      </dsp:txBody>
      <dsp:txXfrm>
        <a:off x="4781334" y="11868"/>
        <a:ext cx="1111233" cy="3814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30143-DB8F-4141-B41F-495F78049910}">
      <dsp:nvSpPr>
        <dsp:cNvPr id="0" name=""/>
        <dsp:cNvSpPr/>
      </dsp:nvSpPr>
      <dsp:spPr>
        <a:xfrm>
          <a:off x="2595" y="0"/>
          <a:ext cx="1134969" cy="405190"/>
        </a:xfrm>
        <a:prstGeom prst="roundRect">
          <a:avLst>
            <a:gd name="adj" fmla="val 10000"/>
          </a:avLst>
        </a:prstGeom>
        <a:solidFill>
          <a:schemeClr val="tx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FFFFFF"/>
              </a:solidFill>
            </a:rPr>
            <a:t>Getting started</a:t>
          </a:r>
        </a:p>
      </dsp:txBody>
      <dsp:txXfrm>
        <a:off x="14463" y="11868"/>
        <a:ext cx="1111233" cy="381454"/>
      </dsp:txXfrm>
    </dsp:sp>
    <dsp:sp modelId="{3FA1A3E0-99A9-4C9D-AFC3-F0FC19CB8D64}">
      <dsp:nvSpPr>
        <dsp:cNvPr id="0" name=""/>
        <dsp:cNvSpPr/>
      </dsp:nvSpPr>
      <dsp:spPr>
        <a:xfrm>
          <a:off x="1251061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1251061" y="118152"/>
        <a:ext cx="168429" cy="168884"/>
      </dsp:txXfrm>
    </dsp:sp>
    <dsp:sp modelId="{85E95887-8C73-44F8-9850-2AA52AC5A1F8}">
      <dsp:nvSpPr>
        <dsp:cNvPr id="0" name=""/>
        <dsp:cNvSpPr/>
      </dsp:nvSpPr>
      <dsp:spPr>
        <a:xfrm>
          <a:off x="1591552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accent6"/>
              </a:solidFill>
            </a:rPr>
            <a:t>Transformations</a:t>
          </a:r>
        </a:p>
      </dsp:txBody>
      <dsp:txXfrm>
        <a:off x="1603420" y="11868"/>
        <a:ext cx="1111233" cy="381454"/>
      </dsp:txXfrm>
    </dsp:sp>
    <dsp:sp modelId="{053C1F31-B1CF-417D-A581-93CDE315A4E2}">
      <dsp:nvSpPr>
        <dsp:cNvPr id="0" name=""/>
        <dsp:cNvSpPr/>
      </dsp:nvSpPr>
      <dsp:spPr>
        <a:xfrm>
          <a:off x="2840018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2840018" y="118152"/>
        <a:ext cx="168429" cy="168884"/>
      </dsp:txXfrm>
    </dsp:sp>
    <dsp:sp modelId="{28DA04A8-8EAA-4363-9EF5-34436F110B4A}">
      <dsp:nvSpPr>
        <dsp:cNvPr id="0" name=""/>
        <dsp:cNvSpPr/>
      </dsp:nvSpPr>
      <dsp:spPr>
        <a:xfrm>
          <a:off x="3180509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tx1"/>
              </a:solidFill>
            </a:rPr>
            <a:t>Sliders &amp; lists</a:t>
          </a:r>
        </a:p>
      </dsp:txBody>
      <dsp:txXfrm>
        <a:off x="3192377" y="11868"/>
        <a:ext cx="1111233" cy="381454"/>
      </dsp:txXfrm>
    </dsp:sp>
    <dsp:sp modelId="{96BB7AB5-6291-4E8D-9256-632CEEC29CB8}">
      <dsp:nvSpPr>
        <dsp:cNvPr id="0" name=""/>
        <dsp:cNvSpPr/>
      </dsp:nvSpPr>
      <dsp:spPr>
        <a:xfrm>
          <a:off x="4428975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428975" y="118152"/>
        <a:ext cx="168429" cy="168884"/>
      </dsp:txXfrm>
    </dsp:sp>
    <dsp:sp modelId="{087ECDD7-64A4-443D-8ACE-CE4E0F8E0FF1}">
      <dsp:nvSpPr>
        <dsp:cNvPr id="0" name=""/>
        <dsp:cNvSpPr/>
      </dsp:nvSpPr>
      <dsp:spPr>
        <a:xfrm>
          <a:off x="4769466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tx1"/>
              </a:solidFill>
            </a:rPr>
            <a:t>Further support</a:t>
          </a:r>
        </a:p>
      </dsp:txBody>
      <dsp:txXfrm>
        <a:off x="4781334" y="11868"/>
        <a:ext cx="1111233" cy="3814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30143-DB8F-4141-B41F-495F78049910}">
      <dsp:nvSpPr>
        <dsp:cNvPr id="0" name=""/>
        <dsp:cNvSpPr/>
      </dsp:nvSpPr>
      <dsp:spPr>
        <a:xfrm>
          <a:off x="2595" y="0"/>
          <a:ext cx="1134969" cy="405190"/>
        </a:xfrm>
        <a:prstGeom prst="roundRect">
          <a:avLst>
            <a:gd name="adj" fmla="val 10000"/>
          </a:avLst>
        </a:prstGeom>
        <a:solidFill>
          <a:schemeClr val="tx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FFFFFF"/>
              </a:solidFill>
            </a:rPr>
            <a:t>Getting started</a:t>
          </a:r>
        </a:p>
      </dsp:txBody>
      <dsp:txXfrm>
        <a:off x="14463" y="11868"/>
        <a:ext cx="1111233" cy="381454"/>
      </dsp:txXfrm>
    </dsp:sp>
    <dsp:sp modelId="{3FA1A3E0-99A9-4C9D-AFC3-F0FC19CB8D64}">
      <dsp:nvSpPr>
        <dsp:cNvPr id="0" name=""/>
        <dsp:cNvSpPr/>
      </dsp:nvSpPr>
      <dsp:spPr>
        <a:xfrm>
          <a:off x="1251061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1251061" y="118152"/>
        <a:ext cx="168429" cy="168884"/>
      </dsp:txXfrm>
    </dsp:sp>
    <dsp:sp modelId="{85E95887-8C73-44F8-9850-2AA52AC5A1F8}">
      <dsp:nvSpPr>
        <dsp:cNvPr id="0" name=""/>
        <dsp:cNvSpPr/>
      </dsp:nvSpPr>
      <dsp:spPr>
        <a:xfrm>
          <a:off x="1591552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accent6"/>
              </a:solidFill>
            </a:rPr>
            <a:t>Transformations</a:t>
          </a:r>
        </a:p>
      </dsp:txBody>
      <dsp:txXfrm>
        <a:off x="1603420" y="11868"/>
        <a:ext cx="1111233" cy="381454"/>
      </dsp:txXfrm>
    </dsp:sp>
    <dsp:sp modelId="{053C1F31-B1CF-417D-A581-93CDE315A4E2}">
      <dsp:nvSpPr>
        <dsp:cNvPr id="0" name=""/>
        <dsp:cNvSpPr/>
      </dsp:nvSpPr>
      <dsp:spPr>
        <a:xfrm>
          <a:off x="2840018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2840018" y="118152"/>
        <a:ext cx="168429" cy="168884"/>
      </dsp:txXfrm>
    </dsp:sp>
    <dsp:sp modelId="{28DA04A8-8EAA-4363-9EF5-34436F110B4A}">
      <dsp:nvSpPr>
        <dsp:cNvPr id="0" name=""/>
        <dsp:cNvSpPr/>
      </dsp:nvSpPr>
      <dsp:spPr>
        <a:xfrm>
          <a:off x="3180509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tx1"/>
              </a:solidFill>
            </a:rPr>
            <a:t>Sliders &amp; lists</a:t>
          </a:r>
        </a:p>
      </dsp:txBody>
      <dsp:txXfrm>
        <a:off x="3192377" y="11868"/>
        <a:ext cx="1111233" cy="381454"/>
      </dsp:txXfrm>
    </dsp:sp>
    <dsp:sp modelId="{96BB7AB5-6291-4E8D-9256-632CEEC29CB8}">
      <dsp:nvSpPr>
        <dsp:cNvPr id="0" name=""/>
        <dsp:cNvSpPr/>
      </dsp:nvSpPr>
      <dsp:spPr>
        <a:xfrm>
          <a:off x="4428975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428975" y="118152"/>
        <a:ext cx="168429" cy="168884"/>
      </dsp:txXfrm>
    </dsp:sp>
    <dsp:sp modelId="{087ECDD7-64A4-443D-8ACE-CE4E0F8E0FF1}">
      <dsp:nvSpPr>
        <dsp:cNvPr id="0" name=""/>
        <dsp:cNvSpPr/>
      </dsp:nvSpPr>
      <dsp:spPr>
        <a:xfrm>
          <a:off x="4769466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tx1"/>
              </a:solidFill>
            </a:rPr>
            <a:t>Further support</a:t>
          </a:r>
        </a:p>
      </dsp:txBody>
      <dsp:txXfrm>
        <a:off x="4781334" y="11868"/>
        <a:ext cx="1111233" cy="3814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30143-DB8F-4141-B41F-495F78049910}">
      <dsp:nvSpPr>
        <dsp:cNvPr id="0" name=""/>
        <dsp:cNvSpPr/>
      </dsp:nvSpPr>
      <dsp:spPr>
        <a:xfrm>
          <a:off x="2595" y="0"/>
          <a:ext cx="1134969" cy="405190"/>
        </a:xfrm>
        <a:prstGeom prst="roundRect">
          <a:avLst>
            <a:gd name="adj" fmla="val 10000"/>
          </a:avLst>
        </a:prstGeom>
        <a:solidFill>
          <a:schemeClr val="tx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FFFFFF"/>
              </a:solidFill>
            </a:rPr>
            <a:t>Getting started</a:t>
          </a:r>
        </a:p>
      </dsp:txBody>
      <dsp:txXfrm>
        <a:off x="14463" y="11868"/>
        <a:ext cx="1111233" cy="381454"/>
      </dsp:txXfrm>
    </dsp:sp>
    <dsp:sp modelId="{3FA1A3E0-99A9-4C9D-AFC3-F0FC19CB8D64}">
      <dsp:nvSpPr>
        <dsp:cNvPr id="0" name=""/>
        <dsp:cNvSpPr/>
      </dsp:nvSpPr>
      <dsp:spPr>
        <a:xfrm>
          <a:off x="1251061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1251061" y="118152"/>
        <a:ext cx="168429" cy="168884"/>
      </dsp:txXfrm>
    </dsp:sp>
    <dsp:sp modelId="{85E95887-8C73-44F8-9850-2AA52AC5A1F8}">
      <dsp:nvSpPr>
        <dsp:cNvPr id="0" name=""/>
        <dsp:cNvSpPr/>
      </dsp:nvSpPr>
      <dsp:spPr>
        <a:xfrm>
          <a:off x="1591552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accent6"/>
              </a:solidFill>
            </a:rPr>
            <a:t>Transformations</a:t>
          </a:r>
        </a:p>
      </dsp:txBody>
      <dsp:txXfrm>
        <a:off x="1603420" y="11868"/>
        <a:ext cx="1111233" cy="381454"/>
      </dsp:txXfrm>
    </dsp:sp>
    <dsp:sp modelId="{053C1F31-B1CF-417D-A581-93CDE315A4E2}">
      <dsp:nvSpPr>
        <dsp:cNvPr id="0" name=""/>
        <dsp:cNvSpPr/>
      </dsp:nvSpPr>
      <dsp:spPr>
        <a:xfrm>
          <a:off x="2840018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2840018" y="118152"/>
        <a:ext cx="168429" cy="168884"/>
      </dsp:txXfrm>
    </dsp:sp>
    <dsp:sp modelId="{28DA04A8-8EAA-4363-9EF5-34436F110B4A}">
      <dsp:nvSpPr>
        <dsp:cNvPr id="0" name=""/>
        <dsp:cNvSpPr/>
      </dsp:nvSpPr>
      <dsp:spPr>
        <a:xfrm>
          <a:off x="3180509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tx1"/>
              </a:solidFill>
            </a:rPr>
            <a:t>Sliders &amp; lists</a:t>
          </a:r>
        </a:p>
      </dsp:txBody>
      <dsp:txXfrm>
        <a:off x="3192377" y="11868"/>
        <a:ext cx="1111233" cy="381454"/>
      </dsp:txXfrm>
    </dsp:sp>
    <dsp:sp modelId="{96BB7AB5-6291-4E8D-9256-632CEEC29CB8}">
      <dsp:nvSpPr>
        <dsp:cNvPr id="0" name=""/>
        <dsp:cNvSpPr/>
      </dsp:nvSpPr>
      <dsp:spPr>
        <a:xfrm>
          <a:off x="4428975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428975" y="118152"/>
        <a:ext cx="168429" cy="168884"/>
      </dsp:txXfrm>
    </dsp:sp>
    <dsp:sp modelId="{087ECDD7-64A4-443D-8ACE-CE4E0F8E0FF1}">
      <dsp:nvSpPr>
        <dsp:cNvPr id="0" name=""/>
        <dsp:cNvSpPr/>
      </dsp:nvSpPr>
      <dsp:spPr>
        <a:xfrm>
          <a:off x="4769466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tx1"/>
              </a:solidFill>
            </a:rPr>
            <a:t>Further support</a:t>
          </a:r>
        </a:p>
      </dsp:txBody>
      <dsp:txXfrm>
        <a:off x="4781334" y="11868"/>
        <a:ext cx="1111233" cy="3814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30143-DB8F-4141-B41F-495F78049910}">
      <dsp:nvSpPr>
        <dsp:cNvPr id="0" name=""/>
        <dsp:cNvSpPr/>
      </dsp:nvSpPr>
      <dsp:spPr>
        <a:xfrm>
          <a:off x="2595" y="0"/>
          <a:ext cx="1134969" cy="405190"/>
        </a:xfrm>
        <a:prstGeom prst="roundRect">
          <a:avLst>
            <a:gd name="adj" fmla="val 10000"/>
          </a:avLst>
        </a:prstGeom>
        <a:solidFill>
          <a:schemeClr val="tx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FFFFFF"/>
              </a:solidFill>
            </a:rPr>
            <a:t>Getting started</a:t>
          </a:r>
        </a:p>
      </dsp:txBody>
      <dsp:txXfrm>
        <a:off x="14463" y="11868"/>
        <a:ext cx="1111233" cy="381454"/>
      </dsp:txXfrm>
    </dsp:sp>
    <dsp:sp modelId="{3FA1A3E0-99A9-4C9D-AFC3-F0FC19CB8D64}">
      <dsp:nvSpPr>
        <dsp:cNvPr id="0" name=""/>
        <dsp:cNvSpPr/>
      </dsp:nvSpPr>
      <dsp:spPr>
        <a:xfrm>
          <a:off x="1251061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1251061" y="118152"/>
        <a:ext cx="168429" cy="168884"/>
      </dsp:txXfrm>
    </dsp:sp>
    <dsp:sp modelId="{85E95887-8C73-44F8-9850-2AA52AC5A1F8}">
      <dsp:nvSpPr>
        <dsp:cNvPr id="0" name=""/>
        <dsp:cNvSpPr/>
      </dsp:nvSpPr>
      <dsp:spPr>
        <a:xfrm>
          <a:off x="1591552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accent6"/>
              </a:solidFill>
            </a:rPr>
            <a:t>Transformations</a:t>
          </a:r>
        </a:p>
      </dsp:txBody>
      <dsp:txXfrm>
        <a:off x="1603420" y="11868"/>
        <a:ext cx="1111233" cy="381454"/>
      </dsp:txXfrm>
    </dsp:sp>
    <dsp:sp modelId="{053C1F31-B1CF-417D-A581-93CDE315A4E2}">
      <dsp:nvSpPr>
        <dsp:cNvPr id="0" name=""/>
        <dsp:cNvSpPr/>
      </dsp:nvSpPr>
      <dsp:spPr>
        <a:xfrm>
          <a:off x="2840018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2840018" y="118152"/>
        <a:ext cx="168429" cy="168884"/>
      </dsp:txXfrm>
    </dsp:sp>
    <dsp:sp modelId="{28DA04A8-8EAA-4363-9EF5-34436F110B4A}">
      <dsp:nvSpPr>
        <dsp:cNvPr id="0" name=""/>
        <dsp:cNvSpPr/>
      </dsp:nvSpPr>
      <dsp:spPr>
        <a:xfrm>
          <a:off x="3180509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tx1"/>
              </a:solidFill>
            </a:rPr>
            <a:t>Sliders &amp; lists</a:t>
          </a:r>
        </a:p>
      </dsp:txBody>
      <dsp:txXfrm>
        <a:off x="3192377" y="11868"/>
        <a:ext cx="1111233" cy="381454"/>
      </dsp:txXfrm>
    </dsp:sp>
    <dsp:sp modelId="{96BB7AB5-6291-4E8D-9256-632CEEC29CB8}">
      <dsp:nvSpPr>
        <dsp:cNvPr id="0" name=""/>
        <dsp:cNvSpPr/>
      </dsp:nvSpPr>
      <dsp:spPr>
        <a:xfrm>
          <a:off x="4428975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428975" y="118152"/>
        <a:ext cx="168429" cy="168884"/>
      </dsp:txXfrm>
    </dsp:sp>
    <dsp:sp modelId="{087ECDD7-64A4-443D-8ACE-CE4E0F8E0FF1}">
      <dsp:nvSpPr>
        <dsp:cNvPr id="0" name=""/>
        <dsp:cNvSpPr/>
      </dsp:nvSpPr>
      <dsp:spPr>
        <a:xfrm>
          <a:off x="4769466" y="0"/>
          <a:ext cx="1134969" cy="405190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tx1"/>
              </a:solidFill>
            </a:rPr>
            <a:t>Further support</a:t>
          </a:r>
        </a:p>
      </dsp:txBody>
      <dsp:txXfrm>
        <a:off x="4781334" y="11868"/>
        <a:ext cx="1111233" cy="3814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30143-DB8F-4141-B41F-495F78049910}">
      <dsp:nvSpPr>
        <dsp:cNvPr id="0" name=""/>
        <dsp:cNvSpPr/>
      </dsp:nvSpPr>
      <dsp:spPr>
        <a:xfrm>
          <a:off x="2595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Getting started</a:t>
          </a:r>
        </a:p>
      </dsp:txBody>
      <dsp:txXfrm>
        <a:off x="14463" y="11868"/>
        <a:ext cx="1111233" cy="381454"/>
      </dsp:txXfrm>
    </dsp:sp>
    <dsp:sp modelId="{3FA1A3E0-99A9-4C9D-AFC3-F0FC19CB8D64}">
      <dsp:nvSpPr>
        <dsp:cNvPr id="0" name=""/>
        <dsp:cNvSpPr/>
      </dsp:nvSpPr>
      <dsp:spPr>
        <a:xfrm>
          <a:off x="1251061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1251061" y="118152"/>
        <a:ext cx="168429" cy="168884"/>
      </dsp:txXfrm>
    </dsp:sp>
    <dsp:sp modelId="{85E95887-8C73-44F8-9850-2AA52AC5A1F8}">
      <dsp:nvSpPr>
        <dsp:cNvPr id="0" name=""/>
        <dsp:cNvSpPr/>
      </dsp:nvSpPr>
      <dsp:spPr>
        <a:xfrm>
          <a:off x="1591552" y="0"/>
          <a:ext cx="1134969" cy="405190"/>
        </a:xfrm>
        <a:prstGeom prst="roundRect">
          <a:avLst>
            <a:gd name="adj" fmla="val 10000"/>
          </a:avLst>
        </a:prstGeom>
        <a:solidFill>
          <a:schemeClr val="tx1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bg1"/>
              </a:solidFill>
            </a:rPr>
            <a:t>Transformations</a:t>
          </a:r>
        </a:p>
      </dsp:txBody>
      <dsp:txXfrm>
        <a:off x="1603420" y="11868"/>
        <a:ext cx="1111233" cy="381454"/>
      </dsp:txXfrm>
    </dsp:sp>
    <dsp:sp modelId="{053C1F31-B1CF-417D-A581-93CDE315A4E2}">
      <dsp:nvSpPr>
        <dsp:cNvPr id="0" name=""/>
        <dsp:cNvSpPr/>
      </dsp:nvSpPr>
      <dsp:spPr>
        <a:xfrm>
          <a:off x="2840018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2840018" y="118152"/>
        <a:ext cx="168429" cy="168884"/>
      </dsp:txXfrm>
    </dsp:sp>
    <dsp:sp modelId="{28DA04A8-8EAA-4363-9EF5-34436F110B4A}">
      <dsp:nvSpPr>
        <dsp:cNvPr id="0" name=""/>
        <dsp:cNvSpPr/>
      </dsp:nvSpPr>
      <dsp:spPr>
        <a:xfrm>
          <a:off x="3180509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Sliders &amp; lists</a:t>
          </a:r>
          <a:endParaRPr lang="en-GB" sz="1100" kern="1200" dirty="0"/>
        </a:p>
      </dsp:txBody>
      <dsp:txXfrm>
        <a:off x="3192377" y="11868"/>
        <a:ext cx="1111233" cy="381454"/>
      </dsp:txXfrm>
    </dsp:sp>
    <dsp:sp modelId="{96BB7AB5-6291-4E8D-9256-632CEEC29CB8}">
      <dsp:nvSpPr>
        <dsp:cNvPr id="0" name=""/>
        <dsp:cNvSpPr/>
      </dsp:nvSpPr>
      <dsp:spPr>
        <a:xfrm>
          <a:off x="4428975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428975" y="118152"/>
        <a:ext cx="168429" cy="168884"/>
      </dsp:txXfrm>
    </dsp:sp>
    <dsp:sp modelId="{087ECDD7-64A4-443D-8ACE-CE4E0F8E0FF1}">
      <dsp:nvSpPr>
        <dsp:cNvPr id="0" name=""/>
        <dsp:cNvSpPr/>
      </dsp:nvSpPr>
      <dsp:spPr>
        <a:xfrm>
          <a:off x="4769466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Further support</a:t>
          </a:r>
          <a:endParaRPr lang="en-GB" sz="1100" kern="1200" dirty="0"/>
        </a:p>
      </dsp:txBody>
      <dsp:txXfrm>
        <a:off x="4781334" y="11868"/>
        <a:ext cx="1111233" cy="38145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30143-DB8F-4141-B41F-495F78049910}">
      <dsp:nvSpPr>
        <dsp:cNvPr id="0" name=""/>
        <dsp:cNvSpPr/>
      </dsp:nvSpPr>
      <dsp:spPr>
        <a:xfrm>
          <a:off x="2595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Getting started</a:t>
          </a:r>
        </a:p>
      </dsp:txBody>
      <dsp:txXfrm>
        <a:off x="14463" y="11868"/>
        <a:ext cx="1111233" cy="381454"/>
      </dsp:txXfrm>
    </dsp:sp>
    <dsp:sp modelId="{3FA1A3E0-99A9-4C9D-AFC3-F0FC19CB8D64}">
      <dsp:nvSpPr>
        <dsp:cNvPr id="0" name=""/>
        <dsp:cNvSpPr/>
      </dsp:nvSpPr>
      <dsp:spPr>
        <a:xfrm>
          <a:off x="1251061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1251061" y="118152"/>
        <a:ext cx="168429" cy="168884"/>
      </dsp:txXfrm>
    </dsp:sp>
    <dsp:sp modelId="{85E95887-8C73-44F8-9850-2AA52AC5A1F8}">
      <dsp:nvSpPr>
        <dsp:cNvPr id="0" name=""/>
        <dsp:cNvSpPr/>
      </dsp:nvSpPr>
      <dsp:spPr>
        <a:xfrm>
          <a:off x="1591552" y="0"/>
          <a:ext cx="1134969" cy="405190"/>
        </a:xfrm>
        <a:prstGeom prst="roundRect">
          <a:avLst>
            <a:gd name="adj" fmla="val 10000"/>
          </a:avLst>
        </a:prstGeom>
        <a:solidFill>
          <a:schemeClr val="tx1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>
              <a:solidFill>
                <a:schemeClr val="bg1"/>
              </a:solidFill>
            </a:rPr>
            <a:t>Transformations</a:t>
          </a:r>
          <a:endParaRPr lang="en-GB" sz="1100" kern="1200" dirty="0">
            <a:solidFill>
              <a:schemeClr val="bg1"/>
            </a:solidFill>
          </a:endParaRPr>
        </a:p>
      </dsp:txBody>
      <dsp:txXfrm>
        <a:off x="1603420" y="11868"/>
        <a:ext cx="1111233" cy="381454"/>
      </dsp:txXfrm>
    </dsp:sp>
    <dsp:sp modelId="{053C1F31-B1CF-417D-A581-93CDE315A4E2}">
      <dsp:nvSpPr>
        <dsp:cNvPr id="0" name=""/>
        <dsp:cNvSpPr/>
      </dsp:nvSpPr>
      <dsp:spPr>
        <a:xfrm>
          <a:off x="2840018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2840018" y="118152"/>
        <a:ext cx="168429" cy="168884"/>
      </dsp:txXfrm>
    </dsp:sp>
    <dsp:sp modelId="{28DA04A8-8EAA-4363-9EF5-34436F110B4A}">
      <dsp:nvSpPr>
        <dsp:cNvPr id="0" name=""/>
        <dsp:cNvSpPr/>
      </dsp:nvSpPr>
      <dsp:spPr>
        <a:xfrm>
          <a:off x="3180509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Sliders &amp; lists</a:t>
          </a:r>
          <a:endParaRPr lang="en-GB" sz="1100" kern="1200" dirty="0"/>
        </a:p>
      </dsp:txBody>
      <dsp:txXfrm>
        <a:off x="3192377" y="11868"/>
        <a:ext cx="1111233" cy="381454"/>
      </dsp:txXfrm>
    </dsp:sp>
    <dsp:sp modelId="{96BB7AB5-6291-4E8D-9256-632CEEC29CB8}">
      <dsp:nvSpPr>
        <dsp:cNvPr id="0" name=""/>
        <dsp:cNvSpPr/>
      </dsp:nvSpPr>
      <dsp:spPr>
        <a:xfrm>
          <a:off x="4428975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428975" y="118152"/>
        <a:ext cx="168429" cy="168884"/>
      </dsp:txXfrm>
    </dsp:sp>
    <dsp:sp modelId="{087ECDD7-64A4-443D-8ACE-CE4E0F8E0FF1}">
      <dsp:nvSpPr>
        <dsp:cNvPr id="0" name=""/>
        <dsp:cNvSpPr/>
      </dsp:nvSpPr>
      <dsp:spPr>
        <a:xfrm>
          <a:off x="4769466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Further support</a:t>
          </a:r>
          <a:endParaRPr lang="en-GB" sz="1100" kern="1200" dirty="0"/>
        </a:p>
      </dsp:txBody>
      <dsp:txXfrm>
        <a:off x="4781334" y="11868"/>
        <a:ext cx="1111233" cy="38145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30143-DB8F-4141-B41F-495F78049910}">
      <dsp:nvSpPr>
        <dsp:cNvPr id="0" name=""/>
        <dsp:cNvSpPr/>
      </dsp:nvSpPr>
      <dsp:spPr>
        <a:xfrm>
          <a:off x="2595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Getting started</a:t>
          </a:r>
          <a:endParaRPr lang="en-GB" sz="1100" kern="1200" dirty="0"/>
        </a:p>
      </dsp:txBody>
      <dsp:txXfrm>
        <a:off x="14463" y="11868"/>
        <a:ext cx="1111233" cy="381454"/>
      </dsp:txXfrm>
    </dsp:sp>
    <dsp:sp modelId="{3FA1A3E0-99A9-4C9D-AFC3-F0FC19CB8D64}">
      <dsp:nvSpPr>
        <dsp:cNvPr id="0" name=""/>
        <dsp:cNvSpPr/>
      </dsp:nvSpPr>
      <dsp:spPr>
        <a:xfrm>
          <a:off x="1251061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1251061" y="118152"/>
        <a:ext cx="168429" cy="168884"/>
      </dsp:txXfrm>
    </dsp:sp>
    <dsp:sp modelId="{85E95887-8C73-44F8-9850-2AA52AC5A1F8}">
      <dsp:nvSpPr>
        <dsp:cNvPr id="0" name=""/>
        <dsp:cNvSpPr/>
      </dsp:nvSpPr>
      <dsp:spPr>
        <a:xfrm>
          <a:off x="1591552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Transformations</a:t>
          </a:r>
          <a:endParaRPr lang="en-GB" sz="1100" kern="1200" dirty="0"/>
        </a:p>
      </dsp:txBody>
      <dsp:txXfrm>
        <a:off x="1603420" y="11868"/>
        <a:ext cx="1111233" cy="381454"/>
      </dsp:txXfrm>
    </dsp:sp>
    <dsp:sp modelId="{053C1F31-B1CF-417D-A581-93CDE315A4E2}">
      <dsp:nvSpPr>
        <dsp:cNvPr id="0" name=""/>
        <dsp:cNvSpPr/>
      </dsp:nvSpPr>
      <dsp:spPr>
        <a:xfrm>
          <a:off x="2840018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2840018" y="118152"/>
        <a:ext cx="168429" cy="168884"/>
      </dsp:txXfrm>
    </dsp:sp>
    <dsp:sp modelId="{28DA04A8-8EAA-4363-9EF5-34436F110B4A}">
      <dsp:nvSpPr>
        <dsp:cNvPr id="0" name=""/>
        <dsp:cNvSpPr/>
      </dsp:nvSpPr>
      <dsp:spPr>
        <a:xfrm>
          <a:off x="3180509" y="0"/>
          <a:ext cx="1134969" cy="405190"/>
        </a:xfrm>
        <a:prstGeom prst="roundRect">
          <a:avLst>
            <a:gd name="adj" fmla="val 10000"/>
          </a:avLst>
        </a:prstGeom>
        <a:solidFill>
          <a:schemeClr val="tx1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bg1"/>
              </a:solidFill>
            </a:rPr>
            <a:t>Sliders &amp; lists</a:t>
          </a:r>
        </a:p>
      </dsp:txBody>
      <dsp:txXfrm>
        <a:off x="3192377" y="11868"/>
        <a:ext cx="1111233" cy="381454"/>
      </dsp:txXfrm>
    </dsp:sp>
    <dsp:sp modelId="{96BB7AB5-6291-4E8D-9256-632CEEC29CB8}">
      <dsp:nvSpPr>
        <dsp:cNvPr id="0" name=""/>
        <dsp:cNvSpPr/>
      </dsp:nvSpPr>
      <dsp:spPr>
        <a:xfrm>
          <a:off x="4428975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428975" y="118152"/>
        <a:ext cx="168429" cy="168884"/>
      </dsp:txXfrm>
    </dsp:sp>
    <dsp:sp modelId="{087ECDD7-64A4-443D-8ACE-CE4E0F8E0FF1}">
      <dsp:nvSpPr>
        <dsp:cNvPr id="0" name=""/>
        <dsp:cNvSpPr/>
      </dsp:nvSpPr>
      <dsp:spPr>
        <a:xfrm>
          <a:off x="4769466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Further support</a:t>
          </a:r>
          <a:endParaRPr lang="en-GB" sz="1100" kern="1200" dirty="0"/>
        </a:p>
      </dsp:txBody>
      <dsp:txXfrm>
        <a:off x="4781334" y="11868"/>
        <a:ext cx="1111233" cy="38145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30143-DB8F-4141-B41F-495F78049910}">
      <dsp:nvSpPr>
        <dsp:cNvPr id="0" name=""/>
        <dsp:cNvSpPr/>
      </dsp:nvSpPr>
      <dsp:spPr>
        <a:xfrm>
          <a:off x="2595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Getting started</a:t>
          </a:r>
          <a:endParaRPr lang="en-GB" sz="1100" kern="1200" dirty="0"/>
        </a:p>
      </dsp:txBody>
      <dsp:txXfrm>
        <a:off x="14463" y="11868"/>
        <a:ext cx="1111233" cy="381454"/>
      </dsp:txXfrm>
    </dsp:sp>
    <dsp:sp modelId="{3FA1A3E0-99A9-4C9D-AFC3-F0FC19CB8D64}">
      <dsp:nvSpPr>
        <dsp:cNvPr id="0" name=""/>
        <dsp:cNvSpPr/>
      </dsp:nvSpPr>
      <dsp:spPr>
        <a:xfrm>
          <a:off x="1251061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1251061" y="118152"/>
        <a:ext cx="168429" cy="168884"/>
      </dsp:txXfrm>
    </dsp:sp>
    <dsp:sp modelId="{85E95887-8C73-44F8-9850-2AA52AC5A1F8}">
      <dsp:nvSpPr>
        <dsp:cNvPr id="0" name=""/>
        <dsp:cNvSpPr/>
      </dsp:nvSpPr>
      <dsp:spPr>
        <a:xfrm>
          <a:off x="1591552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Transformations</a:t>
          </a:r>
          <a:endParaRPr lang="en-GB" sz="1100" kern="1200" dirty="0"/>
        </a:p>
      </dsp:txBody>
      <dsp:txXfrm>
        <a:off x="1603420" y="11868"/>
        <a:ext cx="1111233" cy="381454"/>
      </dsp:txXfrm>
    </dsp:sp>
    <dsp:sp modelId="{053C1F31-B1CF-417D-A581-93CDE315A4E2}">
      <dsp:nvSpPr>
        <dsp:cNvPr id="0" name=""/>
        <dsp:cNvSpPr/>
      </dsp:nvSpPr>
      <dsp:spPr>
        <a:xfrm>
          <a:off x="2840018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2840018" y="118152"/>
        <a:ext cx="168429" cy="168884"/>
      </dsp:txXfrm>
    </dsp:sp>
    <dsp:sp modelId="{28DA04A8-8EAA-4363-9EF5-34436F110B4A}">
      <dsp:nvSpPr>
        <dsp:cNvPr id="0" name=""/>
        <dsp:cNvSpPr/>
      </dsp:nvSpPr>
      <dsp:spPr>
        <a:xfrm>
          <a:off x="3180509" y="0"/>
          <a:ext cx="1134969" cy="405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Sliders &amp; lists</a:t>
          </a:r>
          <a:endParaRPr lang="en-GB" sz="1100" kern="1200" dirty="0"/>
        </a:p>
      </dsp:txBody>
      <dsp:txXfrm>
        <a:off x="3192377" y="11868"/>
        <a:ext cx="1111233" cy="381454"/>
      </dsp:txXfrm>
    </dsp:sp>
    <dsp:sp modelId="{96BB7AB5-6291-4E8D-9256-632CEEC29CB8}">
      <dsp:nvSpPr>
        <dsp:cNvPr id="0" name=""/>
        <dsp:cNvSpPr/>
      </dsp:nvSpPr>
      <dsp:spPr>
        <a:xfrm>
          <a:off x="4428975" y="61858"/>
          <a:ext cx="240613" cy="281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428975" y="118152"/>
        <a:ext cx="168429" cy="168884"/>
      </dsp:txXfrm>
    </dsp:sp>
    <dsp:sp modelId="{087ECDD7-64A4-443D-8ACE-CE4E0F8E0FF1}">
      <dsp:nvSpPr>
        <dsp:cNvPr id="0" name=""/>
        <dsp:cNvSpPr/>
      </dsp:nvSpPr>
      <dsp:spPr>
        <a:xfrm>
          <a:off x="4769466" y="0"/>
          <a:ext cx="1134969" cy="405190"/>
        </a:xfrm>
        <a:prstGeom prst="roundRect">
          <a:avLst>
            <a:gd name="adj" fmla="val 10000"/>
          </a:avLst>
        </a:prstGeom>
        <a:solidFill>
          <a:schemeClr val="tx1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>
              <a:solidFill>
                <a:schemeClr val="bg1"/>
              </a:solidFill>
            </a:rPr>
            <a:t>Further support</a:t>
          </a:r>
          <a:endParaRPr lang="en-GB" sz="1100" kern="1200" dirty="0">
            <a:solidFill>
              <a:schemeClr val="bg1"/>
            </a:solidFill>
          </a:endParaRPr>
        </a:p>
      </dsp:txBody>
      <dsp:txXfrm>
        <a:off x="4781334" y="11868"/>
        <a:ext cx="1111233" cy="3814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06B663-0FAB-7D4A-CC28-C5130D48F1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E53BC3-FA6C-5A32-8770-BC33E2F6EF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9FBB0-2EC6-493E-87FE-4C02452F03FC}" type="datetimeFigureOut">
              <a:rPr lang="en-GB" smtClean="0">
                <a:latin typeface="Arial" panose="020B0604020202020204" pitchFamily="34" charset="0"/>
              </a:rPr>
              <a:t>03/07/2025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43E079-EC64-BEBB-2623-64E2A03B06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C4C52C-68A5-F79D-2C39-64DFC1028E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FE917-A60B-4F4A-8EC8-016A98D590B2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27950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AEAC525-7BA6-41F8-BDE8-53481CB7EC10}" type="datetimeFigureOut">
              <a:rPr lang="en-GB" smtClean="0"/>
              <a:pPr/>
              <a:t>03/07/2025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85DFB43-5DEE-46D9-8D96-FAD2C1CF41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07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msp.org.uk/teachers/teaching-with-desmos-webinars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youtube.com/live/WrzlHvl83m0?si=YysPr6_9_eULPv-J" TargetMode="External"/><Relationship Id="rId4" Type="http://schemas.openxmlformats.org/officeDocument/2006/relationships/hyperlink" Target="https://help.desmos.com/hc/en-us/articles/15316366009997-Getting-Started-Desmos-Geometry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DFB43-5DEE-46D9-8D96-FAD2C1CF41D0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002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047E1-91F5-BE26-644C-2A17C4776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35657E-34AC-9FED-ADCD-179DD65B0A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A74758-ABBE-EB35-7CFF-78E05A71B0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https://tinyurl.com/Conf2551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3BCDA-031C-2281-EF6E-7741AA9F42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DFB43-5DEE-46D9-8D96-FAD2C1CF41D0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2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DFB43-5DEE-46D9-8D96-FAD2C1CF41D0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4882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Past approach: create a sub-set of this family – 1 student, 1 element/shape and collate class info. Difficulties included: inaccuracy of data!, slow, only a subset – often had to be simplified to work as a classroom activity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Now: create dynamic version displaying property you are interested in 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Show full family or have each student experience full family to allow for more confident generalisations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DFB43-5DEE-46D9-8D96-FAD2C1CF41D0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2854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Open blank geometry page and demonstrate – teachers to watch then they will have time to work through the instructions afterwards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DFB43-5DEE-46D9-8D96-FAD2C1CF41D0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8244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https://www.desmos.com/geometry/h4604zvkqy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DFB43-5DEE-46D9-8D96-FAD2C1CF41D0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692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Show delegates how to reflect polygon –then get them to work through it themselves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DFB43-5DEE-46D9-8D96-FAD2C1CF41D0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1098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https://www.desmos.com/geometry/duz84qwugo Final file</a:t>
            </a:r>
          </a:p>
          <a:p>
            <a:endParaRPr lang="en-GB" dirty="0"/>
          </a:p>
          <a:p>
            <a:r>
              <a:rPr lang="en-GB" dirty="0"/>
              <a:t>Starting point: https://www.desmos.com/geometry/1kbtyc6b41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DFB43-5DEE-46D9-8D96-FAD2C1CF41D0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1140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DFB43-5DEE-46D9-8D96-FAD2C1CF41D0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4416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TWD Geometry session: 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  <a:hlinkClick r:id="rId3"/>
              </a:rPr>
              <a:t>https://amsp.org.uk/teachers/teaching-with-desmos-webinars/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Desmos getting started: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  <a:hlinkClick r:id="rId4"/>
              </a:rPr>
              <a:t>https://help.desmos.com/hc/en-us/articles/15316366009997-Getting-Started-Desmos-Geometry</a:t>
            </a:r>
            <a:endParaRPr lang="en-GB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Intro webinar by Desmos: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  <a:hlinkClick r:id="rId5"/>
              </a:rPr>
              <a:t>https://www.youtube.com/live/WrzlHvl83m0?si=YysPr6_9_eULPv-J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DFB43-5DEE-46D9-8D96-FAD2C1CF41D0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6426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BFB82A27-2E72-6A89-05A4-DDF6E8C7CECD}"/>
              </a:ext>
            </a:extLst>
          </p:cNvPr>
          <p:cNvSpPr/>
          <p:nvPr userDrawn="1"/>
        </p:nvSpPr>
        <p:spPr>
          <a:xfrm>
            <a:off x="497171" y="-1"/>
            <a:ext cx="4121000" cy="4817533"/>
          </a:xfrm>
          <a:prstGeom prst="rect">
            <a:avLst/>
          </a:prstGeom>
          <a:solidFill>
            <a:schemeClr val="accent5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8" name="Text Placeholder 87">
            <a:extLst>
              <a:ext uri="{FF2B5EF4-FFF2-40B4-BE49-F238E27FC236}">
                <a16:creationId xmlns:a16="http://schemas.microsoft.com/office/drawing/2014/main" id="{A0073F3C-B594-BD6C-7A84-E669A66886F0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5944854" y="1765829"/>
            <a:ext cx="2298175" cy="5539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buNone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39" name="Text Placeholder 87">
            <a:extLst>
              <a:ext uri="{FF2B5EF4-FFF2-40B4-BE49-F238E27FC236}">
                <a16:creationId xmlns:a16="http://schemas.microsoft.com/office/drawing/2014/main" id="{A82DDF96-56B2-1807-1A22-ACE332251820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5944854" y="2815023"/>
            <a:ext cx="2298175" cy="5539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buNone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40" name="Text Placeholder 87">
            <a:extLst>
              <a:ext uri="{FF2B5EF4-FFF2-40B4-BE49-F238E27FC236}">
                <a16:creationId xmlns:a16="http://schemas.microsoft.com/office/drawing/2014/main" id="{30558E94-224F-8CC5-8CAF-9D2B3DB723BA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5944854" y="3864217"/>
            <a:ext cx="2298175" cy="5539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buNone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41" name="Text Placeholder 87">
            <a:extLst>
              <a:ext uri="{FF2B5EF4-FFF2-40B4-BE49-F238E27FC236}">
                <a16:creationId xmlns:a16="http://schemas.microsoft.com/office/drawing/2014/main" id="{5A30EC46-E055-61F3-C578-CB375C9ECB54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5944854" y="4913409"/>
            <a:ext cx="2298175" cy="5539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buNone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42" name="Text Placeholder 87">
            <a:extLst>
              <a:ext uri="{FF2B5EF4-FFF2-40B4-BE49-F238E27FC236}">
                <a16:creationId xmlns:a16="http://schemas.microsoft.com/office/drawing/2014/main" id="{EC759B96-B57B-5F0C-5D83-88E859C235CC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9494397" y="1765829"/>
            <a:ext cx="2298175" cy="5539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buNone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43" name="Text Placeholder 87">
            <a:extLst>
              <a:ext uri="{FF2B5EF4-FFF2-40B4-BE49-F238E27FC236}">
                <a16:creationId xmlns:a16="http://schemas.microsoft.com/office/drawing/2014/main" id="{E1C34CA8-8572-0B69-8620-DCEF2FE0A8AA}"/>
              </a:ext>
            </a:extLst>
          </p:cNvPr>
          <p:cNvSpPr>
            <a:spLocks noGrp="1"/>
          </p:cNvSpPr>
          <p:nvPr userDrawn="1">
            <p:ph type="body" sz="quarter" idx="22"/>
          </p:nvPr>
        </p:nvSpPr>
        <p:spPr>
          <a:xfrm>
            <a:off x="9494397" y="2815023"/>
            <a:ext cx="2298175" cy="5539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buNone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44" name="Text Placeholder 87">
            <a:extLst>
              <a:ext uri="{FF2B5EF4-FFF2-40B4-BE49-F238E27FC236}">
                <a16:creationId xmlns:a16="http://schemas.microsoft.com/office/drawing/2014/main" id="{DBFC36FA-C29E-13EF-3C3C-BF01AE8906D3}"/>
              </a:ext>
            </a:extLst>
          </p:cNvPr>
          <p:cNvSpPr>
            <a:spLocks noGrp="1"/>
          </p:cNvSpPr>
          <p:nvPr userDrawn="1">
            <p:ph type="body" sz="quarter" idx="23"/>
          </p:nvPr>
        </p:nvSpPr>
        <p:spPr>
          <a:xfrm>
            <a:off x="9494397" y="3864217"/>
            <a:ext cx="2298175" cy="5539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buNone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45" name="Text Placeholder 87">
            <a:extLst>
              <a:ext uri="{FF2B5EF4-FFF2-40B4-BE49-F238E27FC236}">
                <a16:creationId xmlns:a16="http://schemas.microsoft.com/office/drawing/2014/main" id="{1DFD202C-8001-9543-55AB-A76C245CDA84}"/>
              </a:ext>
            </a:extLst>
          </p:cNvPr>
          <p:cNvSpPr>
            <a:spLocks noGrp="1"/>
          </p:cNvSpPr>
          <p:nvPr userDrawn="1">
            <p:ph type="body" sz="quarter" idx="24"/>
          </p:nvPr>
        </p:nvSpPr>
        <p:spPr>
          <a:xfrm>
            <a:off x="9494397" y="4913409"/>
            <a:ext cx="2298175" cy="5539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buNone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46" name="Text Placeholder 123">
            <a:extLst>
              <a:ext uri="{FF2B5EF4-FFF2-40B4-BE49-F238E27FC236}">
                <a16:creationId xmlns:a16="http://schemas.microsoft.com/office/drawing/2014/main" id="{632EE841-D134-7580-D019-AD7D0522E296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 rot="10800000">
            <a:off x="5168500" y="2559366"/>
            <a:ext cx="2988000" cy="16118"/>
          </a:xfrm>
          <a:prstGeom prst="roundRect">
            <a:avLst>
              <a:gd name="adj" fmla="val 50000"/>
            </a:avLst>
          </a:prstGeom>
          <a:solidFill>
            <a:schemeClr val="bg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48" name="Text Placeholder 123">
            <a:extLst>
              <a:ext uri="{FF2B5EF4-FFF2-40B4-BE49-F238E27FC236}">
                <a16:creationId xmlns:a16="http://schemas.microsoft.com/office/drawing/2014/main" id="{5D90EC42-116E-EC38-E5DC-E058B5FAE00C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 rot="10800000">
            <a:off x="5168501" y="4657754"/>
            <a:ext cx="2988000" cy="16118"/>
          </a:xfrm>
          <a:prstGeom prst="roundRect">
            <a:avLst>
              <a:gd name="adj" fmla="val 50000"/>
            </a:avLst>
          </a:prstGeom>
          <a:solidFill>
            <a:schemeClr val="bg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64" name="Free-form: Shape 1239">
            <a:extLst>
              <a:ext uri="{FF2B5EF4-FFF2-40B4-BE49-F238E27FC236}">
                <a16:creationId xmlns:a16="http://schemas.microsoft.com/office/drawing/2014/main" id="{24E4BAFF-77CD-C221-598A-31AFC86463C3}"/>
              </a:ext>
            </a:extLst>
          </p:cNvPr>
          <p:cNvSpPr/>
          <p:nvPr userDrawn="1"/>
        </p:nvSpPr>
        <p:spPr>
          <a:xfrm rot="16200000">
            <a:off x="-1" y="3962398"/>
            <a:ext cx="2895601" cy="2895601"/>
          </a:xfrm>
          <a:custGeom>
            <a:avLst/>
            <a:gdLst>
              <a:gd name="connsiteX0" fmla="*/ 0 w 554226"/>
              <a:gd name="connsiteY0" fmla="*/ 554226 h 554226"/>
              <a:gd name="connsiteX1" fmla="*/ 554226 w 554226"/>
              <a:gd name="connsiteY1" fmla="*/ 0 h 554226"/>
              <a:gd name="connsiteX2" fmla="*/ 0 w 554226"/>
              <a:gd name="connsiteY2" fmla="*/ 0 h 554226"/>
              <a:gd name="connsiteX3" fmla="*/ 0 w 554226"/>
              <a:gd name="connsiteY3" fmla="*/ 554226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226" h="554226">
                <a:moveTo>
                  <a:pt x="0" y="554226"/>
                </a:moveTo>
                <a:cubicBezTo>
                  <a:pt x="306127" y="554226"/>
                  <a:pt x="554226" y="306057"/>
                  <a:pt x="554226" y="0"/>
                </a:cubicBezTo>
                <a:lnTo>
                  <a:pt x="0" y="0"/>
                </a:lnTo>
                <a:lnTo>
                  <a:pt x="0" y="554226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9" name="Free-form: Shape 1570">
            <a:extLst>
              <a:ext uri="{FF2B5EF4-FFF2-40B4-BE49-F238E27FC236}">
                <a16:creationId xmlns:a16="http://schemas.microsoft.com/office/drawing/2014/main" id="{658FBD5A-1A59-400E-1A2D-B6E505797241}"/>
              </a:ext>
            </a:extLst>
          </p:cNvPr>
          <p:cNvSpPr/>
          <p:nvPr userDrawn="1"/>
        </p:nvSpPr>
        <p:spPr>
          <a:xfrm rot="16200000">
            <a:off x="10189055" y="-783798"/>
            <a:ext cx="1219148" cy="2786743"/>
          </a:xfrm>
          <a:custGeom>
            <a:avLst/>
            <a:gdLst>
              <a:gd name="connsiteX0" fmla="*/ 554226 w 554226"/>
              <a:gd name="connsiteY0" fmla="*/ 0 h 1108522"/>
              <a:gd name="connsiteX1" fmla="*/ 277078 w 554226"/>
              <a:gd name="connsiteY1" fmla="*/ 554296 h 1108522"/>
              <a:gd name="connsiteX2" fmla="*/ 0 w 554226"/>
              <a:gd name="connsiteY2" fmla="*/ 1108522 h 1108522"/>
              <a:gd name="connsiteX3" fmla="*/ 554226 w 554226"/>
              <a:gd name="connsiteY3" fmla="*/ 1108522 h 1108522"/>
              <a:gd name="connsiteX4" fmla="*/ 554226 w 554226"/>
              <a:gd name="connsiteY4" fmla="*/ 0 h 1108522"/>
              <a:gd name="connsiteX5" fmla="*/ 554226 w 554226"/>
              <a:gd name="connsiteY5" fmla="*/ 0 h 110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4226" h="1108522">
                <a:moveTo>
                  <a:pt x="554226" y="0"/>
                </a:moveTo>
                <a:lnTo>
                  <a:pt x="277078" y="554296"/>
                </a:lnTo>
                <a:lnTo>
                  <a:pt x="0" y="1108522"/>
                </a:lnTo>
                <a:lnTo>
                  <a:pt x="554226" y="1108522"/>
                </a:lnTo>
                <a:lnTo>
                  <a:pt x="554226" y="0"/>
                </a:lnTo>
                <a:lnTo>
                  <a:pt x="554226" y="0"/>
                </a:ln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1" name="Text Placeholder 123">
            <a:extLst>
              <a:ext uri="{FF2B5EF4-FFF2-40B4-BE49-F238E27FC236}">
                <a16:creationId xmlns:a16="http://schemas.microsoft.com/office/drawing/2014/main" id="{933C9AA2-F03F-325A-2B5D-18792E089F2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 rot="10800000">
            <a:off x="5168500" y="3608560"/>
            <a:ext cx="2988000" cy="16118"/>
          </a:xfrm>
          <a:prstGeom prst="roundRect">
            <a:avLst>
              <a:gd name="adj" fmla="val 50000"/>
            </a:avLst>
          </a:prstGeom>
          <a:solidFill>
            <a:schemeClr val="bg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82" name="Text Placeholder 123">
            <a:extLst>
              <a:ext uri="{FF2B5EF4-FFF2-40B4-BE49-F238E27FC236}">
                <a16:creationId xmlns:a16="http://schemas.microsoft.com/office/drawing/2014/main" id="{BBDDE1F4-621D-EB27-5D0A-98E41315B460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 rot="10800000">
            <a:off x="8706829" y="2559366"/>
            <a:ext cx="2988000" cy="16118"/>
          </a:xfrm>
          <a:prstGeom prst="roundRect">
            <a:avLst>
              <a:gd name="adj" fmla="val 50000"/>
            </a:avLst>
          </a:prstGeom>
          <a:solidFill>
            <a:schemeClr val="bg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83" name="Text Placeholder 123">
            <a:extLst>
              <a:ext uri="{FF2B5EF4-FFF2-40B4-BE49-F238E27FC236}">
                <a16:creationId xmlns:a16="http://schemas.microsoft.com/office/drawing/2014/main" id="{68E06E46-F6A6-3383-C6EA-36B86042260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 rot="10800000">
            <a:off x="8706829" y="4657754"/>
            <a:ext cx="2988000" cy="16118"/>
          </a:xfrm>
          <a:prstGeom prst="roundRect">
            <a:avLst>
              <a:gd name="adj" fmla="val 50000"/>
            </a:avLst>
          </a:prstGeom>
          <a:solidFill>
            <a:schemeClr val="bg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84" name="Text Placeholder 123">
            <a:extLst>
              <a:ext uri="{FF2B5EF4-FFF2-40B4-BE49-F238E27FC236}">
                <a16:creationId xmlns:a16="http://schemas.microsoft.com/office/drawing/2014/main" id="{1ADCAB97-0E2A-C39D-9308-1FEA3303E13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 rot="10800000">
            <a:off x="8706829" y="3608560"/>
            <a:ext cx="2988000" cy="16118"/>
          </a:xfrm>
          <a:prstGeom prst="roundRect">
            <a:avLst>
              <a:gd name="adj" fmla="val 50000"/>
            </a:avLst>
          </a:prstGeom>
          <a:solidFill>
            <a:schemeClr val="bg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86" name="Title 185">
            <a:extLst>
              <a:ext uri="{FF2B5EF4-FFF2-40B4-BE49-F238E27FC236}">
                <a16:creationId xmlns:a16="http://schemas.microsoft.com/office/drawing/2014/main" id="{6019D9F4-2519-4282-68BB-F46C1980E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444" y="1654436"/>
            <a:ext cx="3174224" cy="1661993"/>
          </a:xfrm>
        </p:spPr>
        <p:txBody>
          <a:bodyPr anchor="t" anchorCtr="0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kumimoji="0" lang="en-GB" sz="5400" b="1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Free-form: Shape 1072">
            <a:extLst>
              <a:ext uri="{FF2B5EF4-FFF2-40B4-BE49-F238E27FC236}">
                <a16:creationId xmlns:a16="http://schemas.microsoft.com/office/drawing/2014/main" id="{11EE553F-E908-11C7-6985-5ADAB9FA5467}"/>
              </a:ext>
            </a:extLst>
          </p:cNvPr>
          <p:cNvSpPr/>
          <p:nvPr userDrawn="1"/>
        </p:nvSpPr>
        <p:spPr>
          <a:xfrm>
            <a:off x="896323" y="523098"/>
            <a:ext cx="867950" cy="867950"/>
          </a:xfrm>
          <a:custGeom>
            <a:avLst/>
            <a:gdLst>
              <a:gd name="connsiteX0" fmla="*/ 554226 w 1108452"/>
              <a:gd name="connsiteY0" fmla="*/ 0 h 1108452"/>
              <a:gd name="connsiteX1" fmla="*/ 0 w 1108452"/>
              <a:gd name="connsiteY1" fmla="*/ 554226 h 1108452"/>
              <a:gd name="connsiteX2" fmla="*/ 554226 w 1108452"/>
              <a:gd name="connsiteY2" fmla="*/ 1108453 h 1108452"/>
              <a:gd name="connsiteX3" fmla="*/ 1108453 w 1108452"/>
              <a:gd name="connsiteY3" fmla="*/ 554226 h 1108452"/>
              <a:gd name="connsiteX4" fmla="*/ 554226 w 1108452"/>
              <a:gd name="connsiteY4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8452" h="1108452">
                <a:moveTo>
                  <a:pt x="554226" y="0"/>
                </a:moveTo>
                <a:cubicBezTo>
                  <a:pt x="554226" y="306127"/>
                  <a:pt x="306057" y="554226"/>
                  <a:pt x="0" y="554226"/>
                </a:cubicBezTo>
                <a:cubicBezTo>
                  <a:pt x="306127" y="554226"/>
                  <a:pt x="554226" y="802396"/>
                  <a:pt x="554226" y="1108453"/>
                </a:cubicBezTo>
                <a:cubicBezTo>
                  <a:pt x="554226" y="802326"/>
                  <a:pt x="802395" y="554226"/>
                  <a:pt x="1108453" y="554226"/>
                </a:cubicBezTo>
                <a:cubicBezTo>
                  <a:pt x="802325" y="554226"/>
                  <a:pt x="554226" y="306057"/>
                  <a:pt x="554226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15DE9-C800-20DD-E1AB-E92FE6B6240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881795" y="1777547"/>
            <a:ext cx="927477" cy="553998"/>
          </a:xfrm>
        </p:spPr>
        <p:txBody>
          <a:bodyPr>
            <a:noAutofit/>
          </a:bodyPr>
          <a:lstStyle>
            <a:lvl1pPr algn="r">
              <a:defRPr sz="3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XX.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B1AAEC6-CE8D-8D7F-C2FC-A9007B65211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881795" y="2828710"/>
            <a:ext cx="927477" cy="553998"/>
          </a:xfrm>
        </p:spPr>
        <p:txBody>
          <a:bodyPr>
            <a:noAutofit/>
          </a:bodyPr>
          <a:lstStyle>
            <a:lvl1pPr algn="r">
              <a:defRPr sz="3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XX.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7D898D8-DA20-DBCF-D214-567DB0F4C30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881795" y="3879873"/>
            <a:ext cx="927477" cy="553998"/>
          </a:xfrm>
        </p:spPr>
        <p:txBody>
          <a:bodyPr>
            <a:noAutofit/>
          </a:bodyPr>
          <a:lstStyle>
            <a:lvl1pPr algn="r">
              <a:defRPr sz="3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XX.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06B407F-0161-8B31-66E6-2C46D4F5B1D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881795" y="4931036"/>
            <a:ext cx="927477" cy="553998"/>
          </a:xfrm>
        </p:spPr>
        <p:txBody>
          <a:bodyPr>
            <a:noAutofit/>
          </a:bodyPr>
          <a:lstStyle>
            <a:lvl1pPr algn="r">
              <a:defRPr sz="3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XX.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A40E29E-5354-3444-4CE0-63C700C3780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431339" y="1777547"/>
            <a:ext cx="927477" cy="553998"/>
          </a:xfrm>
        </p:spPr>
        <p:txBody>
          <a:bodyPr>
            <a:noAutofit/>
          </a:bodyPr>
          <a:lstStyle>
            <a:lvl1pPr algn="r">
              <a:defRPr sz="3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XX.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DD5EFF8-E529-6BFE-AD5F-72E5413FDB97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431339" y="2828710"/>
            <a:ext cx="927477" cy="553998"/>
          </a:xfrm>
        </p:spPr>
        <p:txBody>
          <a:bodyPr>
            <a:noAutofit/>
          </a:bodyPr>
          <a:lstStyle>
            <a:lvl1pPr algn="r">
              <a:defRPr sz="3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XX.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C6F4C9B-F128-DA51-3B60-7EF9C4C5345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431339" y="3879873"/>
            <a:ext cx="927477" cy="553998"/>
          </a:xfrm>
        </p:spPr>
        <p:txBody>
          <a:bodyPr>
            <a:noAutofit/>
          </a:bodyPr>
          <a:lstStyle>
            <a:lvl1pPr algn="r">
              <a:defRPr sz="3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XX.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31B95F6-E490-E4E8-9388-49E7E34C935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431339" y="4931036"/>
            <a:ext cx="927477" cy="553998"/>
          </a:xfrm>
        </p:spPr>
        <p:txBody>
          <a:bodyPr>
            <a:noAutofit/>
          </a:bodyPr>
          <a:lstStyle>
            <a:lvl1pPr algn="r">
              <a:defRPr sz="3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XX.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D0CD739-0065-F6BF-C968-D013E6BF92BA}"/>
              </a:ext>
            </a:extLst>
          </p:cNvPr>
          <p:cNvGrpSpPr/>
          <p:nvPr userDrawn="1"/>
        </p:nvGrpSpPr>
        <p:grpSpPr>
          <a:xfrm>
            <a:off x="11209350" y="6233165"/>
            <a:ext cx="530198" cy="428399"/>
            <a:chOff x="11209350" y="6233165"/>
            <a:chExt cx="530198" cy="428399"/>
          </a:xfrm>
          <a:solidFill>
            <a:schemeClr val="bg1"/>
          </a:solidFill>
        </p:grpSpPr>
        <p:sp>
          <p:nvSpPr>
            <p:cNvPr id="15" name="Free-form: Shape 702">
              <a:extLst>
                <a:ext uri="{FF2B5EF4-FFF2-40B4-BE49-F238E27FC236}">
                  <a16:creationId xmlns:a16="http://schemas.microsoft.com/office/drawing/2014/main" id="{FA78F68A-8653-4DA2-CA98-33C50D4D0612}"/>
                </a:ext>
              </a:extLst>
            </p:cNvPr>
            <p:cNvSpPr/>
            <p:nvPr/>
          </p:nvSpPr>
          <p:spPr>
            <a:xfrm>
              <a:off x="11209350" y="6449718"/>
              <a:ext cx="530198" cy="211846"/>
            </a:xfrm>
            <a:custGeom>
              <a:avLst/>
              <a:gdLst>
                <a:gd name="connsiteX0" fmla="*/ 481149 w 530198"/>
                <a:gd name="connsiteY0" fmla="*/ 0 h 211846"/>
                <a:gd name="connsiteX1" fmla="*/ 530198 w 530198"/>
                <a:gd name="connsiteY1" fmla="*/ 0 h 211846"/>
                <a:gd name="connsiteX2" fmla="*/ 530198 w 530198"/>
                <a:gd name="connsiteY2" fmla="*/ 211846 h 211846"/>
                <a:gd name="connsiteX3" fmla="*/ 481149 w 530198"/>
                <a:gd name="connsiteY3" fmla="*/ 211846 h 211846"/>
                <a:gd name="connsiteX4" fmla="*/ 277972 w 530198"/>
                <a:gd name="connsiteY4" fmla="*/ 0 h 211846"/>
                <a:gd name="connsiteX5" fmla="*/ 438155 w 530198"/>
                <a:gd name="connsiteY5" fmla="*/ 0 h 211846"/>
                <a:gd name="connsiteX6" fmla="*/ 438155 w 530198"/>
                <a:gd name="connsiteY6" fmla="*/ 39341 h 211846"/>
                <a:gd name="connsiteX7" fmla="*/ 326724 w 530198"/>
                <a:gd name="connsiteY7" fmla="*/ 39341 h 211846"/>
                <a:gd name="connsiteX8" fmla="*/ 326724 w 530198"/>
                <a:gd name="connsiteY8" fmla="*/ 85346 h 211846"/>
                <a:gd name="connsiteX9" fmla="*/ 425128 w 530198"/>
                <a:gd name="connsiteY9" fmla="*/ 85346 h 211846"/>
                <a:gd name="connsiteX10" fmla="*/ 425128 w 530198"/>
                <a:gd name="connsiteY10" fmla="*/ 123473 h 211846"/>
                <a:gd name="connsiteX11" fmla="*/ 326724 w 530198"/>
                <a:gd name="connsiteY11" fmla="*/ 123473 h 211846"/>
                <a:gd name="connsiteX12" fmla="*/ 326724 w 530198"/>
                <a:gd name="connsiteY12" fmla="*/ 172505 h 211846"/>
                <a:gd name="connsiteX13" fmla="*/ 442084 w 530198"/>
                <a:gd name="connsiteY13" fmla="*/ 172505 h 211846"/>
                <a:gd name="connsiteX14" fmla="*/ 442084 w 530198"/>
                <a:gd name="connsiteY14" fmla="*/ 211846 h 211846"/>
                <a:gd name="connsiteX15" fmla="*/ 277972 w 530198"/>
                <a:gd name="connsiteY15" fmla="*/ 211846 h 211846"/>
                <a:gd name="connsiteX16" fmla="*/ 0 w 530198"/>
                <a:gd name="connsiteY16" fmla="*/ 0 h 211846"/>
                <a:gd name="connsiteX17" fmla="*/ 40565 w 530198"/>
                <a:gd name="connsiteY17" fmla="*/ 0 h 211846"/>
                <a:gd name="connsiteX18" fmla="*/ 119957 w 530198"/>
                <a:gd name="connsiteY18" fmla="*/ 131542 h 211846"/>
                <a:gd name="connsiteX19" fmla="*/ 198029 w 530198"/>
                <a:gd name="connsiteY19" fmla="*/ 0 h 211846"/>
                <a:gd name="connsiteX20" fmla="*/ 238292 w 530198"/>
                <a:gd name="connsiteY20" fmla="*/ 0 h 211846"/>
                <a:gd name="connsiteX21" fmla="*/ 238907 w 530198"/>
                <a:gd name="connsiteY21" fmla="*/ 211846 h 211846"/>
                <a:gd name="connsiteX22" fmla="*/ 192881 w 530198"/>
                <a:gd name="connsiteY22" fmla="*/ 211846 h 211846"/>
                <a:gd name="connsiteX23" fmla="*/ 192610 w 530198"/>
                <a:gd name="connsiteY23" fmla="*/ 84689 h 211846"/>
                <a:gd name="connsiteX24" fmla="*/ 130201 w 530198"/>
                <a:gd name="connsiteY24" fmla="*/ 189456 h 211846"/>
                <a:gd name="connsiteX25" fmla="*/ 108097 w 530198"/>
                <a:gd name="connsiteY25" fmla="*/ 189456 h 211846"/>
                <a:gd name="connsiteX26" fmla="*/ 46011 w 530198"/>
                <a:gd name="connsiteY26" fmla="*/ 87430 h 211846"/>
                <a:gd name="connsiteX27" fmla="*/ 46011 w 530198"/>
                <a:gd name="connsiteY27" fmla="*/ 211846 h 211846"/>
                <a:gd name="connsiteX28" fmla="*/ 0 w 530198"/>
                <a:gd name="connsiteY28" fmla="*/ 211846 h 21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0198" h="211846">
                  <a:moveTo>
                    <a:pt x="481149" y="0"/>
                  </a:moveTo>
                  <a:lnTo>
                    <a:pt x="530198" y="0"/>
                  </a:lnTo>
                  <a:lnTo>
                    <a:pt x="530198" y="211846"/>
                  </a:lnTo>
                  <a:lnTo>
                    <a:pt x="481149" y="211846"/>
                  </a:lnTo>
                  <a:close/>
                  <a:moveTo>
                    <a:pt x="277972" y="0"/>
                  </a:moveTo>
                  <a:lnTo>
                    <a:pt x="438155" y="0"/>
                  </a:lnTo>
                  <a:lnTo>
                    <a:pt x="438155" y="39341"/>
                  </a:lnTo>
                  <a:lnTo>
                    <a:pt x="326724" y="39341"/>
                  </a:lnTo>
                  <a:lnTo>
                    <a:pt x="326724" y="85346"/>
                  </a:lnTo>
                  <a:lnTo>
                    <a:pt x="425128" y="85346"/>
                  </a:lnTo>
                  <a:lnTo>
                    <a:pt x="425128" y="123473"/>
                  </a:lnTo>
                  <a:lnTo>
                    <a:pt x="326724" y="123473"/>
                  </a:lnTo>
                  <a:lnTo>
                    <a:pt x="326724" y="172505"/>
                  </a:lnTo>
                  <a:lnTo>
                    <a:pt x="442084" y="172505"/>
                  </a:lnTo>
                  <a:lnTo>
                    <a:pt x="442084" y="211846"/>
                  </a:lnTo>
                  <a:lnTo>
                    <a:pt x="277972" y="211846"/>
                  </a:lnTo>
                  <a:close/>
                  <a:moveTo>
                    <a:pt x="0" y="0"/>
                  </a:moveTo>
                  <a:lnTo>
                    <a:pt x="40565" y="0"/>
                  </a:lnTo>
                  <a:lnTo>
                    <a:pt x="119957" y="131542"/>
                  </a:lnTo>
                  <a:lnTo>
                    <a:pt x="198029" y="0"/>
                  </a:lnTo>
                  <a:lnTo>
                    <a:pt x="238292" y="0"/>
                  </a:lnTo>
                  <a:lnTo>
                    <a:pt x="238907" y="211846"/>
                  </a:lnTo>
                  <a:lnTo>
                    <a:pt x="192881" y="211846"/>
                  </a:lnTo>
                  <a:lnTo>
                    <a:pt x="192610" y="84689"/>
                  </a:lnTo>
                  <a:lnTo>
                    <a:pt x="130201" y="189456"/>
                  </a:lnTo>
                  <a:lnTo>
                    <a:pt x="108097" y="189456"/>
                  </a:lnTo>
                  <a:lnTo>
                    <a:pt x="46011" y="87430"/>
                  </a:lnTo>
                  <a:lnTo>
                    <a:pt x="46011" y="211846"/>
                  </a:lnTo>
                  <a:lnTo>
                    <a:pt x="0" y="21184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Free-form: Shape 703">
              <a:extLst>
                <a:ext uri="{FF2B5EF4-FFF2-40B4-BE49-F238E27FC236}">
                  <a16:creationId xmlns:a16="http://schemas.microsoft.com/office/drawing/2014/main" id="{EED56371-8757-7AF8-F19E-6A190946ED55}"/>
                </a:ext>
              </a:extLst>
            </p:cNvPr>
            <p:cNvSpPr/>
            <p:nvPr/>
          </p:nvSpPr>
          <p:spPr>
            <a:xfrm>
              <a:off x="11209350" y="6233165"/>
              <a:ext cx="529906" cy="176540"/>
            </a:xfrm>
            <a:custGeom>
              <a:avLst/>
              <a:gdLst>
                <a:gd name="connsiteX0" fmla="*/ 264951 w 529906"/>
                <a:gd name="connsiteY0" fmla="*/ 23673 h 176540"/>
                <a:gd name="connsiteX1" fmla="*/ 264951 w 529906"/>
                <a:gd name="connsiteY1" fmla="*/ 23679 h 176540"/>
                <a:gd name="connsiteX2" fmla="*/ 264946 w 529906"/>
                <a:gd name="connsiteY2" fmla="*/ 23677 h 176540"/>
                <a:gd name="connsiteX3" fmla="*/ 353270 w 529906"/>
                <a:gd name="connsiteY3" fmla="*/ 0 h 176540"/>
                <a:gd name="connsiteX4" fmla="*/ 529906 w 529906"/>
                <a:gd name="connsiteY4" fmla="*/ 176540 h 176540"/>
                <a:gd name="connsiteX5" fmla="*/ 353270 w 529906"/>
                <a:gd name="connsiteY5" fmla="*/ 176540 h 176540"/>
                <a:gd name="connsiteX6" fmla="*/ 264955 w 529906"/>
                <a:gd name="connsiteY6" fmla="*/ 23679 h 176540"/>
                <a:gd name="connsiteX7" fmla="*/ 353270 w 529906"/>
                <a:gd name="connsiteY7" fmla="*/ 0 h 176540"/>
                <a:gd name="connsiteX8" fmla="*/ 176635 w 529906"/>
                <a:gd name="connsiteY8" fmla="*/ 0 h 176540"/>
                <a:gd name="connsiteX9" fmla="*/ 223117 w 529906"/>
                <a:gd name="connsiteY9" fmla="*/ 6203 h 176540"/>
                <a:gd name="connsiteX10" fmla="*/ 264946 w 529906"/>
                <a:gd name="connsiteY10" fmla="*/ 23677 h 176540"/>
                <a:gd name="connsiteX11" fmla="*/ 228887 w 529906"/>
                <a:gd name="connsiteY11" fmla="*/ 51250 h 176540"/>
                <a:gd name="connsiteX12" fmla="*/ 176635 w 529906"/>
                <a:gd name="connsiteY12" fmla="*/ 176535 h 176540"/>
                <a:gd name="connsiteX13" fmla="*/ 0 w 529906"/>
                <a:gd name="connsiteY13" fmla="*/ 176535 h 176540"/>
                <a:gd name="connsiteX14" fmla="*/ 176635 w 529906"/>
                <a:gd name="connsiteY14" fmla="*/ 0 h 1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9906" h="176540">
                  <a:moveTo>
                    <a:pt x="264951" y="23673"/>
                  </a:moveTo>
                  <a:lnTo>
                    <a:pt x="264951" y="23679"/>
                  </a:lnTo>
                  <a:lnTo>
                    <a:pt x="264946" y="23677"/>
                  </a:lnTo>
                  <a:close/>
                  <a:moveTo>
                    <a:pt x="353270" y="0"/>
                  </a:moveTo>
                  <a:cubicBezTo>
                    <a:pt x="450821" y="0"/>
                    <a:pt x="529906" y="79037"/>
                    <a:pt x="529906" y="176540"/>
                  </a:cubicBezTo>
                  <a:lnTo>
                    <a:pt x="353270" y="176540"/>
                  </a:lnTo>
                  <a:cubicBezTo>
                    <a:pt x="353270" y="111209"/>
                    <a:pt x="317736" y="54207"/>
                    <a:pt x="264955" y="23679"/>
                  </a:cubicBezTo>
                  <a:cubicBezTo>
                    <a:pt x="290940" y="8648"/>
                    <a:pt x="321087" y="0"/>
                    <a:pt x="353270" y="0"/>
                  </a:cubicBezTo>
                  <a:close/>
                  <a:moveTo>
                    <a:pt x="176635" y="0"/>
                  </a:moveTo>
                  <a:cubicBezTo>
                    <a:pt x="192727" y="0"/>
                    <a:pt x="208309" y="2162"/>
                    <a:pt x="223117" y="6203"/>
                  </a:cubicBezTo>
                  <a:lnTo>
                    <a:pt x="264946" y="23677"/>
                  </a:lnTo>
                  <a:lnTo>
                    <a:pt x="228887" y="51250"/>
                  </a:lnTo>
                  <a:cubicBezTo>
                    <a:pt x="196626" y="83224"/>
                    <a:pt x="176635" y="127537"/>
                    <a:pt x="176635" y="176535"/>
                  </a:cubicBezTo>
                  <a:lnTo>
                    <a:pt x="0" y="176535"/>
                  </a:lnTo>
                  <a:cubicBezTo>
                    <a:pt x="0" y="79037"/>
                    <a:pt x="79084" y="0"/>
                    <a:pt x="176635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14" name="Free-form: Shape 1569">
            <a:extLst>
              <a:ext uri="{FF2B5EF4-FFF2-40B4-BE49-F238E27FC236}">
                <a16:creationId xmlns:a16="http://schemas.microsoft.com/office/drawing/2014/main" id="{F39D02B7-F6C1-171A-0FA7-07D302309826}"/>
              </a:ext>
            </a:extLst>
          </p:cNvPr>
          <p:cNvSpPr/>
          <p:nvPr userDrawn="1"/>
        </p:nvSpPr>
        <p:spPr>
          <a:xfrm>
            <a:off x="2679782" y="4040358"/>
            <a:ext cx="1645157" cy="548313"/>
          </a:xfrm>
          <a:custGeom>
            <a:avLst/>
            <a:gdLst>
              <a:gd name="connsiteX0" fmla="*/ 1580541 w 1635033"/>
              <a:gd name="connsiteY0" fmla="*/ 435950 h 544939"/>
              <a:gd name="connsiteX1" fmla="*/ 1635033 w 1635033"/>
              <a:gd name="connsiteY1" fmla="*/ 490444 h 544939"/>
              <a:gd name="connsiteX2" fmla="*/ 1580541 w 1635033"/>
              <a:gd name="connsiteY2" fmla="*/ 544939 h 544939"/>
              <a:gd name="connsiteX3" fmla="*/ 1526046 w 1635033"/>
              <a:gd name="connsiteY3" fmla="*/ 490444 h 544939"/>
              <a:gd name="connsiteX4" fmla="*/ 1580541 w 1635033"/>
              <a:gd name="connsiteY4" fmla="*/ 435950 h 544939"/>
              <a:gd name="connsiteX5" fmla="*/ 1362564 w 1635033"/>
              <a:gd name="connsiteY5" fmla="*/ 435950 h 544939"/>
              <a:gd name="connsiteX6" fmla="*/ 1417057 w 1635033"/>
              <a:gd name="connsiteY6" fmla="*/ 490444 h 544939"/>
              <a:gd name="connsiteX7" fmla="*/ 1362564 w 1635033"/>
              <a:gd name="connsiteY7" fmla="*/ 544939 h 544939"/>
              <a:gd name="connsiteX8" fmla="*/ 1308070 w 1635033"/>
              <a:gd name="connsiteY8" fmla="*/ 490444 h 544939"/>
              <a:gd name="connsiteX9" fmla="*/ 1362564 w 1635033"/>
              <a:gd name="connsiteY9" fmla="*/ 435950 h 544939"/>
              <a:gd name="connsiteX10" fmla="*/ 1144479 w 1635033"/>
              <a:gd name="connsiteY10" fmla="*/ 435950 h 544939"/>
              <a:gd name="connsiteX11" fmla="*/ 1198973 w 1635033"/>
              <a:gd name="connsiteY11" fmla="*/ 490444 h 544939"/>
              <a:gd name="connsiteX12" fmla="*/ 1144479 w 1635033"/>
              <a:gd name="connsiteY12" fmla="*/ 544939 h 544939"/>
              <a:gd name="connsiteX13" fmla="*/ 1089986 w 1635033"/>
              <a:gd name="connsiteY13" fmla="*/ 490444 h 544939"/>
              <a:gd name="connsiteX14" fmla="*/ 1144479 w 1635033"/>
              <a:gd name="connsiteY14" fmla="*/ 435950 h 544939"/>
              <a:gd name="connsiteX15" fmla="*/ 926504 w 1635033"/>
              <a:gd name="connsiteY15" fmla="*/ 435950 h 544939"/>
              <a:gd name="connsiteX16" fmla="*/ 980998 w 1635033"/>
              <a:gd name="connsiteY16" fmla="*/ 490444 h 544939"/>
              <a:gd name="connsiteX17" fmla="*/ 926504 w 1635033"/>
              <a:gd name="connsiteY17" fmla="*/ 544939 h 544939"/>
              <a:gd name="connsiteX18" fmla="*/ 872011 w 1635033"/>
              <a:gd name="connsiteY18" fmla="*/ 490444 h 544939"/>
              <a:gd name="connsiteX19" fmla="*/ 926504 w 1635033"/>
              <a:gd name="connsiteY19" fmla="*/ 435950 h 544939"/>
              <a:gd name="connsiteX20" fmla="*/ 708529 w 1635033"/>
              <a:gd name="connsiteY20" fmla="*/ 435950 h 544939"/>
              <a:gd name="connsiteX21" fmla="*/ 763022 w 1635033"/>
              <a:gd name="connsiteY21" fmla="*/ 490444 h 544939"/>
              <a:gd name="connsiteX22" fmla="*/ 708529 w 1635033"/>
              <a:gd name="connsiteY22" fmla="*/ 544939 h 544939"/>
              <a:gd name="connsiteX23" fmla="*/ 654035 w 1635033"/>
              <a:gd name="connsiteY23" fmla="*/ 490444 h 544939"/>
              <a:gd name="connsiteX24" fmla="*/ 708529 w 1635033"/>
              <a:gd name="connsiteY24" fmla="*/ 435950 h 544939"/>
              <a:gd name="connsiteX25" fmla="*/ 490443 w 1635033"/>
              <a:gd name="connsiteY25" fmla="*/ 435950 h 544939"/>
              <a:gd name="connsiteX26" fmla="*/ 544936 w 1635033"/>
              <a:gd name="connsiteY26" fmla="*/ 490444 h 544939"/>
              <a:gd name="connsiteX27" fmla="*/ 490443 w 1635033"/>
              <a:gd name="connsiteY27" fmla="*/ 544939 h 544939"/>
              <a:gd name="connsiteX28" fmla="*/ 435949 w 1635033"/>
              <a:gd name="connsiteY28" fmla="*/ 490444 h 544939"/>
              <a:gd name="connsiteX29" fmla="*/ 490443 w 1635033"/>
              <a:gd name="connsiteY29" fmla="*/ 435950 h 544939"/>
              <a:gd name="connsiteX30" fmla="*/ 272468 w 1635033"/>
              <a:gd name="connsiteY30" fmla="*/ 435950 h 544939"/>
              <a:gd name="connsiteX31" fmla="*/ 326962 w 1635033"/>
              <a:gd name="connsiteY31" fmla="*/ 490444 h 544939"/>
              <a:gd name="connsiteX32" fmla="*/ 272468 w 1635033"/>
              <a:gd name="connsiteY32" fmla="*/ 544939 h 544939"/>
              <a:gd name="connsiteX33" fmla="*/ 217975 w 1635033"/>
              <a:gd name="connsiteY33" fmla="*/ 490444 h 544939"/>
              <a:gd name="connsiteX34" fmla="*/ 272468 w 1635033"/>
              <a:gd name="connsiteY34" fmla="*/ 435950 h 544939"/>
              <a:gd name="connsiteX35" fmla="*/ 54493 w 1635033"/>
              <a:gd name="connsiteY35" fmla="*/ 435950 h 544939"/>
              <a:gd name="connsiteX36" fmla="*/ 108987 w 1635033"/>
              <a:gd name="connsiteY36" fmla="*/ 490444 h 544939"/>
              <a:gd name="connsiteX37" fmla="*/ 54493 w 1635033"/>
              <a:gd name="connsiteY37" fmla="*/ 544939 h 544939"/>
              <a:gd name="connsiteX38" fmla="*/ 0 w 1635033"/>
              <a:gd name="connsiteY38" fmla="*/ 490444 h 544939"/>
              <a:gd name="connsiteX39" fmla="*/ 54493 w 1635033"/>
              <a:gd name="connsiteY39" fmla="*/ 435950 h 544939"/>
              <a:gd name="connsiteX40" fmla="*/ 1580541 w 1635033"/>
              <a:gd name="connsiteY40" fmla="*/ 217975 h 544939"/>
              <a:gd name="connsiteX41" fmla="*/ 1635033 w 1635033"/>
              <a:gd name="connsiteY41" fmla="*/ 272469 h 544939"/>
              <a:gd name="connsiteX42" fmla="*/ 1580541 w 1635033"/>
              <a:gd name="connsiteY42" fmla="*/ 326963 h 544939"/>
              <a:gd name="connsiteX43" fmla="*/ 1526046 w 1635033"/>
              <a:gd name="connsiteY43" fmla="*/ 272469 h 544939"/>
              <a:gd name="connsiteX44" fmla="*/ 1580541 w 1635033"/>
              <a:gd name="connsiteY44" fmla="*/ 217975 h 544939"/>
              <a:gd name="connsiteX45" fmla="*/ 1362564 w 1635033"/>
              <a:gd name="connsiteY45" fmla="*/ 217975 h 544939"/>
              <a:gd name="connsiteX46" fmla="*/ 1417057 w 1635033"/>
              <a:gd name="connsiteY46" fmla="*/ 272469 h 544939"/>
              <a:gd name="connsiteX47" fmla="*/ 1362564 w 1635033"/>
              <a:gd name="connsiteY47" fmla="*/ 326963 h 544939"/>
              <a:gd name="connsiteX48" fmla="*/ 1308070 w 1635033"/>
              <a:gd name="connsiteY48" fmla="*/ 272469 h 544939"/>
              <a:gd name="connsiteX49" fmla="*/ 1362564 w 1635033"/>
              <a:gd name="connsiteY49" fmla="*/ 217975 h 544939"/>
              <a:gd name="connsiteX50" fmla="*/ 1144479 w 1635033"/>
              <a:gd name="connsiteY50" fmla="*/ 217975 h 544939"/>
              <a:gd name="connsiteX51" fmla="*/ 1198973 w 1635033"/>
              <a:gd name="connsiteY51" fmla="*/ 272469 h 544939"/>
              <a:gd name="connsiteX52" fmla="*/ 1144479 w 1635033"/>
              <a:gd name="connsiteY52" fmla="*/ 326963 h 544939"/>
              <a:gd name="connsiteX53" fmla="*/ 1089986 w 1635033"/>
              <a:gd name="connsiteY53" fmla="*/ 272469 h 544939"/>
              <a:gd name="connsiteX54" fmla="*/ 1144479 w 1635033"/>
              <a:gd name="connsiteY54" fmla="*/ 217975 h 544939"/>
              <a:gd name="connsiteX55" fmla="*/ 926504 w 1635033"/>
              <a:gd name="connsiteY55" fmla="*/ 217975 h 544939"/>
              <a:gd name="connsiteX56" fmla="*/ 980998 w 1635033"/>
              <a:gd name="connsiteY56" fmla="*/ 272469 h 544939"/>
              <a:gd name="connsiteX57" fmla="*/ 926504 w 1635033"/>
              <a:gd name="connsiteY57" fmla="*/ 326963 h 544939"/>
              <a:gd name="connsiteX58" fmla="*/ 872011 w 1635033"/>
              <a:gd name="connsiteY58" fmla="*/ 272469 h 544939"/>
              <a:gd name="connsiteX59" fmla="*/ 926504 w 1635033"/>
              <a:gd name="connsiteY59" fmla="*/ 217975 h 544939"/>
              <a:gd name="connsiteX60" fmla="*/ 708529 w 1635033"/>
              <a:gd name="connsiteY60" fmla="*/ 217975 h 544939"/>
              <a:gd name="connsiteX61" fmla="*/ 763022 w 1635033"/>
              <a:gd name="connsiteY61" fmla="*/ 272469 h 544939"/>
              <a:gd name="connsiteX62" fmla="*/ 708529 w 1635033"/>
              <a:gd name="connsiteY62" fmla="*/ 326963 h 544939"/>
              <a:gd name="connsiteX63" fmla="*/ 654035 w 1635033"/>
              <a:gd name="connsiteY63" fmla="*/ 272469 h 544939"/>
              <a:gd name="connsiteX64" fmla="*/ 708529 w 1635033"/>
              <a:gd name="connsiteY64" fmla="*/ 217975 h 544939"/>
              <a:gd name="connsiteX65" fmla="*/ 490443 w 1635033"/>
              <a:gd name="connsiteY65" fmla="*/ 217975 h 544939"/>
              <a:gd name="connsiteX66" fmla="*/ 544936 w 1635033"/>
              <a:gd name="connsiteY66" fmla="*/ 272469 h 544939"/>
              <a:gd name="connsiteX67" fmla="*/ 490443 w 1635033"/>
              <a:gd name="connsiteY67" fmla="*/ 326963 h 544939"/>
              <a:gd name="connsiteX68" fmla="*/ 435949 w 1635033"/>
              <a:gd name="connsiteY68" fmla="*/ 272469 h 544939"/>
              <a:gd name="connsiteX69" fmla="*/ 490443 w 1635033"/>
              <a:gd name="connsiteY69" fmla="*/ 217975 h 544939"/>
              <a:gd name="connsiteX70" fmla="*/ 272468 w 1635033"/>
              <a:gd name="connsiteY70" fmla="*/ 217975 h 544939"/>
              <a:gd name="connsiteX71" fmla="*/ 326962 w 1635033"/>
              <a:gd name="connsiteY71" fmla="*/ 272469 h 544939"/>
              <a:gd name="connsiteX72" fmla="*/ 272468 w 1635033"/>
              <a:gd name="connsiteY72" fmla="*/ 326963 h 544939"/>
              <a:gd name="connsiteX73" fmla="*/ 217975 w 1635033"/>
              <a:gd name="connsiteY73" fmla="*/ 272469 h 544939"/>
              <a:gd name="connsiteX74" fmla="*/ 272468 w 1635033"/>
              <a:gd name="connsiteY74" fmla="*/ 217975 h 544939"/>
              <a:gd name="connsiteX75" fmla="*/ 54493 w 1635033"/>
              <a:gd name="connsiteY75" fmla="*/ 217975 h 544939"/>
              <a:gd name="connsiteX76" fmla="*/ 108987 w 1635033"/>
              <a:gd name="connsiteY76" fmla="*/ 272469 h 544939"/>
              <a:gd name="connsiteX77" fmla="*/ 54493 w 1635033"/>
              <a:gd name="connsiteY77" fmla="*/ 326963 h 544939"/>
              <a:gd name="connsiteX78" fmla="*/ 0 w 1635033"/>
              <a:gd name="connsiteY78" fmla="*/ 272469 h 544939"/>
              <a:gd name="connsiteX79" fmla="*/ 54493 w 1635033"/>
              <a:gd name="connsiteY79" fmla="*/ 217975 h 544939"/>
              <a:gd name="connsiteX80" fmla="*/ 1580541 w 1635033"/>
              <a:gd name="connsiteY80" fmla="*/ 0 h 544939"/>
              <a:gd name="connsiteX81" fmla="*/ 1635033 w 1635033"/>
              <a:gd name="connsiteY81" fmla="*/ 54494 h 544939"/>
              <a:gd name="connsiteX82" fmla="*/ 1580541 w 1635033"/>
              <a:gd name="connsiteY82" fmla="*/ 108989 h 544939"/>
              <a:gd name="connsiteX83" fmla="*/ 1526046 w 1635033"/>
              <a:gd name="connsiteY83" fmla="*/ 54494 h 544939"/>
              <a:gd name="connsiteX84" fmla="*/ 1580541 w 1635033"/>
              <a:gd name="connsiteY84" fmla="*/ 0 h 544939"/>
              <a:gd name="connsiteX85" fmla="*/ 1362564 w 1635033"/>
              <a:gd name="connsiteY85" fmla="*/ 0 h 544939"/>
              <a:gd name="connsiteX86" fmla="*/ 1417057 w 1635033"/>
              <a:gd name="connsiteY86" fmla="*/ 54494 h 544939"/>
              <a:gd name="connsiteX87" fmla="*/ 1362564 w 1635033"/>
              <a:gd name="connsiteY87" fmla="*/ 108989 h 544939"/>
              <a:gd name="connsiteX88" fmla="*/ 1308070 w 1635033"/>
              <a:gd name="connsiteY88" fmla="*/ 54494 h 544939"/>
              <a:gd name="connsiteX89" fmla="*/ 1362564 w 1635033"/>
              <a:gd name="connsiteY89" fmla="*/ 0 h 544939"/>
              <a:gd name="connsiteX90" fmla="*/ 1144479 w 1635033"/>
              <a:gd name="connsiteY90" fmla="*/ 0 h 544939"/>
              <a:gd name="connsiteX91" fmla="*/ 1198973 w 1635033"/>
              <a:gd name="connsiteY91" fmla="*/ 54494 h 544939"/>
              <a:gd name="connsiteX92" fmla="*/ 1144479 w 1635033"/>
              <a:gd name="connsiteY92" fmla="*/ 108989 h 544939"/>
              <a:gd name="connsiteX93" fmla="*/ 1089986 w 1635033"/>
              <a:gd name="connsiteY93" fmla="*/ 54494 h 544939"/>
              <a:gd name="connsiteX94" fmla="*/ 1144479 w 1635033"/>
              <a:gd name="connsiteY94" fmla="*/ 0 h 544939"/>
              <a:gd name="connsiteX95" fmla="*/ 926504 w 1635033"/>
              <a:gd name="connsiteY95" fmla="*/ 0 h 544939"/>
              <a:gd name="connsiteX96" fmla="*/ 980998 w 1635033"/>
              <a:gd name="connsiteY96" fmla="*/ 54494 h 544939"/>
              <a:gd name="connsiteX97" fmla="*/ 926504 w 1635033"/>
              <a:gd name="connsiteY97" fmla="*/ 108989 h 544939"/>
              <a:gd name="connsiteX98" fmla="*/ 872011 w 1635033"/>
              <a:gd name="connsiteY98" fmla="*/ 54494 h 544939"/>
              <a:gd name="connsiteX99" fmla="*/ 926504 w 1635033"/>
              <a:gd name="connsiteY99" fmla="*/ 0 h 544939"/>
              <a:gd name="connsiteX100" fmla="*/ 708529 w 1635033"/>
              <a:gd name="connsiteY100" fmla="*/ 0 h 544939"/>
              <a:gd name="connsiteX101" fmla="*/ 763022 w 1635033"/>
              <a:gd name="connsiteY101" fmla="*/ 54494 h 544939"/>
              <a:gd name="connsiteX102" fmla="*/ 708529 w 1635033"/>
              <a:gd name="connsiteY102" fmla="*/ 108989 h 544939"/>
              <a:gd name="connsiteX103" fmla="*/ 654035 w 1635033"/>
              <a:gd name="connsiteY103" fmla="*/ 54494 h 544939"/>
              <a:gd name="connsiteX104" fmla="*/ 708529 w 1635033"/>
              <a:gd name="connsiteY104" fmla="*/ 0 h 544939"/>
              <a:gd name="connsiteX105" fmla="*/ 490443 w 1635033"/>
              <a:gd name="connsiteY105" fmla="*/ 0 h 544939"/>
              <a:gd name="connsiteX106" fmla="*/ 544936 w 1635033"/>
              <a:gd name="connsiteY106" fmla="*/ 54494 h 544939"/>
              <a:gd name="connsiteX107" fmla="*/ 490443 w 1635033"/>
              <a:gd name="connsiteY107" fmla="*/ 108989 h 544939"/>
              <a:gd name="connsiteX108" fmla="*/ 435949 w 1635033"/>
              <a:gd name="connsiteY108" fmla="*/ 54494 h 544939"/>
              <a:gd name="connsiteX109" fmla="*/ 490443 w 1635033"/>
              <a:gd name="connsiteY109" fmla="*/ 0 h 544939"/>
              <a:gd name="connsiteX110" fmla="*/ 272468 w 1635033"/>
              <a:gd name="connsiteY110" fmla="*/ 0 h 544939"/>
              <a:gd name="connsiteX111" fmla="*/ 326962 w 1635033"/>
              <a:gd name="connsiteY111" fmla="*/ 54494 h 544939"/>
              <a:gd name="connsiteX112" fmla="*/ 272468 w 1635033"/>
              <a:gd name="connsiteY112" fmla="*/ 108989 h 544939"/>
              <a:gd name="connsiteX113" fmla="*/ 217975 w 1635033"/>
              <a:gd name="connsiteY113" fmla="*/ 54494 h 544939"/>
              <a:gd name="connsiteX114" fmla="*/ 272468 w 1635033"/>
              <a:gd name="connsiteY114" fmla="*/ 0 h 544939"/>
              <a:gd name="connsiteX115" fmla="*/ 54493 w 1635033"/>
              <a:gd name="connsiteY115" fmla="*/ 0 h 544939"/>
              <a:gd name="connsiteX116" fmla="*/ 108987 w 1635033"/>
              <a:gd name="connsiteY116" fmla="*/ 54494 h 544939"/>
              <a:gd name="connsiteX117" fmla="*/ 54493 w 1635033"/>
              <a:gd name="connsiteY117" fmla="*/ 108989 h 544939"/>
              <a:gd name="connsiteX118" fmla="*/ 0 w 1635033"/>
              <a:gd name="connsiteY118" fmla="*/ 54494 h 544939"/>
              <a:gd name="connsiteX119" fmla="*/ 54493 w 1635033"/>
              <a:gd name="connsiteY119" fmla="*/ 0 h 54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635033" h="544939">
                <a:moveTo>
                  <a:pt x="1580541" y="435950"/>
                </a:moveTo>
                <a:cubicBezTo>
                  <a:pt x="1610636" y="435950"/>
                  <a:pt x="1635033" y="460349"/>
                  <a:pt x="1635033" y="490444"/>
                </a:cubicBezTo>
                <a:cubicBezTo>
                  <a:pt x="1635033" y="520540"/>
                  <a:pt x="1610635" y="544939"/>
                  <a:pt x="1580541" y="544939"/>
                </a:cubicBezTo>
                <a:cubicBezTo>
                  <a:pt x="1550443" y="544939"/>
                  <a:pt x="1526046" y="520540"/>
                  <a:pt x="1526046" y="490444"/>
                </a:cubicBezTo>
                <a:cubicBezTo>
                  <a:pt x="1526046" y="460349"/>
                  <a:pt x="1550445" y="435950"/>
                  <a:pt x="1580541" y="435950"/>
                </a:cubicBezTo>
                <a:close/>
                <a:moveTo>
                  <a:pt x="1362564" y="435950"/>
                </a:moveTo>
                <a:cubicBezTo>
                  <a:pt x="1392661" y="435950"/>
                  <a:pt x="1417057" y="460349"/>
                  <a:pt x="1417057" y="490444"/>
                </a:cubicBezTo>
                <a:cubicBezTo>
                  <a:pt x="1417057" y="520540"/>
                  <a:pt x="1392660" y="544939"/>
                  <a:pt x="1362564" y="544939"/>
                </a:cubicBezTo>
                <a:cubicBezTo>
                  <a:pt x="1332467" y="544939"/>
                  <a:pt x="1308070" y="520540"/>
                  <a:pt x="1308070" y="490444"/>
                </a:cubicBezTo>
                <a:cubicBezTo>
                  <a:pt x="1308070" y="460349"/>
                  <a:pt x="1332468" y="435950"/>
                  <a:pt x="1362564" y="435950"/>
                </a:cubicBezTo>
                <a:close/>
                <a:moveTo>
                  <a:pt x="1144479" y="435950"/>
                </a:moveTo>
                <a:cubicBezTo>
                  <a:pt x="1174576" y="435950"/>
                  <a:pt x="1198973" y="460349"/>
                  <a:pt x="1198973" y="490444"/>
                </a:cubicBezTo>
                <a:cubicBezTo>
                  <a:pt x="1198973" y="520540"/>
                  <a:pt x="1174575" y="544939"/>
                  <a:pt x="1144479" y="544939"/>
                </a:cubicBezTo>
                <a:cubicBezTo>
                  <a:pt x="1114382" y="544939"/>
                  <a:pt x="1089986" y="520540"/>
                  <a:pt x="1089986" y="490444"/>
                </a:cubicBezTo>
                <a:cubicBezTo>
                  <a:pt x="1089986" y="460349"/>
                  <a:pt x="1114383" y="435950"/>
                  <a:pt x="1144479" y="435950"/>
                </a:cubicBezTo>
                <a:close/>
                <a:moveTo>
                  <a:pt x="926504" y="435950"/>
                </a:moveTo>
                <a:cubicBezTo>
                  <a:pt x="956601" y="435950"/>
                  <a:pt x="980998" y="460349"/>
                  <a:pt x="980998" y="490444"/>
                </a:cubicBezTo>
                <a:cubicBezTo>
                  <a:pt x="980998" y="520540"/>
                  <a:pt x="956600" y="544939"/>
                  <a:pt x="926504" y="544939"/>
                </a:cubicBezTo>
                <a:cubicBezTo>
                  <a:pt x="896408" y="544939"/>
                  <a:pt x="872011" y="520540"/>
                  <a:pt x="872011" y="490444"/>
                </a:cubicBezTo>
                <a:cubicBezTo>
                  <a:pt x="872011" y="460349"/>
                  <a:pt x="896410" y="435950"/>
                  <a:pt x="926504" y="435950"/>
                </a:cubicBezTo>
                <a:close/>
                <a:moveTo>
                  <a:pt x="708529" y="435950"/>
                </a:moveTo>
                <a:cubicBezTo>
                  <a:pt x="738625" y="435950"/>
                  <a:pt x="763022" y="460349"/>
                  <a:pt x="763022" y="490444"/>
                </a:cubicBezTo>
                <a:cubicBezTo>
                  <a:pt x="763022" y="520540"/>
                  <a:pt x="738623" y="544939"/>
                  <a:pt x="708529" y="544939"/>
                </a:cubicBezTo>
                <a:cubicBezTo>
                  <a:pt x="678432" y="544939"/>
                  <a:pt x="654035" y="520540"/>
                  <a:pt x="654035" y="490444"/>
                </a:cubicBezTo>
                <a:cubicBezTo>
                  <a:pt x="654035" y="460349"/>
                  <a:pt x="678433" y="435950"/>
                  <a:pt x="708529" y="435950"/>
                </a:cubicBezTo>
                <a:close/>
                <a:moveTo>
                  <a:pt x="490443" y="435950"/>
                </a:moveTo>
                <a:cubicBezTo>
                  <a:pt x="520539" y="435950"/>
                  <a:pt x="544936" y="460349"/>
                  <a:pt x="544936" y="490444"/>
                </a:cubicBezTo>
                <a:cubicBezTo>
                  <a:pt x="544936" y="520540"/>
                  <a:pt x="520539" y="544939"/>
                  <a:pt x="490443" y="544939"/>
                </a:cubicBezTo>
                <a:cubicBezTo>
                  <a:pt x="460346" y="544939"/>
                  <a:pt x="435949" y="520540"/>
                  <a:pt x="435949" y="490444"/>
                </a:cubicBezTo>
                <a:cubicBezTo>
                  <a:pt x="435949" y="460349"/>
                  <a:pt x="460347" y="435950"/>
                  <a:pt x="490443" y="435950"/>
                </a:cubicBezTo>
                <a:close/>
                <a:moveTo>
                  <a:pt x="272468" y="435950"/>
                </a:moveTo>
                <a:cubicBezTo>
                  <a:pt x="302565" y="435950"/>
                  <a:pt x="326962" y="460349"/>
                  <a:pt x="326962" y="490444"/>
                </a:cubicBezTo>
                <a:cubicBezTo>
                  <a:pt x="326962" y="520540"/>
                  <a:pt x="302564" y="544939"/>
                  <a:pt x="272468" y="544939"/>
                </a:cubicBezTo>
                <a:cubicBezTo>
                  <a:pt x="242372" y="544939"/>
                  <a:pt x="217975" y="520540"/>
                  <a:pt x="217975" y="490444"/>
                </a:cubicBezTo>
                <a:cubicBezTo>
                  <a:pt x="217975" y="460349"/>
                  <a:pt x="242372" y="435950"/>
                  <a:pt x="272468" y="435950"/>
                </a:cubicBezTo>
                <a:close/>
                <a:moveTo>
                  <a:pt x="54493" y="435950"/>
                </a:moveTo>
                <a:cubicBezTo>
                  <a:pt x="84590" y="435950"/>
                  <a:pt x="108987" y="460349"/>
                  <a:pt x="108987" y="490444"/>
                </a:cubicBezTo>
                <a:cubicBezTo>
                  <a:pt x="108987" y="520540"/>
                  <a:pt x="84589" y="544939"/>
                  <a:pt x="54493" y="544939"/>
                </a:cubicBezTo>
                <a:cubicBezTo>
                  <a:pt x="24397" y="544939"/>
                  <a:pt x="0" y="520540"/>
                  <a:pt x="0" y="490444"/>
                </a:cubicBezTo>
                <a:cubicBezTo>
                  <a:pt x="0" y="460349"/>
                  <a:pt x="24399" y="435950"/>
                  <a:pt x="54493" y="435950"/>
                </a:cubicBezTo>
                <a:close/>
                <a:moveTo>
                  <a:pt x="1580541" y="217975"/>
                </a:moveTo>
                <a:cubicBezTo>
                  <a:pt x="1610636" y="217975"/>
                  <a:pt x="1635033" y="242373"/>
                  <a:pt x="1635033" y="272469"/>
                </a:cubicBezTo>
                <a:cubicBezTo>
                  <a:pt x="1635033" y="302565"/>
                  <a:pt x="1610635" y="326963"/>
                  <a:pt x="1580541" y="326963"/>
                </a:cubicBezTo>
                <a:cubicBezTo>
                  <a:pt x="1550443" y="326963"/>
                  <a:pt x="1526046" y="302565"/>
                  <a:pt x="1526046" y="272469"/>
                </a:cubicBezTo>
                <a:cubicBezTo>
                  <a:pt x="1526046" y="242373"/>
                  <a:pt x="1550445" y="217975"/>
                  <a:pt x="1580541" y="217975"/>
                </a:cubicBezTo>
                <a:close/>
                <a:moveTo>
                  <a:pt x="1362564" y="217975"/>
                </a:moveTo>
                <a:cubicBezTo>
                  <a:pt x="1392661" y="217975"/>
                  <a:pt x="1417057" y="242373"/>
                  <a:pt x="1417057" y="272469"/>
                </a:cubicBezTo>
                <a:cubicBezTo>
                  <a:pt x="1417057" y="302565"/>
                  <a:pt x="1392660" y="326963"/>
                  <a:pt x="1362564" y="326963"/>
                </a:cubicBezTo>
                <a:cubicBezTo>
                  <a:pt x="1332467" y="326963"/>
                  <a:pt x="1308070" y="302565"/>
                  <a:pt x="1308070" y="272469"/>
                </a:cubicBezTo>
                <a:cubicBezTo>
                  <a:pt x="1308070" y="242373"/>
                  <a:pt x="1332468" y="217975"/>
                  <a:pt x="1362564" y="217975"/>
                </a:cubicBezTo>
                <a:close/>
                <a:moveTo>
                  <a:pt x="1144479" y="217975"/>
                </a:moveTo>
                <a:cubicBezTo>
                  <a:pt x="1174576" y="217975"/>
                  <a:pt x="1198973" y="242373"/>
                  <a:pt x="1198973" y="272469"/>
                </a:cubicBezTo>
                <a:cubicBezTo>
                  <a:pt x="1198973" y="302565"/>
                  <a:pt x="1174575" y="326963"/>
                  <a:pt x="1144479" y="326963"/>
                </a:cubicBezTo>
                <a:cubicBezTo>
                  <a:pt x="1114382" y="326963"/>
                  <a:pt x="1089986" y="302565"/>
                  <a:pt x="1089986" y="272469"/>
                </a:cubicBezTo>
                <a:cubicBezTo>
                  <a:pt x="1089986" y="242373"/>
                  <a:pt x="1114383" y="217975"/>
                  <a:pt x="1144479" y="217975"/>
                </a:cubicBezTo>
                <a:close/>
                <a:moveTo>
                  <a:pt x="926504" y="217975"/>
                </a:moveTo>
                <a:cubicBezTo>
                  <a:pt x="956601" y="217975"/>
                  <a:pt x="980998" y="242373"/>
                  <a:pt x="980998" y="272469"/>
                </a:cubicBezTo>
                <a:cubicBezTo>
                  <a:pt x="980998" y="302565"/>
                  <a:pt x="956600" y="326963"/>
                  <a:pt x="926504" y="326963"/>
                </a:cubicBezTo>
                <a:cubicBezTo>
                  <a:pt x="896408" y="326963"/>
                  <a:pt x="872011" y="302565"/>
                  <a:pt x="872011" y="272469"/>
                </a:cubicBezTo>
                <a:cubicBezTo>
                  <a:pt x="872011" y="242373"/>
                  <a:pt x="896410" y="217975"/>
                  <a:pt x="926504" y="217975"/>
                </a:cubicBezTo>
                <a:close/>
                <a:moveTo>
                  <a:pt x="708529" y="217975"/>
                </a:moveTo>
                <a:cubicBezTo>
                  <a:pt x="738625" y="217975"/>
                  <a:pt x="763022" y="242373"/>
                  <a:pt x="763022" y="272469"/>
                </a:cubicBezTo>
                <a:cubicBezTo>
                  <a:pt x="763022" y="302565"/>
                  <a:pt x="738623" y="326963"/>
                  <a:pt x="708529" y="326963"/>
                </a:cubicBezTo>
                <a:cubicBezTo>
                  <a:pt x="678432" y="326963"/>
                  <a:pt x="654035" y="302565"/>
                  <a:pt x="654035" y="272469"/>
                </a:cubicBezTo>
                <a:cubicBezTo>
                  <a:pt x="654035" y="242373"/>
                  <a:pt x="678433" y="217975"/>
                  <a:pt x="708529" y="217975"/>
                </a:cubicBezTo>
                <a:close/>
                <a:moveTo>
                  <a:pt x="490443" y="217975"/>
                </a:moveTo>
                <a:cubicBezTo>
                  <a:pt x="520539" y="217975"/>
                  <a:pt x="544936" y="242373"/>
                  <a:pt x="544936" y="272469"/>
                </a:cubicBezTo>
                <a:cubicBezTo>
                  <a:pt x="544936" y="302565"/>
                  <a:pt x="520539" y="326963"/>
                  <a:pt x="490443" y="326963"/>
                </a:cubicBezTo>
                <a:cubicBezTo>
                  <a:pt x="460346" y="326963"/>
                  <a:pt x="435949" y="302565"/>
                  <a:pt x="435949" y="272469"/>
                </a:cubicBezTo>
                <a:cubicBezTo>
                  <a:pt x="435949" y="242373"/>
                  <a:pt x="460347" y="217975"/>
                  <a:pt x="490443" y="217975"/>
                </a:cubicBezTo>
                <a:close/>
                <a:moveTo>
                  <a:pt x="272468" y="217975"/>
                </a:moveTo>
                <a:cubicBezTo>
                  <a:pt x="302565" y="217975"/>
                  <a:pt x="326962" y="242373"/>
                  <a:pt x="326962" y="272469"/>
                </a:cubicBezTo>
                <a:cubicBezTo>
                  <a:pt x="326962" y="302565"/>
                  <a:pt x="302564" y="326963"/>
                  <a:pt x="272468" y="326963"/>
                </a:cubicBezTo>
                <a:cubicBezTo>
                  <a:pt x="242372" y="326963"/>
                  <a:pt x="217975" y="302565"/>
                  <a:pt x="217975" y="272469"/>
                </a:cubicBezTo>
                <a:cubicBezTo>
                  <a:pt x="217975" y="242373"/>
                  <a:pt x="242372" y="217975"/>
                  <a:pt x="272468" y="217975"/>
                </a:cubicBezTo>
                <a:close/>
                <a:moveTo>
                  <a:pt x="54493" y="217975"/>
                </a:moveTo>
                <a:cubicBezTo>
                  <a:pt x="84590" y="217975"/>
                  <a:pt x="108987" y="242373"/>
                  <a:pt x="108987" y="272469"/>
                </a:cubicBezTo>
                <a:cubicBezTo>
                  <a:pt x="108987" y="302565"/>
                  <a:pt x="84589" y="326963"/>
                  <a:pt x="54493" y="326963"/>
                </a:cubicBezTo>
                <a:cubicBezTo>
                  <a:pt x="24397" y="326963"/>
                  <a:pt x="0" y="302565"/>
                  <a:pt x="0" y="272469"/>
                </a:cubicBezTo>
                <a:cubicBezTo>
                  <a:pt x="0" y="242373"/>
                  <a:pt x="24399" y="217975"/>
                  <a:pt x="54493" y="217975"/>
                </a:cubicBezTo>
                <a:close/>
                <a:moveTo>
                  <a:pt x="1580541" y="0"/>
                </a:moveTo>
                <a:cubicBezTo>
                  <a:pt x="1610636" y="0"/>
                  <a:pt x="1635033" y="24398"/>
                  <a:pt x="1635033" y="54494"/>
                </a:cubicBezTo>
                <a:cubicBezTo>
                  <a:pt x="1635033" y="84590"/>
                  <a:pt x="1610635" y="108989"/>
                  <a:pt x="1580541" y="108989"/>
                </a:cubicBezTo>
                <a:cubicBezTo>
                  <a:pt x="1550443" y="108989"/>
                  <a:pt x="1526046" y="84590"/>
                  <a:pt x="1526046" y="54494"/>
                </a:cubicBezTo>
                <a:cubicBezTo>
                  <a:pt x="1526046" y="24398"/>
                  <a:pt x="1550445" y="0"/>
                  <a:pt x="1580541" y="0"/>
                </a:cubicBezTo>
                <a:close/>
                <a:moveTo>
                  <a:pt x="1362564" y="0"/>
                </a:moveTo>
                <a:cubicBezTo>
                  <a:pt x="1392661" y="0"/>
                  <a:pt x="1417057" y="24398"/>
                  <a:pt x="1417057" y="54494"/>
                </a:cubicBezTo>
                <a:cubicBezTo>
                  <a:pt x="1417057" y="84590"/>
                  <a:pt x="1392660" y="108989"/>
                  <a:pt x="1362564" y="108989"/>
                </a:cubicBezTo>
                <a:cubicBezTo>
                  <a:pt x="1332467" y="108989"/>
                  <a:pt x="1308070" y="84590"/>
                  <a:pt x="1308070" y="54494"/>
                </a:cubicBezTo>
                <a:cubicBezTo>
                  <a:pt x="1308070" y="24398"/>
                  <a:pt x="1332468" y="0"/>
                  <a:pt x="1362564" y="0"/>
                </a:cubicBezTo>
                <a:close/>
                <a:moveTo>
                  <a:pt x="1144479" y="0"/>
                </a:moveTo>
                <a:cubicBezTo>
                  <a:pt x="1174576" y="0"/>
                  <a:pt x="1198973" y="24398"/>
                  <a:pt x="1198973" y="54494"/>
                </a:cubicBezTo>
                <a:cubicBezTo>
                  <a:pt x="1198973" y="84590"/>
                  <a:pt x="1174575" y="108989"/>
                  <a:pt x="1144479" y="108989"/>
                </a:cubicBezTo>
                <a:cubicBezTo>
                  <a:pt x="1114382" y="108989"/>
                  <a:pt x="1089986" y="84590"/>
                  <a:pt x="1089986" y="54494"/>
                </a:cubicBezTo>
                <a:cubicBezTo>
                  <a:pt x="1089986" y="24398"/>
                  <a:pt x="1114383" y="0"/>
                  <a:pt x="1144479" y="0"/>
                </a:cubicBezTo>
                <a:close/>
                <a:moveTo>
                  <a:pt x="926504" y="0"/>
                </a:moveTo>
                <a:cubicBezTo>
                  <a:pt x="956601" y="0"/>
                  <a:pt x="980998" y="24398"/>
                  <a:pt x="980998" y="54494"/>
                </a:cubicBezTo>
                <a:cubicBezTo>
                  <a:pt x="980998" y="84590"/>
                  <a:pt x="956600" y="108989"/>
                  <a:pt x="926504" y="108989"/>
                </a:cubicBezTo>
                <a:cubicBezTo>
                  <a:pt x="896408" y="108989"/>
                  <a:pt x="872011" y="84590"/>
                  <a:pt x="872011" y="54494"/>
                </a:cubicBezTo>
                <a:cubicBezTo>
                  <a:pt x="872011" y="24398"/>
                  <a:pt x="896410" y="0"/>
                  <a:pt x="926504" y="0"/>
                </a:cubicBezTo>
                <a:close/>
                <a:moveTo>
                  <a:pt x="708529" y="0"/>
                </a:moveTo>
                <a:cubicBezTo>
                  <a:pt x="738625" y="0"/>
                  <a:pt x="763022" y="24398"/>
                  <a:pt x="763022" y="54494"/>
                </a:cubicBezTo>
                <a:cubicBezTo>
                  <a:pt x="763022" y="84590"/>
                  <a:pt x="738623" y="108989"/>
                  <a:pt x="708529" y="108989"/>
                </a:cubicBezTo>
                <a:cubicBezTo>
                  <a:pt x="678432" y="108989"/>
                  <a:pt x="654035" y="84590"/>
                  <a:pt x="654035" y="54494"/>
                </a:cubicBezTo>
                <a:cubicBezTo>
                  <a:pt x="654035" y="24398"/>
                  <a:pt x="678433" y="0"/>
                  <a:pt x="708529" y="0"/>
                </a:cubicBezTo>
                <a:close/>
                <a:moveTo>
                  <a:pt x="490443" y="0"/>
                </a:moveTo>
                <a:cubicBezTo>
                  <a:pt x="520539" y="0"/>
                  <a:pt x="544936" y="24398"/>
                  <a:pt x="544936" y="54494"/>
                </a:cubicBezTo>
                <a:cubicBezTo>
                  <a:pt x="544936" y="84590"/>
                  <a:pt x="520539" y="108989"/>
                  <a:pt x="490443" y="108989"/>
                </a:cubicBezTo>
                <a:cubicBezTo>
                  <a:pt x="460346" y="108989"/>
                  <a:pt x="435949" y="84590"/>
                  <a:pt x="435949" y="54494"/>
                </a:cubicBezTo>
                <a:cubicBezTo>
                  <a:pt x="435949" y="24398"/>
                  <a:pt x="460347" y="0"/>
                  <a:pt x="490443" y="0"/>
                </a:cubicBezTo>
                <a:close/>
                <a:moveTo>
                  <a:pt x="272468" y="0"/>
                </a:moveTo>
                <a:cubicBezTo>
                  <a:pt x="302565" y="0"/>
                  <a:pt x="326962" y="24398"/>
                  <a:pt x="326962" y="54494"/>
                </a:cubicBezTo>
                <a:cubicBezTo>
                  <a:pt x="326962" y="84590"/>
                  <a:pt x="302564" y="108989"/>
                  <a:pt x="272468" y="108989"/>
                </a:cubicBezTo>
                <a:cubicBezTo>
                  <a:pt x="242372" y="108989"/>
                  <a:pt x="217975" y="84590"/>
                  <a:pt x="217975" y="54494"/>
                </a:cubicBezTo>
                <a:cubicBezTo>
                  <a:pt x="217975" y="24398"/>
                  <a:pt x="242372" y="0"/>
                  <a:pt x="272468" y="0"/>
                </a:cubicBezTo>
                <a:close/>
                <a:moveTo>
                  <a:pt x="54493" y="0"/>
                </a:moveTo>
                <a:cubicBezTo>
                  <a:pt x="84590" y="0"/>
                  <a:pt x="108987" y="24398"/>
                  <a:pt x="108987" y="54494"/>
                </a:cubicBezTo>
                <a:cubicBezTo>
                  <a:pt x="108987" y="84590"/>
                  <a:pt x="84589" y="108989"/>
                  <a:pt x="54493" y="108989"/>
                </a:cubicBezTo>
                <a:cubicBezTo>
                  <a:pt x="24397" y="108989"/>
                  <a:pt x="0" y="84590"/>
                  <a:pt x="0" y="54494"/>
                </a:cubicBezTo>
                <a:cubicBezTo>
                  <a:pt x="0" y="24398"/>
                  <a:pt x="24399" y="0"/>
                  <a:pt x="54493" y="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31793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-form: Shape 213">
            <a:extLst>
              <a:ext uri="{FF2B5EF4-FFF2-40B4-BE49-F238E27FC236}">
                <a16:creationId xmlns:a16="http://schemas.microsoft.com/office/drawing/2014/main" id="{06E6625B-FA0F-9AFE-347C-D867DC3AD9F1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ree-form: Shape 220">
            <a:extLst>
              <a:ext uri="{FF2B5EF4-FFF2-40B4-BE49-F238E27FC236}">
                <a16:creationId xmlns:a16="http://schemas.microsoft.com/office/drawing/2014/main" id="{A95ACA95-B71A-DD43-22DD-515E0A42F79B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Free-form: Shape 213">
            <a:extLst>
              <a:ext uri="{FF2B5EF4-FFF2-40B4-BE49-F238E27FC236}">
                <a16:creationId xmlns:a16="http://schemas.microsoft.com/office/drawing/2014/main" id="{0B0FBED4-249D-399B-D8CE-E50CF3C7A32E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Free-form: Shape 214">
            <a:extLst>
              <a:ext uri="{FF2B5EF4-FFF2-40B4-BE49-F238E27FC236}">
                <a16:creationId xmlns:a16="http://schemas.microsoft.com/office/drawing/2014/main" id="{FD4D3C74-A804-738A-13E3-99B624E1AD59}"/>
              </a:ext>
            </a:extLst>
          </p:cNvPr>
          <p:cNvSpPr/>
          <p:nvPr userDrawn="1"/>
        </p:nvSpPr>
        <p:spPr>
          <a:xfrm>
            <a:off x="8720554" y="1744131"/>
            <a:ext cx="109" cy="10985"/>
          </a:xfrm>
          <a:custGeom>
            <a:avLst/>
            <a:gdLst>
              <a:gd name="connsiteX0" fmla="*/ 0 w 69"/>
              <a:gd name="connsiteY0" fmla="*/ 0 h 6982"/>
              <a:gd name="connsiteX1" fmla="*/ 0 w 69"/>
              <a:gd name="connsiteY1" fmla="*/ 0 h 6982"/>
              <a:gd name="connsiteX2" fmla="*/ 70 w 69"/>
              <a:gd name="connsiteY2" fmla="*/ 0 h 6982"/>
              <a:gd name="connsiteX3" fmla="*/ 0 w 69"/>
              <a:gd name="connsiteY3" fmla="*/ 0 h 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" h="6982">
                <a:moveTo>
                  <a:pt x="0" y="0"/>
                </a:moveTo>
                <a:lnTo>
                  <a:pt x="0" y="0"/>
                </a:lnTo>
                <a:lnTo>
                  <a:pt x="70" y="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Free-form: Shape 220">
            <a:extLst>
              <a:ext uri="{FF2B5EF4-FFF2-40B4-BE49-F238E27FC236}">
                <a16:creationId xmlns:a16="http://schemas.microsoft.com/office/drawing/2014/main" id="{145419EC-9B2E-BB63-1668-099731DD8EF9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" name="Free-form: Shape 525">
            <a:extLst>
              <a:ext uri="{FF2B5EF4-FFF2-40B4-BE49-F238E27FC236}">
                <a16:creationId xmlns:a16="http://schemas.microsoft.com/office/drawing/2014/main" id="{9CE2BE5A-C639-ADD3-501F-10963D218C6C}"/>
              </a:ext>
            </a:extLst>
          </p:cNvPr>
          <p:cNvSpPr/>
          <p:nvPr userDrawn="1"/>
        </p:nvSpPr>
        <p:spPr>
          <a:xfrm rot="5400000" flipV="1">
            <a:off x="253686" y="1772145"/>
            <a:ext cx="1744132" cy="1744132"/>
          </a:xfrm>
          <a:custGeom>
            <a:avLst/>
            <a:gdLst>
              <a:gd name="connsiteX0" fmla="*/ 0 w 1108522"/>
              <a:gd name="connsiteY0" fmla="*/ 0 h 1108522"/>
              <a:gd name="connsiteX1" fmla="*/ 0 w 1108522"/>
              <a:gd name="connsiteY1" fmla="*/ 554296 h 1108522"/>
              <a:gd name="connsiteX2" fmla="*/ 554226 w 1108522"/>
              <a:gd name="connsiteY2" fmla="*/ 1108522 h 1108522"/>
              <a:gd name="connsiteX3" fmla="*/ 1108522 w 1108522"/>
              <a:gd name="connsiteY3" fmla="*/ 554296 h 1108522"/>
              <a:gd name="connsiteX4" fmla="*/ 1108522 w 1108522"/>
              <a:gd name="connsiteY4" fmla="*/ 0 h 1108522"/>
              <a:gd name="connsiteX5" fmla="*/ 554226 w 1108522"/>
              <a:gd name="connsiteY5" fmla="*/ 554296 h 1108522"/>
              <a:gd name="connsiteX6" fmla="*/ 0 w 1108522"/>
              <a:gd name="connsiteY6" fmla="*/ 0 h 110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522" h="1108522">
                <a:moveTo>
                  <a:pt x="0" y="0"/>
                </a:moveTo>
                <a:lnTo>
                  <a:pt x="0" y="554296"/>
                </a:lnTo>
                <a:lnTo>
                  <a:pt x="554226" y="1108522"/>
                </a:lnTo>
                <a:lnTo>
                  <a:pt x="1108522" y="554296"/>
                </a:lnTo>
                <a:lnTo>
                  <a:pt x="1108522" y="0"/>
                </a:lnTo>
                <a:lnTo>
                  <a:pt x="554226" y="554296"/>
                </a:lnTo>
                <a:lnTo>
                  <a:pt x="0" y="0"/>
                </a:lnTo>
                <a:close/>
              </a:path>
            </a:pathLst>
          </a:custGeom>
          <a:solidFill>
            <a:srgbClr val="007E67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" name="Free-form: Shape 622">
            <a:extLst>
              <a:ext uri="{FF2B5EF4-FFF2-40B4-BE49-F238E27FC236}">
                <a16:creationId xmlns:a16="http://schemas.microsoft.com/office/drawing/2014/main" id="{A1C49FE3-2EE4-726E-A0E9-2C7717C02D0F}"/>
              </a:ext>
            </a:extLst>
          </p:cNvPr>
          <p:cNvSpPr/>
          <p:nvPr userDrawn="1"/>
        </p:nvSpPr>
        <p:spPr>
          <a:xfrm>
            <a:off x="253686" y="411843"/>
            <a:ext cx="1635037" cy="763023"/>
          </a:xfrm>
          <a:custGeom>
            <a:avLst/>
            <a:gdLst>
              <a:gd name="connsiteX0" fmla="*/ 1580543 w 1635037"/>
              <a:gd name="connsiteY0" fmla="*/ 654036 h 763023"/>
              <a:gd name="connsiteX1" fmla="*/ 1635037 w 1635037"/>
              <a:gd name="connsiteY1" fmla="*/ 708530 h 763023"/>
              <a:gd name="connsiteX2" fmla="*/ 1580543 w 1635037"/>
              <a:gd name="connsiteY2" fmla="*/ 763023 h 763023"/>
              <a:gd name="connsiteX3" fmla="*/ 1526048 w 1635037"/>
              <a:gd name="connsiteY3" fmla="*/ 708530 h 763023"/>
              <a:gd name="connsiteX4" fmla="*/ 1580543 w 1635037"/>
              <a:gd name="connsiteY4" fmla="*/ 654036 h 763023"/>
              <a:gd name="connsiteX5" fmla="*/ 1362565 w 1635037"/>
              <a:gd name="connsiteY5" fmla="*/ 654036 h 763023"/>
              <a:gd name="connsiteX6" fmla="*/ 1417059 w 1635037"/>
              <a:gd name="connsiteY6" fmla="*/ 708530 h 763023"/>
              <a:gd name="connsiteX7" fmla="*/ 1362565 w 1635037"/>
              <a:gd name="connsiteY7" fmla="*/ 763023 h 763023"/>
              <a:gd name="connsiteX8" fmla="*/ 1308071 w 1635037"/>
              <a:gd name="connsiteY8" fmla="*/ 708530 h 763023"/>
              <a:gd name="connsiteX9" fmla="*/ 1362565 w 1635037"/>
              <a:gd name="connsiteY9" fmla="*/ 654036 h 763023"/>
              <a:gd name="connsiteX10" fmla="*/ 1144482 w 1635037"/>
              <a:gd name="connsiteY10" fmla="*/ 654036 h 763023"/>
              <a:gd name="connsiteX11" fmla="*/ 1198976 w 1635037"/>
              <a:gd name="connsiteY11" fmla="*/ 708530 h 763023"/>
              <a:gd name="connsiteX12" fmla="*/ 1144482 w 1635037"/>
              <a:gd name="connsiteY12" fmla="*/ 763023 h 763023"/>
              <a:gd name="connsiteX13" fmla="*/ 1089988 w 1635037"/>
              <a:gd name="connsiteY13" fmla="*/ 708530 h 763023"/>
              <a:gd name="connsiteX14" fmla="*/ 1144482 w 1635037"/>
              <a:gd name="connsiteY14" fmla="*/ 654036 h 763023"/>
              <a:gd name="connsiteX15" fmla="*/ 926505 w 1635037"/>
              <a:gd name="connsiteY15" fmla="*/ 654036 h 763023"/>
              <a:gd name="connsiteX16" fmla="*/ 980999 w 1635037"/>
              <a:gd name="connsiteY16" fmla="*/ 708530 h 763023"/>
              <a:gd name="connsiteX17" fmla="*/ 926505 w 1635037"/>
              <a:gd name="connsiteY17" fmla="*/ 763023 h 763023"/>
              <a:gd name="connsiteX18" fmla="*/ 872011 w 1635037"/>
              <a:gd name="connsiteY18" fmla="*/ 708530 h 763023"/>
              <a:gd name="connsiteX19" fmla="*/ 926505 w 1635037"/>
              <a:gd name="connsiteY19" fmla="*/ 654036 h 763023"/>
              <a:gd name="connsiteX20" fmla="*/ 708530 w 1635037"/>
              <a:gd name="connsiteY20" fmla="*/ 654036 h 763023"/>
              <a:gd name="connsiteX21" fmla="*/ 763024 w 1635037"/>
              <a:gd name="connsiteY21" fmla="*/ 708530 h 763023"/>
              <a:gd name="connsiteX22" fmla="*/ 708530 w 1635037"/>
              <a:gd name="connsiteY22" fmla="*/ 763023 h 763023"/>
              <a:gd name="connsiteX23" fmla="*/ 654036 w 1635037"/>
              <a:gd name="connsiteY23" fmla="*/ 708530 h 763023"/>
              <a:gd name="connsiteX24" fmla="*/ 708530 w 1635037"/>
              <a:gd name="connsiteY24" fmla="*/ 654036 h 763023"/>
              <a:gd name="connsiteX25" fmla="*/ 490444 w 1635037"/>
              <a:gd name="connsiteY25" fmla="*/ 654036 h 763023"/>
              <a:gd name="connsiteX26" fmla="*/ 544938 w 1635037"/>
              <a:gd name="connsiteY26" fmla="*/ 708530 h 763023"/>
              <a:gd name="connsiteX27" fmla="*/ 490444 w 1635037"/>
              <a:gd name="connsiteY27" fmla="*/ 763023 h 763023"/>
              <a:gd name="connsiteX28" fmla="*/ 435950 w 1635037"/>
              <a:gd name="connsiteY28" fmla="*/ 708530 h 763023"/>
              <a:gd name="connsiteX29" fmla="*/ 490444 w 1635037"/>
              <a:gd name="connsiteY29" fmla="*/ 654036 h 763023"/>
              <a:gd name="connsiteX30" fmla="*/ 272469 w 1635037"/>
              <a:gd name="connsiteY30" fmla="*/ 654036 h 763023"/>
              <a:gd name="connsiteX31" fmla="*/ 326963 w 1635037"/>
              <a:gd name="connsiteY31" fmla="*/ 708530 h 763023"/>
              <a:gd name="connsiteX32" fmla="*/ 272469 w 1635037"/>
              <a:gd name="connsiteY32" fmla="*/ 763023 h 763023"/>
              <a:gd name="connsiteX33" fmla="*/ 217975 w 1635037"/>
              <a:gd name="connsiteY33" fmla="*/ 708530 h 763023"/>
              <a:gd name="connsiteX34" fmla="*/ 272469 w 1635037"/>
              <a:gd name="connsiteY34" fmla="*/ 654036 h 763023"/>
              <a:gd name="connsiteX35" fmla="*/ 54494 w 1635037"/>
              <a:gd name="connsiteY35" fmla="*/ 654036 h 763023"/>
              <a:gd name="connsiteX36" fmla="*/ 108988 w 1635037"/>
              <a:gd name="connsiteY36" fmla="*/ 708530 h 763023"/>
              <a:gd name="connsiteX37" fmla="*/ 54494 w 1635037"/>
              <a:gd name="connsiteY37" fmla="*/ 763023 h 763023"/>
              <a:gd name="connsiteX38" fmla="*/ 0 w 1635037"/>
              <a:gd name="connsiteY38" fmla="*/ 708530 h 763023"/>
              <a:gd name="connsiteX39" fmla="*/ 54494 w 1635037"/>
              <a:gd name="connsiteY39" fmla="*/ 654036 h 763023"/>
              <a:gd name="connsiteX40" fmla="*/ 1580543 w 1635037"/>
              <a:gd name="connsiteY40" fmla="*/ 435950 h 763023"/>
              <a:gd name="connsiteX41" fmla="*/ 1635037 w 1635037"/>
              <a:gd name="connsiteY41" fmla="*/ 490444 h 763023"/>
              <a:gd name="connsiteX42" fmla="*/ 1580543 w 1635037"/>
              <a:gd name="connsiteY42" fmla="*/ 544938 h 763023"/>
              <a:gd name="connsiteX43" fmla="*/ 1526048 w 1635037"/>
              <a:gd name="connsiteY43" fmla="*/ 490444 h 763023"/>
              <a:gd name="connsiteX44" fmla="*/ 1580543 w 1635037"/>
              <a:gd name="connsiteY44" fmla="*/ 435950 h 763023"/>
              <a:gd name="connsiteX45" fmla="*/ 1362565 w 1635037"/>
              <a:gd name="connsiteY45" fmla="*/ 435950 h 763023"/>
              <a:gd name="connsiteX46" fmla="*/ 1417059 w 1635037"/>
              <a:gd name="connsiteY46" fmla="*/ 490444 h 763023"/>
              <a:gd name="connsiteX47" fmla="*/ 1362565 w 1635037"/>
              <a:gd name="connsiteY47" fmla="*/ 544938 h 763023"/>
              <a:gd name="connsiteX48" fmla="*/ 1308071 w 1635037"/>
              <a:gd name="connsiteY48" fmla="*/ 490444 h 763023"/>
              <a:gd name="connsiteX49" fmla="*/ 1362565 w 1635037"/>
              <a:gd name="connsiteY49" fmla="*/ 435950 h 763023"/>
              <a:gd name="connsiteX50" fmla="*/ 1144482 w 1635037"/>
              <a:gd name="connsiteY50" fmla="*/ 435950 h 763023"/>
              <a:gd name="connsiteX51" fmla="*/ 1198976 w 1635037"/>
              <a:gd name="connsiteY51" fmla="*/ 490444 h 763023"/>
              <a:gd name="connsiteX52" fmla="*/ 1144482 w 1635037"/>
              <a:gd name="connsiteY52" fmla="*/ 544938 h 763023"/>
              <a:gd name="connsiteX53" fmla="*/ 1089988 w 1635037"/>
              <a:gd name="connsiteY53" fmla="*/ 490444 h 763023"/>
              <a:gd name="connsiteX54" fmla="*/ 1144482 w 1635037"/>
              <a:gd name="connsiteY54" fmla="*/ 435950 h 763023"/>
              <a:gd name="connsiteX55" fmla="*/ 926505 w 1635037"/>
              <a:gd name="connsiteY55" fmla="*/ 435950 h 763023"/>
              <a:gd name="connsiteX56" fmla="*/ 980999 w 1635037"/>
              <a:gd name="connsiteY56" fmla="*/ 490444 h 763023"/>
              <a:gd name="connsiteX57" fmla="*/ 926505 w 1635037"/>
              <a:gd name="connsiteY57" fmla="*/ 544938 h 763023"/>
              <a:gd name="connsiteX58" fmla="*/ 872011 w 1635037"/>
              <a:gd name="connsiteY58" fmla="*/ 490444 h 763023"/>
              <a:gd name="connsiteX59" fmla="*/ 926505 w 1635037"/>
              <a:gd name="connsiteY59" fmla="*/ 435950 h 763023"/>
              <a:gd name="connsiteX60" fmla="*/ 708530 w 1635037"/>
              <a:gd name="connsiteY60" fmla="*/ 435950 h 763023"/>
              <a:gd name="connsiteX61" fmla="*/ 763024 w 1635037"/>
              <a:gd name="connsiteY61" fmla="*/ 490444 h 763023"/>
              <a:gd name="connsiteX62" fmla="*/ 708530 w 1635037"/>
              <a:gd name="connsiteY62" fmla="*/ 544938 h 763023"/>
              <a:gd name="connsiteX63" fmla="*/ 654036 w 1635037"/>
              <a:gd name="connsiteY63" fmla="*/ 490444 h 763023"/>
              <a:gd name="connsiteX64" fmla="*/ 708530 w 1635037"/>
              <a:gd name="connsiteY64" fmla="*/ 435950 h 763023"/>
              <a:gd name="connsiteX65" fmla="*/ 490444 w 1635037"/>
              <a:gd name="connsiteY65" fmla="*/ 435950 h 763023"/>
              <a:gd name="connsiteX66" fmla="*/ 544938 w 1635037"/>
              <a:gd name="connsiteY66" fmla="*/ 490444 h 763023"/>
              <a:gd name="connsiteX67" fmla="*/ 490444 w 1635037"/>
              <a:gd name="connsiteY67" fmla="*/ 544938 h 763023"/>
              <a:gd name="connsiteX68" fmla="*/ 435950 w 1635037"/>
              <a:gd name="connsiteY68" fmla="*/ 490444 h 763023"/>
              <a:gd name="connsiteX69" fmla="*/ 490444 w 1635037"/>
              <a:gd name="connsiteY69" fmla="*/ 435950 h 763023"/>
              <a:gd name="connsiteX70" fmla="*/ 272469 w 1635037"/>
              <a:gd name="connsiteY70" fmla="*/ 435950 h 763023"/>
              <a:gd name="connsiteX71" fmla="*/ 326963 w 1635037"/>
              <a:gd name="connsiteY71" fmla="*/ 490444 h 763023"/>
              <a:gd name="connsiteX72" fmla="*/ 272469 w 1635037"/>
              <a:gd name="connsiteY72" fmla="*/ 544938 h 763023"/>
              <a:gd name="connsiteX73" fmla="*/ 217975 w 1635037"/>
              <a:gd name="connsiteY73" fmla="*/ 490444 h 763023"/>
              <a:gd name="connsiteX74" fmla="*/ 272469 w 1635037"/>
              <a:gd name="connsiteY74" fmla="*/ 435950 h 763023"/>
              <a:gd name="connsiteX75" fmla="*/ 54494 w 1635037"/>
              <a:gd name="connsiteY75" fmla="*/ 435950 h 763023"/>
              <a:gd name="connsiteX76" fmla="*/ 108988 w 1635037"/>
              <a:gd name="connsiteY76" fmla="*/ 490444 h 763023"/>
              <a:gd name="connsiteX77" fmla="*/ 54494 w 1635037"/>
              <a:gd name="connsiteY77" fmla="*/ 544938 h 763023"/>
              <a:gd name="connsiteX78" fmla="*/ 0 w 1635037"/>
              <a:gd name="connsiteY78" fmla="*/ 490444 h 763023"/>
              <a:gd name="connsiteX79" fmla="*/ 54494 w 1635037"/>
              <a:gd name="connsiteY79" fmla="*/ 435950 h 763023"/>
              <a:gd name="connsiteX80" fmla="*/ 1580543 w 1635037"/>
              <a:gd name="connsiteY80" fmla="*/ 217975 h 763023"/>
              <a:gd name="connsiteX81" fmla="*/ 1635037 w 1635037"/>
              <a:gd name="connsiteY81" fmla="*/ 272469 h 763023"/>
              <a:gd name="connsiteX82" fmla="*/ 1580543 w 1635037"/>
              <a:gd name="connsiteY82" fmla="*/ 326962 h 763023"/>
              <a:gd name="connsiteX83" fmla="*/ 1526048 w 1635037"/>
              <a:gd name="connsiteY83" fmla="*/ 272469 h 763023"/>
              <a:gd name="connsiteX84" fmla="*/ 1580543 w 1635037"/>
              <a:gd name="connsiteY84" fmla="*/ 217975 h 763023"/>
              <a:gd name="connsiteX85" fmla="*/ 1362565 w 1635037"/>
              <a:gd name="connsiteY85" fmla="*/ 217975 h 763023"/>
              <a:gd name="connsiteX86" fmla="*/ 1417059 w 1635037"/>
              <a:gd name="connsiteY86" fmla="*/ 272469 h 763023"/>
              <a:gd name="connsiteX87" fmla="*/ 1362565 w 1635037"/>
              <a:gd name="connsiteY87" fmla="*/ 326962 h 763023"/>
              <a:gd name="connsiteX88" fmla="*/ 1308071 w 1635037"/>
              <a:gd name="connsiteY88" fmla="*/ 272469 h 763023"/>
              <a:gd name="connsiteX89" fmla="*/ 1362565 w 1635037"/>
              <a:gd name="connsiteY89" fmla="*/ 217975 h 763023"/>
              <a:gd name="connsiteX90" fmla="*/ 1144482 w 1635037"/>
              <a:gd name="connsiteY90" fmla="*/ 217975 h 763023"/>
              <a:gd name="connsiteX91" fmla="*/ 1198976 w 1635037"/>
              <a:gd name="connsiteY91" fmla="*/ 272469 h 763023"/>
              <a:gd name="connsiteX92" fmla="*/ 1144482 w 1635037"/>
              <a:gd name="connsiteY92" fmla="*/ 326962 h 763023"/>
              <a:gd name="connsiteX93" fmla="*/ 1089988 w 1635037"/>
              <a:gd name="connsiteY93" fmla="*/ 272469 h 763023"/>
              <a:gd name="connsiteX94" fmla="*/ 1144482 w 1635037"/>
              <a:gd name="connsiteY94" fmla="*/ 217975 h 763023"/>
              <a:gd name="connsiteX95" fmla="*/ 926505 w 1635037"/>
              <a:gd name="connsiteY95" fmla="*/ 217975 h 763023"/>
              <a:gd name="connsiteX96" fmla="*/ 980999 w 1635037"/>
              <a:gd name="connsiteY96" fmla="*/ 272469 h 763023"/>
              <a:gd name="connsiteX97" fmla="*/ 926505 w 1635037"/>
              <a:gd name="connsiteY97" fmla="*/ 326962 h 763023"/>
              <a:gd name="connsiteX98" fmla="*/ 872011 w 1635037"/>
              <a:gd name="connsiteY98" fmla="*/ 272469 h 763023"/>
              <a:gd name="connsiteX99" fmla="*/ 926505 w 1635037"/>
              <a:gd name="connsiteY99" fmla="*/ 217975 h 763023"/>
              <a:gd name="connsiteX100" fmla="*/ 708530 w 1635037"/>
              <a:gd name="connsiteY100" fmla="*/ 217975 h 763023"/>
              <a:gd name="connsiteX101" fmla="*/ 763024 w 1635037"/>
              <a:gd name="connsiteY101" fmla="*/ 272469 h 763023"/>
              <a:gd name="connsiteX102" fmla="*/ 708530 w 1635037"/>
              <a:gd name="connsiteY102" fmla="*/ 326962 h 763023"/>
              <a:gd name="connsiteX103" fmla="*/ 654036 w 1635037"/>
              <a:gd name="connsiteY103" fmla="*/ 272469 h 763023"/>
              <a:gd name="connsiteX104" fmla="*/ 708530 w 1635037"/>
              <a:gd name="connsiteY104" fmla="*/ 217975 h 763023"/>
              <a:gd name="connsiteX105" fmla="*/ 490444 w 1635037"/>
              <a:gd name="connsiteY105" fmla="*/ 217975 h 763023"/>
              <a:gd name="connsiteX106" fmla="*/ 544938 w 1635037"/>
              <a:gd name="connsiteY106" fmla="*/ 272469 h 763023"/>
              <a:gd name="connsiteX107" fmla="*/ 490444 w 1635037"/>
              <a:gd name="connsiteY107" fmla="*/ 326962 h 763023"/>
              <a:gd name="connsiteX108" fmla="*/ 435950 w 1635037"/>
              <a:gd name="connsiteY108" fmla="*/ 272469 h 763023"/>
              <a:gd name="connsiteX109" fmla="*/ 490444 w 1635037"/>
              <a:gd name="connsiteY109" fmla="*/ 217975 h 763023"/>
              <a:gd name="connsiteX110" fmla="*/ 272469 w 1635037"/>
              <a:gd name="connsiteY110" fmla="*/ 217975 h 763023"/>
              <a:gd name="connsiteX111" fmla="*/ 326963 w 1635037"/>
              <a:gd name="connsiteY111" fmla="*/ 272469 h 763023"/>
              <a:gd name="connsiteX112" fmla="*/ 272469 w 1635037"/>
              <a:gd name="connsiteY112" fmla="*/ 326962 h 763023"/>
              <a:gd name="connsiteX113" fmla="*/ 217975 w 1635037"/>
              <a:gd name="connsiteY113" fmla="*/ 272469 h 763023"/>
              <a:gd name="connsiteX114" fmla="*/ 272469 w 1635037"/>
              <a:gd name="connsiteY114" fmla="*/ 217975 h 763023"/>
              <a:gd name="connsiteX115" fmla="*/ 54494 w 1635037"/>
              <a:gd name="connsiteY115" fmla="*/ 217975 h 763023"/>
              <a:gd name="connsiteX116" fmla="*/ 108988 w 1635037"/>
              <a:gd name="connsiteY116" fmla="*/ 272469 h 763023"/>
              <a:gd name="connsiteX117" fmla="*/ 54494 w 1635037"/>
              <a:gd name="connsiteY117" fmla="*/ 326962 h 763023"/>
              <a:gd name="connsiteX118" fmla="*/ 0 w 1635037"/>
              <a:gd name="connsiteY118" fmla="*/ 272469 h 763023"/>
              <a:gd name="connsiteX119" fmla="*/ 54494 w 1635037"/>
              <a:gd name="connsiteY119" fmla="*/ 217975 h 763023"/>
              <a:gd name="connsiteX120" fmla="*/ 1580543 w 1635037"/>
              <a:gd name="connsiteY120" fmla="*/ 0 h 763023"/>
              <a:gd name="connsiteX121" fmla="*/ 1635037 w 1635037"/>
              <a:gd name="connsiteY121" fmla="*/ 54494 h 763023"/>
              <a:gd name="connsiteX122" fmla="*/ 1580543 w 1635037"/>
              <a:gd name="connsiteY122" fmla="*/ 108987 h 763023"/>
              <a:gd name="connsiteX123" fmla="*/ 1526048 w 1635037"/>
              <a:gd name="connsiteY123" fmla="*/ 54494 h 763023"/>
              <a:gd name="connsiteX124" fmla="*/ 1580543 w 1635037"/>
              <a:gd name="connsiteY124" fmla="*/ 0 h 763023"/>
              <a:gd name="connsiteX125" fmla="*/ 1362565 w 1635037"/>
              <a:gd name="connsiteY125" fmla="*/ 0 h 763023"/>
              <a:gd name="connsiteX126" fmla="*/ 1417059 w 1635037"/>
              <a:gd name="connsiteY126" fmla="*/ 54494 h 763023"/>
              <a:gd name="connsiteX127" fmla="*/ 1362565 w 1635037"/>
              <a:gd name="connsiteY127" fmla="*/ 108987 h 763023"/>
              <a:gd name="connsiteX128" fmla="*/ 1308071 w 1635037"/>
              <a:gd name="connsiteY128" fmla="*/ 54494 h 763023"/>
              <a:gd name="connsiteX129" fmla="*/ 1362565 w 1635037"/>
              <a:gd name="connsiteY129" fmla="*/ 0 h 763023"/>
              <a:gd name="connsiteX130" fmla="*/ 1144482 w 1635037"/>
              <a:gd name="connsiteY130" fmla="*/ 0 h 763023"/>
              <a:gd name="connsiteX131" fmla="*/ 1198976 w 1635037"/>
              <a:gd name="connsiteY131" fmla="*/ 54494 h 763023"/>
              <a:gd name="connsiteX132" fmla="*/ 1144482 w 1635037"/>
              <a:gd name="connsiteY132" fmla="*/ 108987 h 763023"/>
              <a:gd name="connsiteX133" fmla="*/ 1089988 w 1635037"/>
              <a:gd name="connsiteY133" fmla="*/ 54494 h 763023"/>
              <a:gd name="connsiteX134" fmla="*/ 1144482 w 1635037"/>
              <a:gd name="connsiteY134" fmla="*/ 0 h 763023"/>
              <a:gd name="connsiteX135" fmla="*/ 926505 w 1635037"/>
              <a:gd name="connsiteY135" fmla="*/ 0 h 763023"/>
              <a:gd name="connsiteX136" fmla="*/ 980999 w 1635037"/>
              <a:gd name="connsiteY136" fmla="*/ 54494 h 763023"/>
              <a:gd name="connsiteX137" fmla="*/ 926505 w 1635037"/>
              <a:gd name="connsiteY137" fmla="*/ 108987 h 763023"/>
              <a:gd name="connsiteX138" fmla="*/ 872011 w 1635037"/>
              <a:gd name="connsiteY138" fmla="*/ 54494 h 763023"/>
              <a:gd name="connsiteX139" fmla="*/ 926505 w 1635037"/>
              <a:gd name="connsiteY139" fmla="*/ 0 h 763023"/>
              <a:gd name="connsiteX140" fmla="*/ 708530 w 1635037"/>
              <a:gd name="connsiteY140" fmla="*/ 0 h 763023"/>
              <a:gd name="connsiteX141" fmla="*/ 763024 w 1635037"/>
              <a:gd name="connsiteY141" fmla="*/ 54494 h 763023"/>
              <a:gd name="connsiteX142" fmla="*/ 708530 w 1635037"/>
              <a:gd name="connsiteY142" fmla="*/ 108987 h 763023"/>
              <a:gd name="connsiteX143" fmla="*/ 654036 w 1635037"/>
              <a:gd name="connsiteY143" fmla="*/ 54494 h 763023"/>
              <a:gd name="connsiteX144" fmla="*/ 708530 w 1635037"/>
              <a:gd name="connsiteY144" fmla="*/ 0 h 763023"/>
              <a:gd name="connsiteX145" fmla="*/ 490444 w 1635037"/>
              <a:gd name="connsiteY145" fmla="*/ 0 h 763023"/>
              <a:gd name="connsiteX146" fmla="*/ 544938 w 1635037"/>
              <a:gd name="connsiteY146" fmla="*/ 54494 h 763023"/>
              <a:gd name="connsiteX147" fmla="*/ 490444 w 1635037"/>
              <a:gd name="connsiteY147" fmla="*/ 108987 h 763023"/>
              <a:gd name="connsiteX148" fmla="*/ 435950 w 1635037"/>
              <a:gd name="connsiteY148" fmla="*/ 54494 h 763023"/>
              <a:gd name="connsiteX149" fmla="*/ 490444 w 1635037"/>
              <a:gd name="connsiteY149" fmla="*/ 0 h 763023"/>
              <a:gd name="connsiteX150" fmla="*/ 272469 w 1635037"/>
              <a:gd name="connsiteY150" fmla="*/ 0 h 763023"/>
              <a:gd name="connsiteX151" fmla="*/ 326963 w 1635037"/>
              <a:gd name="connsiteY151" fmla="*/ 54494 h 763023"/>
              <a:gd name="connsiteX152" fmla="*/ 272469 w 1635037"/>
              <a:gd name="connsiteY152" fmla="*/ 108987 h 763023"/>
              <a:gd name="connsiteX153" fmla="*/ 217975 w 1635037"/>
              <a:gd name="connsiteY153" fmla="*/ 54494 h 763023"/>
              <a:gd name="connsiteX154" fmla="*/ 272469 w 1635037"/>
              <a:gd name="connsiteY154" fmla="*/ 0 h 763023"/>
              <a:gd name="connsiteX155" fmla="*/ 54494 w 1635037"/>
              <a:gd name="connsiteY155" fmla="*/ 0 h 763023"/>
              <a:gd name="connsiteX156" fmla="*/ 108988 w 1635037"/>
              <a:gd name="connsiteY156" fmla="*/ 54494 h 763023"/>
              <a:gd name="connsiteX157" fmla="*/ 54494 w 1635037"/>
              <a:gd name="connsiteY157" fmla="*/ 108987 h 763023"/>
              <a:gd name="connsiteX158" fmla="*/ 0 w 1635037"/>
              <a:gd name="connsiteY158" fmla="*/ 54494 h 763023"/>
              <a:gd name="connsiteX159" fmla="*/ 54494 w 1635037"/>
              <a:gd name="connsiteY159" fmla="*/ 0 h 76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1635037" h="763023">
                <a:moveTo>
                  <a:pt x="1580543" y="654036"/>
                </a:moveTo>
                <a:cubicBezTo>
                  <a:pt x="1610638" y="654036"/>
                  <a:pt x="1635037" y="678435"/>
                  <a:pt x="1635037" y="708530"/>
                </a:cubicBezTo>
                <a:cubicBezTo>
                  <a:pt x="1635037" y="738626"/>
                  <a:pt x="1610638" y="763023"/>
                  <a:pt x="1580543" y="763023"/>
                </a:cubicBezTo>
                <a:cubicBezTo>
                  <a:pt x="1550447" y="763023"/>
                  <a:pt x="1526048" y="738626"/>
                  <a:pt x="1526048" y="708530"/>
                </a:cubicBezTo>
                <a:cubicBezTo>
                  <a:pt x="1526048" y="678435"/>
                  <a:pt x="1550447" y="654036"/>
                  <a:pt x="1580543" y="654036"/>
                </a:cubicBezTo>
                <a:close/>
                <a:moveTo>
                  <a:pt x="1362565" y="654036"/>
                </a:moveTo>
                <a:cubicBezTo>
                  <a:pt x="1392661" y="654036"/>
                  <a:pt x="1417059" y="678435"/>
                  <a:pt x="1417059" y="708530"/>
                </a:cubicBezTo>
                <a:cubicBezTo>
                  <a:pt x="1417059" y="738626"/>
                  <a:pt x="1392661" y="763023"/>
                  <a:pt x="1362565" y="763023"/>
                </a:cubicBezTo>
                <a:cubicBezTo>
                  <a:pt x="1332469" y="763023"/>
                  <a:pt x="1308071" y="738626"/>
                  <a:pt x="1308071" y="708530"/>
                </a:cubicBezTo>
                <a:cubicBezTo>
                  <a:pt x="1308071" y="678435"/>
                  <a:pt x="1332469" y="654036"/>
                  <a:pt x="1362565" y="654036"/>
                </a:cubicBezTo>
                <a:close/>
                <a:moveTo>
                  <a:pt x="1144482" y="654036"/>
                </a:moveTo>
                <a:cubicBezTo>
                  <a:pt x="1174578" y="654036"/>
                  <a:pt x="1198976" y="678435"/>
                  <a:pt x="1198976" y="708530"/>
                </a:cubicBezTo>
                <a:cubicBezTo>
                  <a:pt x="1198976" y="738626"/>
                  <a:pt x="1174578" y="763023"/>
                  <a:pt x="1144482" y="763023"/>
                </a:cubicBezTo>
                <a:cubicBezTo>
                  <a:pt x="1114386" y="763023"/>
                  <a:pt x="1089988" y="738626"/>
                  <a:pt x="1089988" y="708530"/>
                </a:cubicBezTo>
                <a:cubicBezTo>
                  <a:pt x="1089988" y="678435"/>
                  <a:pt x="1114386" y="654036"/>
                  <a:pt x="1144482" y="654036"/>
                </a:cubicBezTo>
                <a:close/>
                <a:moveTo>
                  <a:pt x="926505" y="654036"/>
                </a:moveTo>
                <a:cubicBezTo>
                  <a:pt x="956601" y="654036"/>
                  <a:pt x="980999" y="678435"/>
                  <a:pt x="980999" y="708530"/>
                </a:cubicBezTo>
                <a:cubicBezTo>
                  <a:pt x="980999" y="738626"/>
                  <a:pt x="956601" y="763023"/>
                  <a:pt x="926505" y="763023"/>
                </a:cubicBezTo>
                <a:cubicBezTo>
                  <a:pt x="896409" y="763023"/>
                  <a:pt x="872011" y="738626"/>
                  <a:pt x="872011" y="708530"/>
                </a:cubicBezTo>
                <a:cubicBezTo>
                  <a:pt x="872011" y="678435"/>
                  <a:pt x="896409" y="654036"/>
                  <a:pt x="926505" y="654036"/>
                </a:cubicBezTo>
                <a:close/>
                <a:moveTo>
                  <a:pt x="708530" y="654036"/>
                </a:moveTo>
                <a:cubicBezTo>
                  <a:pt x="738626" y="654036"/>
                  <a:pt x="763024" y="678435"/>
                  <a:pt x="763024" y="708530"/>
                </a:cubicBezTo>
                <a:cubicBezTo>
                  <a:pt x="763024" y="738626"/>
                  <a:pt x="738626" y="763023"/>
                  <a:pt x="708530" y="763023"/>
                </a:cubicBezTo>
                <a:cubicBezTo>
                  <a:pt x="678434" y="763023"/>
                  <a:pt x="654036" y="738626"/>
                  <a:pt x="654036" y="708530"/>
                </a:cubicBezTo>
                <a:cubicBezTo>
                  <a:pt x="654036" y="678435"/>
                  <a:pt x="678434" y="654036"/>
                  <a:pt x="708530" y="654036"/>
                </a:cubicBezTo>
                <a:close/>
                <a:moveTo>
                  <a:pt x="490444" y="654036"/>
                </a:moveTo>
                <a:cubicBezTo>
                  <a:pt x="520540" y="654036"/>
                  <a:pt x="544938" y="678435"/>
                  <a:pt x="544938" y="708530"/>
                </a:cubicBezTo>
                <a:cubicBezTo>
                  <a:pt x="544938" y="738626"/>
                  <a:pt x="520540" y="763023"/>
                  <a:pt x="490444" y="763023"/>
                </a:cubicBezTo>
                <a:cubicBezTo>
                  <a:pt x="460348" y="763023"/>
                  <a:pt x="435950" y="738626"/>
                  <a:pt x="435950" y="708530"/>
                </a:cubicBezTo>
                <a:cubicBezTo>
                  <a:pt x="435950" y="678435"/>
                  <a:pt x="460348" y="654036"/>
                  <a:pt x="490444" y="654036"/>
                </a:cubicBezTo>
                <a:close/>
                <a:moveTo>
                  <a:pt x="272469" y="654036"/>
                </a:moveTo>
                <a:cubicBezTo>
                  <a:pt x="302565" y="654036"/>
                  <a:pt x="326963" y="678435"/>
                  <a:pt x="326963" y="708530"/>
                </a:cubicBezTo>
                <a:cubicBezTo>
                  <a:pt x="326963" y="738626"/>
                  <a:pt x="302565" y="763023"/>
                  <a:pt x="272469" y="763023"/>
                </a:cubicBezTo>
                <a:cubicBezTo>
                  <a:pt x="242373" y="763023"/>
                  <a:pt x="217975" y="738626"/>
                  <a:pt x="217975" y="708530"/>
                </a:cubicBezTo>
                <a:cubicBezTo>
                  <a:pt x="217975" y="678435"/>
                  <a:pt x="242373" y="654036"/>
                  <a:pt x="272469" y="654036"/>
                </a:cubicBezTo>
                <a:close/>
                <a:moveTo>
                  <a:pt x="54494" y="654036"/>
                </a:moveTo>
                <a:cubicBezTo>
                  <a:pt x="84590" y="654036"/>
                  <a:pt x="108988" y="678435"/>
                  <a:pt x="108988" y="708530"/>
                </a:cubicBezTo>
                <a:cubicBezTo>
                  <a:pt x="108988" y="738626"/>
                  <a:pt x="84590" y="763023"/>
                  <a:pt x="54494" y="763023"/>
                </a:cubicBezTo>
                <a:cubicBezTo>
                  <a:pt x="24398" y="763023"/>
                  <a:pt x="0" y="738626"/>
                  <a:pt x="0" y="708530"/>
                </a:cubicBezTo>
                <a:cubicBezTo>
                  <a:pt x="0" y="678435"/>
                  <a:pt x="24398" y="654036"/>
                  <a:pt x="54494" y="654036"/>
                </a:cubicBezTo>
                <a:close/>
                <a:moveTo>
                  <a:pt x="1580543" y="435950"/>
                </a:moveTo>
                <a:cubicBezTo>
                  <a:pt x="1610638" y="435950"/>
                  <a:pt x="1635037" y="460348"/>
                  <a:pt x="1635037" y="490444"/>
                </a:cubicBezTo>
                <a:cubicBezTo>
                  <a:pt x="1635037" y="520540"/>
                  <a:pt x="1610638" y="544938"/>
                  <a:pt x="1580543" y="544938"/>
                </a:cubicBezTo>
                <a:cubicBezTo>
                  <a:pt x="1550447" y="544938"/>
                  <a:pt x="1526048" y="520540"/>
                  <a:pt x="1526048" y="490444"/>
                </a:cubicBezTo>
                <a:cubicBezTo>
                  <a:pt x="1526048" y="460348"/>
                  <a:pt x="1550447" y="435950"/>
                  <a:pt x="1580543" y="435950"/>
                </a:cubicBezTo>
                <a:close/>
                <a:moveTo>
                  <a:pt x="1362565" y="435950"/>
                </a:moveTo>
                <a:cubicBezTo>
                  <a:pt x="1392661" y="435950"/>
                  <a:pt x="1417059" y="460348"/>
                  <a:pt x="1417059" y="490444"/>
                </a:cubicBezTo>
                <a:cubicBezTo>
                  <a:pt x="1417059" y="520540"/>
                  <a:pt x="1392661" y="544938"/>
                  <a:pt x="1362565" y="544938"/>
                </a:cubicBezTo>
                <a:cubicBezTo>
                  <a:pt x="1332469" y="544938"/>
                  <a:pt x="1308071" y="520540"/>
                  <a:pt x="1308071" y="490444"/>
                </a:cubicBezTo>
                <a:cubicBezTo>
                  <a:pt x="1308071" y="460348"/>
                  <a:pt x="1332469" y="435950"/>
                  <a:pt x="1362565" y="435950"/>
                </a:cubicBezTo>
                <a:close/>
                <a:moveTo>
                  <a:pt x="1144482" y="435950"/>
                </a:moveTo>
                <a:cubicBezTo>
                  <a:pt x="1174578" y="435950"/>
                  <a:pt x="1198976" y="460348"/>
                  <a:pt x="1198976" y="490444"/>
                </a:cubicBezTo>
                <a:cubicBezTo>
                  <a:pt x="1198976" y="520540"/>
                  <a:pt x="1174578" y="544938"/>
                  <a:pt x="1144482" y="544938"/>
                </a:cubicBezTo>
                <a:cubicBezTo>
                  <a:pt x="1114386" y="544938"/>
                  <a:pt x="1089988" y="520540"/>
                  <a:pt x="1089988" y="490444"/>
                </a:cubicBezTo>
                <a:cubicBezTo>
                  <a:pt x="1089988" y="460348"/>
                  <a:pt x="1114386" y="435950"/>
                  <a:pt x="1144482" y="435950"/>
                </a:cubicBezTo>
                <a:close/>
                <a:moveTo>
                  <a:pt x="926505" y="435950"/>
                </a:moveTo>
                <a:cubicBezTo>
                  <a:pt x="956601" y="435950"/>
                  <a:pt x="980999" y="460348"/>
                  <a:pt x="980999" y="490444"/>
                </a:cubicBezTo>
                <a:cubicBezTo>
                  <a:pt x="980999" y="520540"/>
                  <a:pt x="956601" y="544938"/>
                  <a:pt x="926505" y="544938"/>
                </a:cubicBezTo>
                <a:cubicBezTo>
                  <a:pt x="896409" y="544938"/>
                  <a:pt x="872011" y="520540"/>
                  <a:pt x="872011" y="490444"/>
                </a:cubicBezTo>
                <a:cubicBezTo>
                  <a:pt x="872011" y="460348"/>
                  <a:pt x="896409" y="435950"/>
                  <a:pt x="926505" y="435950"/>
                </a:cubicBezTo>
                <a:close/>
                <a:moveTo>
                  <a:pt x="708530" y="435950"/>
                </a:moveTo>
                <a:cubicBezTo>
                  <a:pt x="738626" y="435950"/>
                  <a:pt x="763024" y="460348"/>
                  <a:pt x="763024" y="490444"/>
                </a:cubicBezTo>
                <a:cubicBezTo>
                  <a:pt x="763024" y="520540"/>
                  <a:pt x="738626" y="544938"/>
                  <a:pt x="708530" y="544938"/>
                </a:cubicBezTo>
                <a:cubicBezTo>
                  <a:pt x="678434" y="544938"/>
                  <a:pt x="654036" y="520540"/>
                  <a:pt x="654036" y="490444"/>
                </a:cubicBezTo>
                <a:cubicBezTo>
                  <a:pt x="654036" y="460348"/>
                  <a:pt x="678434" y="435950"/>
                  <a:pt x="708530" y="435950"/>
                </a:cubicBezTo>
                <a:close/>
                <a:moveTo>
                  <a:pt x="490444" y="435950"/>
                </a:moveTo>
                <a:cubicBezTo>
                  <a:pt x="520540" y="435950"/>
                  <a:pt x="544938" y="460348"/>
                  <a:pt x="544938" y="490444"/>
                </a:cubicBezTo>
                <a:cubicBezTo>
                  <a:pt x="544938" y="520540"/>
                  <a:pt x="520540" y="544938"/>
                  <a:pt x="490444" y="544938"/>
                </a:cubicBezTo>
                <a:cubicBezTo>
                  <a:pt x="460348" y="544938"/>
                  <a:pt x="435950" y="520540"/>
                  <a:pt x="435950" y="490444"/>
                </a:cubicBezTo>
                <a:cubicBezTo>
                  <a:pt x="435950" y="460348"/>
                  <a:pt x="460348" y="435950"/>
                  <a:pt x="490444" y="435950"/>
                </a:cubicBezTo>
                <a:close/>
                <a:moveTo>
                  <a:pt x="272469" y="435950"/>
                </a:moveTo>
                <a:cubicBezTo>
                  <a:pt x="302565" y="435950"/>
                  <a:pt x="326963" y="460348"/>
                  <a:pt x="326963" y="490444"/>
                </a:cubicBezTo>
                <a:cubicBezTo>
                  <a:pt x="326963" y="520540"/>
                  <a:pt x="302565" y="544938"/>
                  <a:pt x="272469" y="544938"/>
                </a:cubicBezTo>
                <a:cubicBezTo>
                  <a:pt x="242373" y="544938"/>
                  <a:pt x="217975" y="520540"/>
                  <a:pt x="217975" y="490444"/>
                </a:cubicBezTo>
                <a:cubicBezTo>
                  <a:pt x="217975" y="460348"/>
                  <a:pt x="242373" y="435950"/>
                  <a:pt x="272469" y="435950"/>
                </a:cubicBezTo>
                <a:close/>
                <a:moveTo>
                  <a:pt x="54494" y="435950"/>
                </a:moveTo>
                <a:cubicBezTo>
                  <a:pt x="84590" y="435950"/>
                  <a:pt x="108988" y="460348"/>
                  <a:pt x="108988" y="490444"/>
                </a:cubicBezTo>
                <a:cubicBezTo>
                  <a:pt x="108988" y="520540"/>
                  <a:pt x="84590" y="544938"/>
                  <a:pt x="54494" y="544938"/>
                </a:cubicBezTo>
                <a:cubicBezTo>
                  <a:pt x="24398" y="544938"/>
                  <a:pt x="0" y="520540"/>
                  <a:pt x="0" y="490444"/>
                </a:cubicBezTo>
                <a:cubicBezTo>
                  <a:pt x="0" y="460348"/>
                  <a:pt x="24398" y="435950"/>
                  <a:pt x="54494" y="435950"/>
                </a:cubicBezTo>
                <a:close/>
                <a:moveTo>
                  <a:pt x="1580543" y="217975"/>
                </a:moveTo>
                <a:cubicBezTo>
                  <a:pt x="1610638" y="217975"/>
                  <a:pt x="1635037" y="242373"/>
                  <a:pt x="1635037" y="272469"/>
                </a:cubicBezTo>
                <a:cubicBezTo>
                  <a:pt x="1635037" y="302565"/>
                  <a:pt x="1610638" y="326962"/>
                  <a:pt x="1580543" y="326962"/>
                </a:cubicBezTo>
                <a:cubicBezTo>
                  <a:pt x="1550447" y="326962"/>
                  <a:pt x="1526048" y="302565"/>
                  <a:pt x="1526048" y="272469"/>
                </a:cubicBezTo>
                <a:cubicBezTo>
                  <a:pt x="1526048" y="242373"/>
                  <a:pt x="1550447" y="217975"/>
                  <a:pt x="1580543" y="217975"/>
                </a:cubicBezTo>
                <a:close/>
                <a:moveTo>
                  <a:pt x="1362565" y="217975"/>
                </a:moveTo>
                <a:cubicBezTo>
                  <a:pt x="1392661" y="217975"/>
                  <a:pt x="1417059" y="242373"/>
                  <a:pt x="1417059" y="272469"/>
                </a:cubicBezTo>
                <a:cubicBezTo>
                  <a:pt x="1417059" y="302565"/>
                  <a:pt x="1392661" y="326962"/>
                  <a:pt x="1362565" y="326962"/>
                </a:cubicBezTo>
                <a:cubicBezTo>
                  <a:pt x="1332469" y="326962"/>
                  <a:pt x="1308071" y="302565"/>
                  <a:pt x="1308071" y="272469"/>
                </a:cubicBezTo>
                <a:cubicBezTo>
                  <a:pt x="1308071" y="242373"/>
                  <a:pt x="1332469" y="217975"/>
                  <a:pt x="1362565" y="217975"/>
                </a:cubicBezTo>
                <a:close/>
                <a:moveTo>
                  <a:pt x="1144482" y="217975"/>
                </a:moveTo>
                <a:cubicBezTo>
                  <a:pt x="1174578" y="217975"/>
                  <a:pt x="1198976" y="242373"/>
                  <a:pt x="1198976" y="272469"/>
                </a:cubicBezTo>
                <a:cubicBezTo>
                  <a:pt x="1198976" y="302565"/>
                  <a:pt x="1174578" y="326962"/>
                  <a:pt x="1144482" y="326962"/>
                </a:cubicBezTo>
                <a:cubicBezTo>
                  <a:pt x="1114386" y="326962"/>
                  <a:pt x="1089988" y="302565"/>
                  <a:pt x="1089988" y="272469"/>
                </a:cubicBezTo>
                <a:cubicBezTo>
                  <a:pt x="1089988" y="242373"/>
                  <a:pt x="1114386" y="217975"/>
                  <a:pt x="1144482" y="217975"/>
                </a:cubicBezTo>
                <a:close/>
                <a:moveTo>
                  <a:pt x="926505" y="217975"/>
                </a:moveTo>
                <a:cubicBezTo>
                  <a:pt x="956601" y="217975"/>
                  <a:pt x="980999" y="242373"/>
                  <a:pt x="980999" y="272469"/>
                </a:cubicBezTo>
                <a:cubicBezTo>
                  <a:pt x="980999" y="302565"/>
                  <a:pt x="956601" y="326962"/>
                  <a:pt x="926505" y="326962"/>
                </a:cubicBezTo>
                <a:cubicBezTo>
                  <a:pt x="896409" y="326962"/>
                  <a:pt x="872011" y="302565"/>
                  <a:pt x="872011" y="272469"/>
                </a:cubicBezTo>
                <a:cubicBezTo>
                  <a:pt x="872011" y="242373"/>
                  <a:pt x="896409" y="217975"/>
                  <a:pt x="926505" y="217975"/>
                </a:cubicBezTo>
                <a:close/>
                <a:moveTo>
                  <a:pt x="708530" y="217975"/>
                </a:moveTo>
                <a:cubicBezTo>
                  <a:pt x="738626" y="217975"/>
                  <a:pt x="763024" y="242373"/>
                  <a:pt x="763024" y="272469"/>
                </a:cubicBezTo>
                <a:cubicBezTo>
                  <a:pt x="763024" y="302565"/>
                  <a:pt x="738626" y="326962"/>
                  <a:pt x="708530" y="326962"/>
                </a:cubicBezTo>
                <a:cubicBezTo>
                  <a:pt x="678434" y="326962"/>
                  <a:pt x="654036" y="302565"/>
                  <a:pt x="654036" y="272469"/>
                </a:cubicBezTo>
                <a:cubicBezTo>
                  <a:pt x="654036" y="242373"/>
                  <a:pt x="678434" y="217975"/>
                  <a:pt x="708530" y="217975"/>
                </a:cubicBezTo>
                <a:close/>
                <a:moveTo>
                  <a:pt x="490444" y="217975"/>
                </a:moveTo>
                <a:cubicBezTo>
                  <a:pt x="520540" y="217975"/>
                  <a:pt x="544938" y="242373"/>
                  <a:pt x="544938" y="272469"/>
                </a:cubicBezTo>
                <a:cubicBezTo>
                  <a:pt x="544938" y="302565"/>
                  <a:pt x="520540" y="326962"/>
                  <a:pt x="490444" y="326962"/>
                </a:cubicBezTo>
                <a:cubicBezTo>
                  <a:pt x="460348" y="326962"/>
                  <a:pt x="435950" y="302565"/>
                  <a:pt x="435950" y="272469"/>
                </a:cubicBezTo>
                <a:cubicBezTo>
                  <a:pt x="435950" y="242373"/>
                  <a:pt x="460348" y="217975"/>
                  <a:pt x="490444" y="217975"/>
                </a:cubicBezTo>
                <a:close/>
                <a:moveTo>
                  <a:pt x="272469" y="217975"/>
                </a:moveTo>
                <a:cubicBezTo>
                  <a:pt x="302565" y="217975"/>
                  <a:pt x="326963" y="242373"/>
                  <a:pt x="326963" y="272469"/>
                </a:cubicBezTo>
                <a:cubicBezTo>
                  <a:pt x="326963" y="302565"/>
                  <a:pt x="302565" y="326962"/>
                  <a:pt x="272469" y="326962"/>
                </a:cubicBezTo>
                <a:cubicBezTo>
                  <a:pt x="242373" y="326962"/>
                  <a:pt x="217975" y="302565"/>
                  <a:pt x="217975" y="272469"/>
                </a:cubicBezTo>
                <a:cubicBezTo>
                  <a:pt x="217975" y="242373"/>
                  <a:pt x="242373" y="217975"/>
                  <a:pt x="272469" y="217975"/>
                </a:cubicBezTo>
                <a:close/>
                <a:moveTo>
                  <a:pt x="54494" y="217975"/>
                </a:moveTo>
                <a:cubicBezTo>
                  <a:pt x="84590" y="217975"/>
                  <a:pt x="108988" y="242373"/>
                  <a:pt x="108988" y="272469"/>
                </a:cubicBezTo>
                <a:cubicBezTo>
                  <a:pt x="108988" y="302565"/>
                  <a:pt x="84590" y="326962"/>
                  <a:pt x="54494" y="326962"/>
                </a:cubicBezTo>
                <a:cubicBezTo>
                  <a:pt x="24398" y="326962"/>
                  <a:pt x="0" y="302565"/>
                  <a:pt x="0" y="272469"/>
                </a:cubicBezTo>
                <a:cubicBezTo>
                  <a:pt x="0" y="242373"/>
                  <a:pt x="24398" y="217975"/>
                  <a:pt x="54494" y="217975"/>
                </a:cubicBezTo>
                <a:close/>
                <a:moveTo>
                  <a:pt x="1580543" y="0"/>
                </a:moveTo>
                <a:cubicBezTo>
                  <a:pt x="1610638" y="0"/>
                  <a:pt x="1635037" y="24398"/>
                  <a:pt x="1635037" y="54494"/>
                </a:cubicBezTo>
                <a:cubicBezTo>
                  <a:pt x="1635037" y="84590"/>
                  <a:pt x="1610638" y="108987"/>
                  <a:pt x="1580543" y="108987"/>
                </a:cubicBezTo>
                <a:cubicBezTo>
                  <a:pt x="1550447" y="108987"/>
                  <a:pt x="1526048" y="84590"/>
                  <a:pt x="1526048" y="54494"/>
                </a:cubicBezTo>
                <a:cubicBezTo>
                  <a:pt x="1526048" y="24398"/>
                  <a:pt x="1550447" y="0"/>
                  <a:pt x="1580543" y="0"/>
                </a:cubicBezTo>
                <a:close/>
                <a:moveTo>
                  <a:pt x="1362565" y="0"/>
                </a:moveTo>
                <a:cubicBezTo>
                  <a:pt x="1392661" y="0"/>
                  <a:pt x="1417059" y="24398"/>
                  <a:pt x="1417059" y="54494"/>
                </a:cubicBezTo>
                <a:cubicBezTo>
                  <a:pt x="1417059" y="84590"/>
                  <a:pt x="1392661" y="108987"/>
                  <a:pt x="1362565" y="108987"/>
                </a:cubicBezTo>
                <a:cubicBezTo>
                  <a:pt x="1332469" y="108987"/>
                  <a:pt x="1308071" y="84590"/>
                  <a:pt x="1308071" y="54494"/>
                </a:cubicBezTo>
                <a:cubicBezTo>
                  <a:pt x="1308071" y="24398"/>
                  <a:pt x="1332469" y="0"/>
                  <a:pt x="1362565" y="0"/>
                </a:cubicBezTo>
                <a:close/>
                <a:moveTo>
                  <a:pt x="1144482" y="0"/>
                </a:moveTo>
                <a:cubicBezTo>
                  <a:pt x="1174578" y="0"/>
                  <a:pt x="1198976" y="24398"/>
                  <a:pt x="1198976" y="54494"/>
                </a:cubicBezTo>
                <a:cubicBezTo>
                  <a:pt x="1198976" y="84590"/>
                  <a:pt x="1174578" y="108987"/>
                  <a:pt x="1144482" y="108987"/>
                </a:cubicBezTo>
                <a:cubicBezTo>
                  <a:pt x="1114386" y="108987"/>
                  <a:pt x="1089988" y="84590"/>
                  <a:pt x="1089988" y="54494"/>
                </a:cubicBezTo>
                <a:cubicBezTo>
                  <a:pt x="1089988" y="24398"/>
                  <a:pt x="1114386" y="0"/>
                  <a:pt x="1144482" y="0"/>
                </a:cubicBezTo>
                <a:close/>
                <a:moveTo>
                  <a:pt x="926505" y="0"/>
                </a:moveTo>
                <a:cubicBezTo>
                  <a:pt x="956601" y="0"/>
                  <a:pt x="980999" y="24398"/>
                  <a:pt x="980999" y="54494"/>
                </a:cubicBezTo>
                <a:cubicBezTo>
                  <a:pt x="980999" y="84590"/>
                  <a:pt x="956601" y="108987"/>
                  <a:pt x="926505" y="108987"/>
                </a:cubicBezTo>
                <a:cubicBezTo>
                  <a:pt x="896409" y="108987"/>
                  <a:pt x="872011" y="84590"/>
                  <a:pt x="872011" y="54494"/>
                </a:cubicBezTo>
                <a:cubicBezTo>
                  <a:pt x="872011" y="24398"/>
                  <a:pt x="896409" y="0"/>
                  <a:pt x="926505" y="0"/>
                </a:cubicBezTo>
                <a:close/>
                <a:moveTo>
                  <a:pt x="708530" y="0"/>
                </a:moveTo>
                <a:cubicBezTo>
                  <a:pt x="738626" y="0"/>
                  <a:pt x="763024" y="24398"/>
                  <a:pt x="763024" y="54494"/>
                </a:cubicBezTo>
                <a:cubicBezTo>
                  <a:pt x="763024" y="84590"/>
                  <a:pt x="738626" y="108987"/>
                  <a:pt x="708530" y="108987"/>
                </a:cubicBezTo>
                <a:cubicBezTo>
                  <a:pt x="678434" y="108987"/>
                  <a:pt x="654036" y="84590"/>
                  <a:pt x="654036" y="54494"/>
                </a:cubicBezTo>
                <a:cubicBezTo>
                  <a:pt x="654036" y="24398"/>
                  <a:pt x="678434" y="0"/>
                  <a:pt x="708530" y="0"/>
                </a:cubicBezTo>
                <a:close/>
                <a:moveTo>
                  <a:pt x="490444" y="0"/>
                </a:moveTo>
                <a:cubicBezTo>
                  <a:pt x="520540" y="0"/>
                  <a:pt x="544938" y="24398"/>
                  <a:pt x="544938" y="54494"/>
                </a:cubicBezTo>
                <a:cubicBezTo>
                  <a:pt x="544938" y="84590"/>
                  <a:pt x="520540" y="108987"/>
                  <a:pt x="490444" y="108987"/>
                </a:cubicBezTo>
                <a:cubicBezTo>
                  <a:pt x="460348" y="108987"/>
                  <a:pt x="435950" y="84590"/>
                  <a:pt x="435950" y="54494"/>
                </a:cubicBezTo>
                <a:cubicBezTo>
                  <a:pt x="435950" y="24398"/>
                  <a:pt x="460348" y="0"/>
                  <a:pt x="490444" y="0"/>
                </a:cubicBezTo>
                <a:close/>
                <a:moveTo>
                  <a:pt x="272469" y="0"/>
                </a:moveTo>
                <a:cubicBezTo>
                  <a:pt x="302565" y="0"/>
                  <a:pt x="326963" y="24398"/>
                  <a:pt x="326963" y="54494"/>
                </a:cubicBezTo>
                <a:cubicBezTo>
                  <a:pt x="326963" y="84590"/>
                  <a:pt x="302565" y="108987"/>
                  <a:pt x="272469" y="108987"/>
                </a:cubicBezTo>
                <a:cubicBezTo>
                  <a:pt x="242373" y="108987"/>
                  <a:pt x="217975" y="84590"/>
                  <a:pt x="217975" y="54494"/>
                </a:cubicBezTo>
                <a:cubicBezTo>
                  <a:pt x="217975" y="24398"/>
                  <a:pt x="242373" y="0"/>
                  <a:pt x="272469" y="0"/>
                </a:cubicBezTo>
                <a:close/>
                <a:moveTo>
                  <a:pt x="54494" y="0"/>
                </a:moveTo>
                <a:cubicBezTo>
                  <a:pt x="84590" y="0"/>
                  <a:pt x="108988" y="24398"/>
                  <a:pt x="108988" y="54494"/>
                </a:cubicBezTo>
                <a:cubicBezTo>
                  <a:pt x="108988" y="84590"/>
                  <a:pt x="84590" y="108987"/>
                  <a:pt x="54494" y="108987"/>
                </a:cubicBezTo>
                <a:cubicBezTo>
                  <a:pt x="24398" y="108987"/>
                  <a:pt x="0" y="84590"/>
                  <a:pt x="0" y="54494"/>
                </a:cubicBezTo>
                <a:cubicBezTo>
                  <a:pt x="0" y="24398"/>
                  <a:pt x="24398" y="0"/>
                  <a:pt x="54494" y="0"/>
                </a:cubicBezTo>
                <a:close/>
              </a:path>
            </a:pathLst>
          </a:custGeom>
          <a:solidFill>
            <a:srgbClr val="92D749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5" name="Free-form: Shape 213">
            <a:extLst>
              <a:ext uri="{FF2B5EF4-FFF2-40B4-BE49-F238E27FC236}">
                <a16:creationId xmlns:a16="http://schemas.microsoft.com/office/drawing/2014/main" id="{0E680375-4EBA-9B8C-3906-329FCBC9EA24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Free-form: Shape 220">
            <a:extLst>
              <a:ext uri="{FF2B5EF4-FFF2-40B4-BE49-F238E27FC236}">
                <a16:creationId xmlns:a16="http://schemas.microsoft.com/office/drawing/2014/main" id="{E6D54505-2C68-DABE-4A36-9A4B79397530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9" name="Free-form: Shape 213">
            <a:extLst>
              <a:ext uri="{FF2B5EF4-FFF2-40B4-BE49-F238E27FC236}">
                <a16:creationId xmlns:a16="http://schemas.microsoft.com/office/drawing/2014/main" id="{5A43A247-58C3-FA49-4E5E-572840F6A048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0" name="Free-form: Shape 214">
            <a:extLst>
              <a:ext uri="{FF2B5EF4-FFF2-40B4-BE49-F238E27FC236}">
                <a16:creationId xmlns:a16="http://schemas.microsoft.com/office/drawing/2014/main" id="{11B45F3D-CF8B-101C-2660-A6A63A9B31B0}"/>
              </a:ext>
            </a:extLst>
          </p:cNvPr>
          <p:cNvSpPr/>
          <p:nvPr userDrawn="1"/>
        </p:nvSpPr>
        <p:spPr>
          <a:xfrm>
            <a:off x="8720554" y="1744131"/>
            <a:ext cx="109" cy="10985"/>
          </a:xfrm>
          <a:custGeom>
            <a:avLst/>
            <a:gdLst>
              <a:gd name="connsiteX0" fmla="*/ 0 w 69"/>
              <a:gd name="connsiteY0" fmla="*/ 0 h 6982"/>
              <a:gd name="connsiteX1" fmla="*/ 0 w 69"/>
              <a:gd name="connsiteY1" fmla="*/ 0 h 6982"/>
              <a:gd name="connsiteX2" fmla="*/ 70 w 69"/>
              <a:gd name="connsiteY2" fmla="*/ 0 h 6982"/>
              <a:gd name="connsiteX3" fmla="*/ 0 w 69"/>
              <a:gd name="connsiteY3" fmla="*/ 0 h 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" h="6982">
                <a:moveTo>
                  <a:pt x="0" y="0"/>
                </a:moveTo>
                <a:lnTo>
                  <a:pt x="0" y="0"/>
                </a:lnTo>
                <a:lnTo>
                  <a:pt x="70" y="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64B3474-257F-5C08-5DA7-5ED90CBAFC46}"/>
              </a:ext>
            </a:extLst>
          </p:cNvPr>
          <p:cNvGrpSpPr/>
          <p:nvPr userDrawn="1"/>
        </p:nvGrpSpPr>
        <p:grpSpPr>
          <a:xfrm>
            <a:off x="5472341" y="-2638"/>
            <a:ext cx="3403746" cy="1757754"/>
            <a:chOff x="5886777" y="-2638"/>
            <a:chExt cx="3403746" cy="1757754"/>
          </a:xfrm>
        </p:grpSpPr>
        <p:sp>
          <p:nvSpPr>
            <p:cNvPr id="27" name="Free-form: Shape 623">
              <a:extLst>
                <a:ext uri="{FF2B5EF4-FFF2-40B4-BE49-F238E27FC236}">
                  <a16:creationId xmlns:a16="http://schemas.microsoft.com/office/drawing/2014/main" id="{B77F63AF-F761-A110-9094-C4C459976C74}"/>
                </a:ext>
              </a:extLst>
            </p:cNvPr>
            <p:cNvSpPr/>
            <p:nvPr userDrawn="1"/>
          </p:nvSpPr>
          <p:spPr>
            <a:xfrm rot="5400000">
              <a:off x="7600938" y="51911"/>
              <a:ext cx="1744134" cy="1635037"/>
            </a:xfrm>
            <a:custGeom>
              <a:avLst/>
              <a:gdLst>
                <a:gd name="connsiteX0" fmla="*/ 0 w 1744134"/>
                <a:gd name="connsiteY0" fmla="*/ 108988 h 1635037"/>
                <a:gd name="connsiteX1" fmla="*/ 0 w 1744134"/>
                <a:gd name="connsiteY1" fmla="*/ 0 h 1635037"/>
                <a:gd name="connsiteX2" fmla="*/ 1744134 w 1744134"/>
                <a:gd name="connsiteY2" fmla="*/ 0 h 1635037"/>
                <a:gd name="connsiteX3" fmla="*/ 1744134 w 1744134"/>
                <a:gd name="connsiteY3" fmla="*/ 108988 h 1635037"/>
                <a:gd name="connsiteX4" fmla="*/ 0 w 1744134"/>
                <a:gd name="connsiteY4" fmla="*/ 1635037 h 1635037"/>
                <a:gd name="connsiteX5" fmla="*/ 0 w 1744134"/>
                <a:gd name="connsiteY5" fmla="*/ 1526048 h 1635037"/>
                <a:gd name="connsiteX6" fmla="*/ 1744132 w 1744134"/>
                <a:gd name="connsiteY6" fmla="*/ 1526048 h 1635037"/>
                <a:gd name="connsiteX7" fmla="*/ 1744132 w 1744134"/>
                <a:gd name="connsiteY7" fmla="*/ 1635037 h 1635037"/>
                <a:gd name="connsiteX8" fmla="*/ 0 w 1744134"/>
                <a:gd name="connsiteY8" fmla="*/ 326963 h 1635037"/>
                <a:gd name="connsiteX9" fmla="*/ 0 w 1744134"/>
                <a:gd name="connsiteY9" fmla="*/ 217975 h 1635037"/>
                <a:gd name="connsiteX10" fmla="*/ 1744132 w 1744134"/>
                <a:gd name="connsiteY10" fmla="*/ 217975 h 1635037"/>
                <a:gd name="connsiteX11" fmla="*/ 1744132 w 1744134"/>
                <a:gd name="connsiteY11" fmla="*/ 326963 h 1635037"/>
                <a:gd name="connsiteX12" fmla="*/ 0 w 1744134"/>
                <a:gd name="connsiteY12" fmla="*/ 544938 h 1635037"/>
                <a:gd name="connsiteX13" fmla="*/ 0 w 1744134"/>
                <a:gd name="connsiteY13" fmla="*/ 435950 h 1635037"/>
                <a:gd name="connsiteX14" fmla="*/ 1744132 w 1744134"/>
                <a:gd name="connsiteY14" fmla="*/ 435950 h 1635037"/>
                <a:gd name="connsiteX15" fmla="*/ 1744132 w 1744134"/>
                <a:gd name="connsiteY15" fmla="*/ 544938 h 1635037"/>
                <a:gd name="connsiteX16" fmla="*/ 0 w 1744134"/>
                <a:gd name="connsiteY16" fmla="*/ 763024 h 1635037"/>
                <a:gd name="connsiteX17" fmla="*/ 0 w 1744134"/>
                <a:gd name="connsiteY17" fmla="*/ 654036 h 1635037"/>
                <a:gd name="connsiteX18" fmla="*/ 1744132 w 1744134"/>
                <a:gd name="connsiteY18" fmla="*/ 654036 h 1635037"/>
                <a:gd name="connsiteX19" fmla="*/ 1744132 w 1744134"/>
                <a:gd name="connsiteY19" fmla="*/ 763024 h 1635037"/>
                <a:gd name="connsiteX20" fmla="*/ 0 w 1744134"/>
                <a:gd name="connsiteY20" fmla="*/ 981000 h 1635037"/>
                <a:gd name="connsiteX21" fmla="*/ 0 w 1744134"/>
                <a:gd name="connsiteY21" fmla="*/ 872012 h 1635037"/>
                <a:gd name="connsiteX22" fmla="*/ 1744132 w 1744134"/>
                <a:gd name="connsiteY22" fmla="*/ 872012 h 1635037"/>
                <a:gd name="connsiteX23" fmla="*/ 1744132 w 1744134"/>
                <a:gd name="connsiteY23" fmla="*/ 981000 h 1635037"/>
                <a:gd name="connsiteX24" fmla="*/ 0 w 1744134"/>
                <a:gd name="connsiteY24" fmla="*/ 1198976 h 1635037"/>
                <a:gd name="connsiteX25" fmla="*/ 0 w 1744134"/>
                <a:gd name="connsiteY25" fmla="*/ 1089988 h 1635037"/>
                <a:gd name="connsiteX26" fmla="*/ 1744132 w 1744134"/>
                <a:gd name="connsiteY26" fmla="*/ 1089988 h 1635037"/>
                <a:gd name="connsiteX27" fmla="*/ 1744132 w 1744134"/>
                <a:gd name="connsiteY27" fmla="*/ 1198976 h 1635037"/>
                <a:gd name="connsiteX28" fmla="*/ 0 w 1744134"/>
                <a:gd name="connsiteY28" fmla="*/ 1417061 h 1635037"/>
                <a:gd name="connsiteX29" fmla="*/ 0 w 1744134"/>
                <a:gd name="connsiteY29" fmla="*/ 1308073 h 1635037"/>
                <a:gd name="connsiteX30" fmla="*/ 1744132 w 1744134"/>
                <a:gd name="connsiteY30" fmla="*/ 1308073 h 1635037"/>
                <a:gd name="connsiteX31" fmla="*/ 1744132 w 1744134"/>
                <a:gd name="connsiteY31" fmla="*/ 1417061 h 163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44134" h="1635037">
                  <a:moveTo>
                    <a:pt x="0" y="108988"/>
                  </a:moveTo>
                  <a:lnTo>
                    <a:pt x="0" y="0"/>
                  </a:lnTo>
                  <a:lnTo>
                    <a:pt x="1744134" y="0"/>
                  </a:lnTo>
                  <a:lnTo>
                    <a:pt x="1744134" y="108988"/>
                  </a:lnTo>
                  <a:close/>
                  <a:moveTo>
                    <a:pt x="0" y="1635037"/>
                  </a:moveTo>
                  <a:lnTo>
                    <a:pt x="0" y="1526048"/>
                  </a:lnTo>
                  <a:lnTo>
                    <a:pt x="1744132" y="1526048"/>
                  </a:lnTo>
                  <a:lnTo>
                    <a:pt x="1744132" y="1635037"/>
                  </a:lnTo>
                  <a:close/>
                  <a:moveTo>
                    <a:pt x="0" y="326963"/>
                  </a:moveTo>
                  <a:lnTo>
                    <a:pt x="0" y="217975"/>
                  </a:lnTo>
                  <a:lnTo>
                    <a:pt x="1744132" y="217975"/>
                  </a:lnTo>
                  <a:lnTo>
                    <a:pt x="1744132" y="326963"/>
                  </a:lnTo>
                  <a:close/>
                  <a:moveTo>
                    <a:pt x="0" y="544938"/>
                  </a:moveTo>
                  <a:lnTo>
                    <a:pt x="0" y="435950"/>
                  </a:lnTo>
                  <a:lnTo>
                    <a:pt x="1744132" y="435950"/>
                  </a:lnTo>
                  <a:lnTo>
                    <a:pt x="1744132" y="544938"/>
                  </a:lnTo>
                  <a:close/>
                  <a:moveTo>
                    <a:pt x="0" y="763024"/>
                  </a:moveTo>
                  <a:lnTo>
                    <a:pt x="0" y="654036"/>
                  </a:lnTo>
                  <a:lnTo>
                    <a:pt x="1744132" y="654036"/>
                  </a:lnTo>
                  <a:lnTo>
                    <a:pt x="1744132" y="763024"/>
                  </a:lnTo>
                  <a:close/>
                  <a:moveTo>
                    <a:pt x="0" y="981000"/>
                  </a:moveTo>
                  <a:lnTo>
                    <a:pt x="0" y="872012"/>
                  </a:lnTo>
                  <a:lnTo>
                    <a:pt x="1744132" y="872012"/>
                  </a:lnTo>
                  <a:lnTo>
                    <a:pt x="1744132" y="981000"/>
                  </a:lnTo>
                  <a:close/>
                  <a:moveTo>
                    <a:pt x="0" y="1198976"/>
                  </a:moveTo>
                  <a:lnTo>
                    <a:pt x="0" y="1089988"/>
                  </a:lnTo>
                  <a:lnTo>
                    <a:pt x="1744132" y="1089988"/>
                  </a:lnTo>
                  <a:lnTo>
                    <a:pt x="1744132" y="1198976"/>
                  </a:lnTo>
                  <a:close/>
                  <a:moveTo>
                    <a:pt x="0" y="1417061"/>
                  </a:moveTo>
                  <a:lnTo>
                    <a:pt x="0" y="1308073"/>
                  </a:lnTo>
                  <a:lnTo>
                    <a:pt x="1744132" y="1308073"/>
                  </a:lnTo>
                  <a:lnTo>
                    <a:pt x="1744132" y="1417061"/>
                  </a:lnTo>
                  <a:close/>
                </a:path>
              </a:pathLst>
            </a:custGeom>
            <a:solidFill>
              <a:srgbClr val="007E67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-form: Shape 215">
              <a:extLst>
                <a:ext uri="{FF2B5EF4-FFF2-40B4-BE49-F238E27FC236}">
                  <a16:creationId xmlns:a16="http://schemas.microsoft.com/office/drawing/2014/main" id="{A169C69E-54E7-BBF9-2346-C3B7EE7E2378}"/>
                </a:ext>
              </a:extLst>
            </p:cNvPr>
            <p:cNvSpPr/>
            <p:nvPr userDrawn="1"/>
          </p:nvSpPr>
          <p:spPr>
            <a:xfrm>
              <a:off x="5886777" y="-2638"/>
              <a:ext cx="1744022" cy="1757754"/>
            </a:xfrm>
            <a:custGeom>
              <a:avLst/>
              <a:gdLst>
                <a:gd name="connsiteX0" fmla="*/ 70 w 1108452"/>
                <a:gd name="connsiteY0" fmla="*/ 70 h 1108522"/>
                <a:gd name="connsiteX1" fmla="*/ 0 w 1108452"/>
                <a:gd name="connsiteY1" fmla="*/ 70 h 1108522"/>
                <a:gd name="connsiteX2" fmla="*/ 0 w 1108452"/>
                <a:gd name="connsiteY2" fmla="*/ 554296 h 1108522"/>
                <a:gd name="connsiteX3" fmla="*/ 554226 w 1108452"/>
                <a:gd name="connsiteY3" fmla="*/ 1108522 h 1108522"/>
                <a:gd name="connsiteX4" fmla="*/ 1108453 w 1108452"/>
                <a:gd name="connsiteY4" fmla="*/ 1108522 h 1108522"/>
                <a:gd name="connsiteX5" fmla="*/ 1108453 w 1108452"/>
                <a:gd name="connsiteY5" fmla="*/ 1108383 h 1108522"/>
                <a:gd name="connsiteX6" fmla="*/ 0 w 1108452"/>
                <a:gd name="connsiteY6" fmla="*/ 0 h 1108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8452" h="1108522">
                  <a:moveTo>
                    <a:pt x="70" y="70"/>
                  </a:moveTo>
                  <a:lnTo>
                    <a:pt x="0" y="70"/>
                  </a:lnTo>
                  <a:lnTo>
                    <a:pt x="0" y="554296"/>
                  </a:lnTo>
                  <a:cubicBezTo>
                    <a:pt x="306127" y="554296"/>
                    <a:pt x="554226" y="802465"/>
                    <a:pt x="554226" y="1108522"/>
                  </a:cubicBezTo>
                  <a:lnTo>
                    <a:pt x="1108453" y="1108522"/>
                  </a:lnTo>
                  <a:lnTo>
                    <a:pt x="1108453" y="1108383"/>
                  </a:lnTo>
                  <a:cubicBezTo>
                    <a:pt x="1108453" y="496269"/>
                    <a:pt x="612184" y="0"/>
                    <a:pt x="0" y="0"/>
                  </a:cubicBezTo>
                  <a:close/>
                </a:path>
              </a:pathLst>
            </a:custGeom>
            <a:solidFill>
              <a:srgbClr val="223454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2" name="Free-form: Shape 220">
            <a:extLst>
              <a:ext uri="{FF2B5EF4-FFF2-40B4-BE49-F238E27FC236}">
                <a16:creationId xmlns:a16="http://schemas.microsoft.com/office/drawing/2014/main" id="{55953BB6-566C-AF90-DC6C-FD0622C0CA19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5" name="Free-form: Shape 250">
            <a:extLst>
              <a:ext uri="{FF2B5EF4-FFF2-40B4-BE49-F238E27FC236}">
                <a16:creationId xmlns:a16="http://schemas.microsoft.com/office/drawing/2014/main" id="{7E7D9467-0939-BCF1-9660-59271BA203F3}"/>
              </a:ext>
            </a:extLst>
          </p:cNvPr>
          <p:cNvSpPr/>
          <p:nvPr userDrawn="1"/>
        </p:nvSpPr>
        <p:spPr>
          <a:xfrm>
            <a:off x="3800089" y="0"/>
            <a:ext cx="880371" cy="880371"/>
          </a:xfrm>
          <a:custGeom>
            <a:avLst/>
            <a:gdLst>
              <a:gd name="connsiteX0" fmla="*/ 554226 w 554226"/>
              <a:gd name="connsiteY0" fmla="*/ 0 h 554226"/>
              <a:gd name="connsiteX1" fmla="*/ 0 w 554226"/>
              <a:gd name="connsiteY1" fmla="*/ 554226 h 554226"/>
              <a:gd name="connsiteX2" fmla="*/ 0 w 554226"/>
              <a:gd name="connsiteY2" fmla="*/ 0 h 554226"/>
              <a:gd name="connsiteX3" fmla="*/ 554226 w 554226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226" h="554226">
                <a:moveTo>
                  <a:pt x="554226" y="0"/>
                </a:moveTo>
                <a:cubicBezTo>
                  <a:pt x="554226" y="306127"/>
                  <a:pt x="306057" y="554226"/>
                  <a:pt x="0" y="554226"/>
                </a:cubicBezTo>
                <a:lnTo>
                  <a:pt x="0" y="0"/>
                </a:lnTo>
                <a:lnTo>
                  <a:pt x="554226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6" name="Free-form: Shape 251">
            <a:extLst>
              <a:ext uri="{FF2B5EF4-FFF2-40B4-BE49-F238E27FC236}">
                <a16:creationId xmlns:a16="http://schemas.microsoft.com/office/drawing/2014/main" id="{E424BA78-6968-ED9A-379A-BAA223AEB554}"/>
              </a:ext>
            </a:extLst>
          </p:cNvPr>
          <p:cNvSpPr/>
          <p:nvPr userDrawn="1"/>
        </p:nvSpPr>
        <p:spPr>
          <a:xfrm>
            <a:off x="10447868" y="863774"/>
            <a:ext cx="1744132" cy="1744132"/>
          </a:xfrm>
          <a:custGeom>
            <a:avLst/>
            <a:gdLst>
              <a:gd name="connsiteX0" fmla="*/ 1108522 w 1108522"/>
              <a:gd name="connsiteY0" fmla="*/ 0 h 1108522"/>
              <a:gd name="connsiteX1" fmla="*/ 1108522 w 1108522"/>
              <a:gd name="connsiteY1" fmla="*/ 1108522 h 1108522"/>
              <a:gd name="connsiteX2" fmla="*/ 0 w 1108522"/>
              <a:gd name="connsiteY2" fmla="*/ 1108522 h 1108522"/>
              <a:gd name="connsiteX3" fmla="*/ 0 w 1108522"/>
              <a:gd name="connsiteY3" fmla="*/ 554296 h 1108522"/>
              <a:gd name="connsiteX4" fmla="*/ 554226 w 1108522"/>
              <a:gd name="connsiteY4" fmla="*/ 554296 h 1108522"/>
              <a:gd name="connsiteX5" fmla="*/ 1108453 w 1108522"/>
              <a:gd name="connsiteY5" fmla="*/ 70 h 110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522" h="1108522">
                <a:moveTo>
                  <a:pt x="1108522" y="0"/>
                </a:moveTo>
                <a:lnTo>
                  <a:pt x="1108522" y="1108522"/>
                </a:lnTo>
                <a:lnTo>
                  <a:pt x="0" y="1108522"/>
                </a:lnTo>
                <a:lnTo>
                  <a:pt x="0" y="554296"/>
                </a:lnTo>
                <a:lnTo>
                  <a:pt x="554226" y="554296"/>
                </a:lnTo>
                <a:cubicBezTo>
                  <a:pt x="860353" y="554296"/>
                  <a:pt x="1108453" y="306127"/>
                  <a:pt x="1108453" y="70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3" name="Free-form: Shape 623">
            <a:extLst>
              <a:ext uri="{FF2B5EF4-FFF2-40B4-BE49-F238E27FC236}">
                <a16:creationId xmlns:a16="http://schemas.microsoft.com/office/drawing/2014/main" id="{5CF2A85F-FFDD-586C-1A35-DF00F39AA037}"/>
              </a:ext>
            </a:extLst>
          </p:cNvPr>
          <p:cNvSpPr/>
          <p:nvPr userDrawn="1"/>
        </p:nvSpPr>
        <p:spPr>
          <a:xfrm rot="10800000">
            <a:off x="10447868" y="4185229"/>
            <a:ext cx="1744134" cy="1635037"/>
          </a:xfrm>
          <a:custGeom>
            <a:avLst/>
            <a:gdLst>
              <a:gd name="connsiteX0" fmla="*/ 0 w 1744134"/>
              <a:gd name="connsiteY0" fmla="*/ 108988 h 1635037"/>
              <a:gd name="connsiteX1" fmla="*/ 0 w 1744134"/>
              <a:gd name="connsiteY1" fmla="*/ 0 h 1635037"/>
              <a:gd name="connsiteX2" fmla="*/ 1744134 w 1744134"/>
              <a:gd name="connsiteY2" fmla="*/ 0 h 1635037"/>
              <a:gd name="connsiteX3" fmla="*/ 1744134 w 1744134"/>
              <a:gd name="connsiteY3" fmla="*/ 108988 h 1635037"/>
              <a:gd name="connsiteX4" fmla="*/ 0 w 1744134"/>
              <a:gd name="connsiteY4" fmla="*/ 1635037 h 1635037"/>
              <a:gd name="connsiteX5" fmla="*/ 0 w 1744134"/>
              <a:gd name="connsiteY5" fmla="*/ 1526048 h 1635037"/>
              <a:gd name="connsiteX6" fmla="*/ 1744132 w 1744134"/>
              <a:gd name="connsiteY6" fmla="*/ 1526048 h 1635037"/>
              <a:gd name="connsiteX7" fmla="*/ 1744132 w 1744134"/>
              <a:gd name="connsiteY7" fmla="*/ 1635037 h 1635037"/>
              <a:gd name="connsiteX8" fmla="*/ 0 w 1744134"/>
              <a:gd name="connsiteY8" fmla="*/ 326963 h 1635037"/>
              <a:gd name="connsiteX9" fmla="*/ 0 w 1744134"/>
              <a:gd name="connsiteY9" fmla="*/ 217975 h 1635037"/>
              <a:gd name="connsiteX10" fmla="*/ 1744132 w 1744134"/>
              <a:gd name="connsiteY10" fmla="*/ 217975 h 1635037"/>
              <a:gd name="connsiteX11" fmla="*/ 1744132 w 1744134"/>
              <a:gd name="connsiteY11" fmla="*/ 326963 h 1635037"/>
              <a:gd name="connsiteX12" fmla="*/ 0 w 1744134"/>
              <a:gd name="connsiteY12" fmla="*/ 544938 h 1635037"/>
              <a:gd name="connsiteX13" fmla="*/ 0 w 1744134"/>
              <a:gd name="connsiteY13" fmla="*/ 435950 h 1635037"/>
              <a:gd name="connsiteX14" fmla="*/ 1744132 w 1744134"/>
              <a:gd name="connsiteY14" fmla="*/ 435950 h 1635037"/>
              <a:gd name="connsiteX15" fmla="*/ 1744132 w 1744134"/>
              <a:gd name="connsiteY15" fmla="*/ 544938 h 1635037"/>
              <a:gd name="connsiteX16" fmla="*/ 0 w 1744134"/>
              <a:gd name="connsiteY16" fmla="*/ 763024 h 1635037"/>
              <a:gd name="connsiteX17" fmla="*/ 0 w 1744134"/>
              <a:gd name="connsiteY17" fmla="*/ 654036 h 1635037"/>
              <a:gd name="connsiteX18" fmla="*/ 1744132 w 1744134"/>
              <a:gd name="connsiteY18" fmla="*/ 654036 h 1635037"/>
              <a:gd name="connsiteX19" fmla="*/ 1744132 w 1744134"/>
              <a:gd name="connsiteY19" fmla="*/ 763024 h 1635037"/>
              <a:gd name="connsiteX20" fmla="*/ 0 w 1744134"/>
              <a:gd name="connsiteY20" fmla="*/ 981000 h 1635037"/>
              <a:gd name="connsiteX21" fmla="*/ 0 w 1744134"/>
              <a:gd name="connsiteY21" fmla="*/ 872012 h 1635037"/>
              <a:gd name="connsiteX22" fmla="*/ 1744132 w 1744134"/>
              <a:gd name="connsiteY22" fmla="*/ 872012 h 1635037"/>
              <a:gd name="connsiteX23" fmla="*/ 1744132 w 1744134"/>
              <a:gd name="connsiteY23" fmla="*/ 981000 h 1635037"/>
              <a:gd name="connsiteX24" fmla="*/ 0 w 1744134"/>
              <a:gd name="connsiteY24" fmla="*/ 1198976 h 1635037"/>
              <a:gd name="connsiteX25" fmla="*/ 0 w 1744134"/>
              <a:gd name="connsiteY25" fmla="*/ 1089988 h 1635037"/>
              <a:gd name="connsiteX26" fmla="*/ 1744132 w 1744134"/>
              <a:gd name="connsiteY26" fmla="*/ 1089988 h 1635037"/>
              <a:gd name="connsiteX27" fmla="*/ 1744132 w 1744134"/>
              <a:gd name="connsiteY27" fmla="*/ 1198976 h 1635037"/>
              <a:gd name="connsiteX28" fmla="*/ 0 w 1744134"/>
              <a:gd name="connsiteY28" fmla="*/ 1417061 h 1635037"/>
              <a:gd name="connsiteX29" fmla="*/ 0 w 1744134"/>
              <a:gd name="connsiteY29" fmla="*/ 1308073 h 1635037"/>
              <a:gd name="connsiteX30" fmla="*/ 1744132 w 1744134"/>
              <a:gd name="connsiteY30" fmla="*/ 1308073 h 1635037"/>
              <a:gd name="connsiteX31" fmla="*/ 1744132 w 1744134"/>
              <a:gd name="connsiteY31" fmla="*/ 1417061 h 163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744134" h="1635037">
                <a:moveTo>
                  <a:pt x="0" y="108988"/>
                </a:moveTo>
                <a:lnTo>
                  <a:pt x="0" y="0"/>
                </a:lnTo>
                <a:lnTo>
                  <a:pt x="1744134" y="0"/>
                </a:lnTo>
                <a:lnTo>
                  <a:pt x="1744134" y="108988"/>
                </a:lnTo>
                <a:close/>
                <a:moveTo>
                  <a:pt x="0" y="1635037"/>
                </a:moveTo>
                <a:lnTo>
                  <a:pt x="0" y="1526048"/>
                </a:lnTo>
                <a:lnTo>
                  <a:pt x="1744132" y="1526048"/>
                </a:lnTo>
                <a:lnTo>
                  <a:pt x="1744132" y="1635037"/>
                </a:lnTo>
                <a:close/>
                <a:moveTo>
                  <a:pt x="0" y="326963"/>
                </a:moveTo>
                <a:lnTo>
                  <a:pt x="0" y="217975"/>
                </a:lnTo>
                <a:lnTo>
                  <a:pt x="1744132" y="217975"/>
                </a:lnTo>
                <a:lnTo>
                  <a:pt x="1744132" y="326963"/>
                </a:lnTo>
                <a:close/>
                <a:moveTo>
                  <a:pt x="0" y="544938"/>
                </a:moveTo>
                <a:lnTo>
                  <a:pt x="0" y="435950"/>
                </a:lnTo>
                <a:lnTo>
                  <a:pt x="1744132" y="435950"/>
                </a:lnTo>
                <a:lnTo>
                  <a:pt x="1744132" y="544938"/>
                </a:lnTo>
                <a:close/>
                <a:moveTo>
                  <a:pt x="0" y="763024"/>
                </a:moveTo>
                <a:lnTo>
                  <a:pt x="0" y="654036"/>
                </a:lnTo>
                <a:lnTo>
                  <a:pt x="1744132" y="654036"/>
                </a:lnTo>
                <a:lnTo>
                  <a:pt x="1744132" y="763024"/>
                </a:lnTo>
                <a:close/>
                <a:moveTo>
                  <a:pt x="0" y="981000"/>
                </a:moveTo>
                <a:lnTo>
                  <a:pt x="0" y="872012"/>
                </a:lnTo>
                <a:lnTo>
                  <a:pt x="1744132" y="872012"/>
                </a:lnTo>
                <a:lnTo>
                  <a:pt x="1744132" y="981000"/>
                </a:lnTo>
                <a:close/>
                <a:moveTo>
                  <a:pt x="0" y="1198976"/>
                </a:moveTo>
                <a:lnTo>
                  <a:pt x="0" y="1089988"/>
                </a:lnTo>
                <a:lnTo>
                  <a:pt x="1744132" y="1089988"/>
                </a:lnTo>
                <a:lnTo>
                  <a:pt x="1744132" y="1198976"/>
                </a:lnTo>
                <a:close/>
                <a:moveTo>
                  <a:pt x="0" y="1417061"/>
                </a:moveTo>
                <a:lnTo>
                  <a:pt x="0" y="1308073"/>
                </a:lnTo>
                <a:lnTo>
                  <a:pt x="1744132" y="1308073"/>
                </a:lnTo>
                <a:lnTo>
                  <a:pt x="1744132" y="1417061"/>
                </a:lnTo>
                <a:close/>
              </a:path>
            </a:pathLst>
          </a:custGeom>
          <a:solidFill>
            <a:srgbClr val="007E67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1" name="Free-form: Shape 556">
            <a:extLst>
              <a:ext uri="{FF2B5EF4-FFF2-40B4-BE49-F238E27FC236}">
                <a16:creationId xmlns:a16="http://schemas.microsoft.com/office/drawing/2014/main" id="{8588591E-A5E5-18CB-1841-8721E347874B}"/>
              </a:ext>
            </a:extLst>
          </p:cNvPr>
          <p:cNvSpPr/>
          <p:nvPr userDrawn="1"/>
        </p:nvSpPr>
        <p:spPr>
          <a:xfrm>
            <a:off x="9704404" y="597325"/>
            <a:ext cx="2034628" cy="549370"/>
          </a:xfrm>
          <a:custGeom>
            <a:avLst/>
            <a:gdLst>
              <a:gd name="connsiteX0" fmla="*/ 7953848 w 9524996"/>
              <a:gd name="connsiteY0" fmla="*/ 2495454 h 2571845"/>
              <a:gd name="connsiteX1" fmla="*/ 7979279 w 9524996"/>
              <a:gd name="connsiteY1" fmla="*/ 2506217 h 2571845"/>
              <a:gd name="connsiteX2" fmla="*/ 7989853 w 9524996"/>
              <a:gd name="connsiteY2" fmla="*/ 2532602 h 2571845"/>
              <a:gd name="connsiteX3" fmla="*/ 7979279 w 9524996"/>
              <a:gd name="connsiteY3" fmla="*/ 2558986 h 2571845"/>
              <a:gd name="connsiteX4" fmla="*/ 7953848 w 9524996"/>
              <a:gd name="connsiteY4" fmla="*/ 2569749 h 2571845"/>
              <a:gd name="connsiteX5" fmla="*/ 7927464 w 9524996"/>
              <a:gd name="connsiteY5" fmla="*/ 2558986 h 2571845"/>
              <a:gd name="connsiteX6" fmla="*/ 7916510 w 9524996"/>
              <a:gd name="connsiteY6" fmla="*/ 2532602 h 2571845"/>
              <a:gd name="connsiteX7" fmla="*/ 7927464 w 9524996"/>
              <a:gd name="connsiteY7" fmla="*/ 2506217 h 2571845"/>
              <a:gd name="connsiteX8" fmla="*/ 7953848 w 9524996"/>
              <a:gd name="connsiteY8" fmla="*/ 2495454 h 2571845"/>
              <a:gd name="connsiteX9" fmla="*/ 740950 w 9524996"/>
              <a:gd name="connsiteY9" fmla="*/ 2373249 h 2571845"/>
              <a:gd name="connsiteX10" fmla="*/ 740950 w 9524996"/>
              <a:gd name="connsiteY10" fmla="*/ 2521267 h 2571845"/>
              <a:gd name="connsiteX11" fmla="*/ 837820 w 9524996"/>
              <a:gd name="connsiteY11" fmla="*/ 2521267 h 2571845"/>
              <a:gd name="connsiteX12" fmla="*/ 901448 w 9524996"/>
              <a:gd name="connsiteY12" fmla="*/ 2501931 h 2571845"/>
              <a:gd name="connsiteX13" fmla="*/ 901542 w 9524996"/>
              <a:gd name="connsiteY13" fmla="*/ 2501836 h 2571845"/>
              <a:gd name="connsiteX14" fmla="*/ 924402 w 9524996"/>
              <a:gd name="connsiteY14" fmla="*/ 2448401 h 2571845"/>
              <a:gd name="connsiteX15" fmla="*/ 900304 w 9524996"/>
              <a:gd name="connsiteY15" fmla="*/ 2393442 h 2571845"/>
              <a:gd name="connsiteX16" fmla="*/ 835915 w 9524996"/>
              <a:gd name="connsiteY16" fmla="*/ 2373249 h 2571845"/>
              <a:gd name="connsiteX17" fmla="*/ 6301451 w 9524996"/>
              <a:gd name="connsiteY17" fmla="*/ 2278951 h 2571845"/>
              <a:gd name="connsiteX18" fmla="*/ 6245444 w 9524996"/>
              <a:gd name="connsiteY18" fmla="*/ 2293239 h 2571845"/>
              <a:gd name="connsiteX19" fmla="*/ 6205343 w 9524996"/>
              <a:gd name="connsiteY19" fmla="*/ 2335339 h 2571845"/>
              <a:gd name="connsiteX20" fmla="*/ 6190294 w 9524996"/>
              <a:gd name="connsiteY20" fmla="*/ 2400300 h 2571845"/>
              <a:gd name="connsiteX21" fmla="*/ 6205343 w 9524996"/>
              <a:gd name="connsiteY21" fmla="*/ 2466308 h 2571845"/>
              <a:gd name="connsiteX22" fmla="*/ 6245444 w 9524996"/>
              <a:gd name="connsiteY22" fmla="*/ 2508980 h 2571845"/>
              <a:gd name="connsiteX23" fmla="*/ 6301451 w 9524996"/>
              <a:gd name="connsiteY23" fmla="*/ 2523648 h 2571845"/>
              <a:gd name="connsiteX24" fmla="*/ 6357648 w 9524996"/>
              <a:gd name="connsiteY24" fmla="*/ 2508980 h 2571845"/>
              <a:gd name="connsiteX25" fmla="*/ 6398320 w 9524996"/>
              <a:gd name="connsiteY25" fmla="*/ 2466308 h 2571845"/>
              <a:gd name="connsiteX26" fmla="*/ 6413370 w 9524996"/>
              <a:gd name="connsiteY26" fmla="*/ 2400966 h 2571845"/>
              <a:gd name="connsiteX27" fmla="*/ 6398320 w 9524996"/>
              <a:gd name="connsiteY27" fmla="*/ 2336006 h 2571845"/>
              <a:gd name="connsiteX28" fmla="*/ 6398320 w 9524996"/>
              <a:gd name="connsiteY28" fmla="*/ 2335911 h 2571845"/>
              <a:gd name="connsiteX29" fmla="*/ 6357648 w 9524996"/>
              <a:gd name="connsiteY29" fmla="*/ 2293620 h 2571845"/>
              <a:gd name="connsiteX30" fmla="*/ 6301451 w 9524996"/>
              <a:gd name="connsiteY30" fmla="*/ 2278951 h 2571845"/>
              <a:gd name="connsiteX31" fmla="*/ 4197378 w 9524996"/>
              <a:gd name="connsiteY31" fmla="*/ 2278951 h 2571845"/>
              <a:gd name="connsiteX32" fmla="*/ 4141371 w 9524996"/>
              <a:gd name="connsiteY32" fmla="*/ 2293239 h 2571845"/>
              <a:gd name="connsiteX33" fmla="*/ 4101271 w 9524996"/>
              <a:gd name="connsiteY33" fmla="*/ 2335339 h 2571845"/>
              <a:gd name="connsiteX34" fmla="*/ 4086221 w 9524996"/>
              <a:gd name="connsiteY34" fmla="*/ 2400300 h 2571845"/>
              <a:gd name="connsiteX35" fmla="*/ 4101271 w 9524996"/>
              <a:gd name="connsiteY35" fmla="*/ 2466308 h 2571845"/>
              <a:gd name="connsiteX36" fmla="*/ 4141371 w 9524996"/>
              <a:gd name="connsiteY36" fmla="*/ 2508980 h 2571845"/>
              <a:gd name="connsiteX37" fmla="*/ 4197378 w 9524996"/>
              <a:gd name="connsiteY37" fmla="*/ 2523648 h 2571845"/>
              <a:gd name="connsiteX38" fmla="*/ 4253576 w 9524996"/>
              <a:gd name="connsiteY38" fmla="*/ 2508980 h 2571845"/>
              <a:gd name="connsiteX39" fmla="*/ 4294247 w 9524996"/>
              <a:gd name="connsiteY39" fmla="*/ 2466308 h 2571845"/>
              <a:gd name="connsiteX40" fmla="*/ 4309297 w 9524996"/>
              <a:gd name="connsiteY40" fmla="*/ 2400966 h 2571845"/>
              <a:gd name="connsiteX41" fmla="*/ 4294247 w 9524996"/>
              <a:gd name="connsiteY41" fmla="*/ 2336006 h 2571845"/>
              <a:gd name="connsiteX42" fmla="*/ 4294247 w 9524996"/>
              <a:gd name="connsiteY42" fmla="*/ 2335911 h 2571845"/>
              <a:gd name="connsiteX43" fmla="*/ 4253576 w 9524996"/>
              <a:gd name="connsiteY43" fmla="*/ 2293620 h 2571845"/>
              <a:gd name="connsiteX44" fmla="*/ 4197378 w 9524996"/>
              <a:gd name="connsiteY44" fmla="*/ 2278951 h 2571845"/>
              <a:gd name="connsiteX45" fmla="*/ 1939290 w 9524996"/>
              <a:gd name="connsiteY45" fmla="*/ 2278951 h 2571845"/>
              <a:gd name="connsiteX46" fmla="*/ 1883282 w 9524996"/>
              <a:gd name="connsiteY46" fmla="*/ 2293239 h 2571845"/>
              <a:gd name="connsiteX47" fmla="*/ 1843182 w 9524996"/>
              <a:gd name="connsiteY47" fmla="*/ 2335339 h 2571845"/>
              <a:gd name="connsiteX48" fmla="*/ 1828132 w 9524996"/>
              <a:gd name="connsiteY48" fmla="*/ 2400300 h 2571845"/>
              <a:gd name="connsiteX49" fmla="*/ 1843182 w 9524996"/>
              <a:gd name="connsiteY49" fmla="*/ 2466308 h 2571845"/>
              <a:gd name="connsiteX50" fmla="*/ 1883282 w 9524996"/>
              <a:gd name="connsiteY50" fmla="*/ 2508980 h 2571845"/>
              <a:gd name="connsiteX51" fmla="*/ 1939290 w 9524996"/>
              <a:gd name="connsiteY51" fmla="*/ 2523648 h 2571845"/>
              <a:gd name="connsiteX52" fmla="*/ 1995487 w 9524996"/>
              <a:gd name="connsiteY52" fmla="*/ 2508980 h 2571845"/>
              <a:gd name="connsiteX53" fmla="*/ 2036158 w 9524996"/>
              <a:gd name="connsiteY53" fmla="*/ 2466308 h 2571845"/>
              <a:gd name="connsiteX54" fmla="*/ 2051208 w 9524996"/>
              <a:gd name="connsiteY54" fmla="*/ 2400966 h 2571845"/>
              <a:gd name="connsiteX55" fmla="*/ 2036158 w 9524996"/>
              <a:gd name="connsiteY55" fmla="*/ 2336006 h 2571845"/>
              <a:gd name="connsiteX56" fmla="*/ 2036158 w 9524996"/>
              <a:gd name="connsiteY56" fmla="*/ 2335911 h 2571845"/>
              <a:gd name="connsiteX57" fmla="*/ 1995487 w 9524996"/>
              <a:gd name="connsiteY57" fmla="*/ 2293620 h 2571845"/>
              <a:gd name="connsiteX58" fmla="*/ 1939290 w 9524996"/>
              <a:gd name="connsiteY58" fmla="*/ 2278951 h 2571845"/>
              <a:gd name="connsiteX59" fmla="*/ 7138984 w 9524996"/>
              <a:gd name="connsiteY59" fmla="*/ 2277522 h 2571845"/>
              <a:gd name="connsiteX60" fmla="*/ 7068309 w 9524996"/>
              <a:gd name="connsiteY60" fmla="*/ 2304097 h 2571845"/>
              <a:gd name="connsiteX61" fmla="*/ 7035067 w 9524996"/>
              <a:gd name="connsiteY61" fmla="*/ 2377344 h 2571845"/>
              <a:gd name="connsiteX62" fmla="*/ 7243092 w 9524996"/>
              <a:gd name="connsiteY62" fmla="*/ 2377344 h 2571845"/>
              <a:gd name="connsiteX63" fmla="*/ 7229185 w 9524996"/>
              <a:gd name="connsiteY63" fmla="*/ 2323528 h 2571845"/>
              <a:gd name="connsiteX64" fmla="*/ 7229281 w 9524996"/>
              <a:gd name="connsiteY64" fmla="*/ 2323528 h 2571845"/>
              <a:gd name="connsiteX65" fmla="*/ 7191658 w 9524996"/>
              <a:gd name="connsiteY65" fmla="*/ 2289238 h 2571845"/>
              <a:gd name="connsiteX66" fmla="*/ 7138984 w 9524996"/>
              <a:gd name="connsiteY66" fmla="*/ 2277522 h 2571845"/>
              <a:gd name="connsiteX67" fmla="*/ 3037995 w 9524996"/>
              <a:gd name="connsiteY67" fmla="*/ 2277522 h 2571845"/>
              <a:gd name="connsiteX68" fmla="*/ 2967320 w 9524996"/>
              <a:gd name="connsiteY68" fmla="*/ 2304097 h 2571845"/>
              <a:gd name="connsiteX69" fmla="*/ 2934078 w 9524996"/>
              <a:gd name="connsiteY69" fmla="*/ 2377344 h 2571845"/>
              <a:gd name="connsiteX70" fmla="*/ 3142104 w 9524996"/>
              <a:gd name="connsiteY70" fmla="*/ 2377344 h 2571845"/>
              <a:gd name="connsiteX71" fmla="*/ 3128197 w 9524996"/>
              <a:gd name="connsiteY71" fmla="*/ 2323528 h 2571845"/>
              <a:gd name="connsiteX72" fmla="*/ 3128292 w 9524996"/>
              <a:gd name="connsiteY72" fmla="*/ 2323528 h 2571845"/>
              <a:gd name="connsiteX73" fmla="*/ 3090669 w 9524996"/>
              <a:gd name="connsiteY73" fmla="*/ 2289238 h 2571845"/>
              <a:gd name="connsiteX74" fmla="*/ 3037995 w 9524996"/>
              <a:gd name="connsiteY74" fmla="*/ 2277522 h 2571845"/>
              <a:gd name="connsiteX75" fmla="*/ 1194912 w 9524996"/>
              <a:gd name="connsiteY75" fmla="*/ 2277522 h 2571845"/>
              <a:gd name="connsiteX76" fmla="*/ 1124236 w 9524996"/>
              <a:gd name="connsiteY76" fmla="*/ 2304097 h 2571845"/>
              <a:gd name="connsiteX77" fmla="*/ 1090994 w 9524996"/>
              <a:gd name="connsiteY77" fmla="*/ 2377344 h 2571845"/>
              <a:gd name="connsiteX78" fmla="*/ 1299021 w 9524996"/>
              <a:gd name="connsiteY78" fmla="*/ 2377344 h 2571845"/>
              <a:gd name="connsiteX79" fmla="*/ 1285114 w 9524996"/>
              <a:gd name="connsiteY79" fmla="*/ 2323528 h 2571845"/>
              <a:gd name="connsiteX80" fmla="*/ 1285209 w 9524996"/>
              <a:gd name="connsiteY80" fmla="*/ 2323528 h 2571845"/>
              <a:gd name="connsiteX81" fmla="*/ 1247585 w 9524996"/>
              <a:gd name="connsiteY81" fmla="*/ 2289238 h 2571845"/>
              <a:gd name="connsiteX82" fmla="*/ 1194912 w 9524996"/>
              <a:gd name="connsiteY82" fmla="*/ 2277522 h 2571845"/>
              <a:gd name="connsiteX83" fmla="*/ 2436780 w 9524996"/>
              <a:gd name="connsiteY83" fmla="*/ 2236755 h 2571845"/>
              <a:gd name="connsiteX84" fmla="*/ 2491549 w 9524996"/>
              <a:gd name="connsiteY84" fmla="*/ 2236755 h 2571845"/>
              <a:gd name="connsiteX85" fmla="*/ 2491549 w 9524996"/>
              <a:gd name="connsiteY85" fmla="*/ 2236850 h 2571845"/>
              <a:gd name="connsiteX86" fmla="*/ 2491549 w 9524996"/>
              <a:gd name="connsiteY86" fmla="*/ 2566320 h 2571845"/>
              <a:gd name="connsiteX87" fmla="*/ 2436780 w 9524996"/>
              <a:gd name="connsiteY87" fmla="*/ 2566320 h 2571845"/>
              <a:gd name="connsiteX88" fmla="*/ 2436780 w 9524996"/>
              <a:gd name="connsiteY88" fmla="*/ 2517552 h 2571845"/>
              <a:gd name="connsiteX89" fmla="*/ 2393156 w 9524996"/>
              <a:gd name="connsiteY89" fmla="*/ 2556890 h 2571845"/>
              <a:gd name="connsiteX90" fmla="*/ 2331529 w 9524996"/>
              <a:gd name="connsiteY90" fmla="*/ 2571178 h 2571845"/>
              <a:gd name="connsiteX91" fmla="*/ 2262473 w 9524996"/>
              <a:gd name="connsiteY91" fmla="*/ 2555080 h 2571845"/>
              <a:gd name="connsiteX92" fmla="*/ 2214086 w 9524996"/>
              <a:gd name="connsiteY92" fmla="*/ 2507360 h 2571845"/>
              <a:gd name="connsiteX93" fmla="*/ 2196274 w 9524996"/>
              <a:gd name="connsiteY93" fmla="*/ 2429827 h 2571845"/>
              <a:gd name="connsiteX94" fmla="*/ 2196274 w 9524996"/>
              <a:gd name="connsiteY94" fmla="*/ 2236850 h 2571845"/>
              <a:gd name="connsiteX95" fmla="*/ 2250471 w 9524996"/>
              <a:gd name="connsiteY95" fmla="*/ 2236850 h 2571845"/>
              <a:gd name="connsiteX96" fmla="*/ 2250471 w 9524996"/>
              <a:gd name="connsiteY96" fmla="*/ 2422588 h 2571845"/>
              <a:gd name="connsiteX97" fmla="*/ 2275141 w 9524996"/>
              <a:gd name="connsiteY97" fmla="*/ 2497359 h 2571845"/>
              <a:gd name="connsiteX98" fmla="*/ 2342483 w 9524996"/>
              <a:gd name="connsiteY98" fmla="*/ 2523553 h 2571845"/>
              <a:gd name="connsiteX99" fmla="*/ 2411539 w 9524996"/>
              <a:gd name="connsiteY99" fmla="*/ 2496502 h 2571845"/>
              <a:gd name="connsiteX100" fmla="*/ 2436780 w 9524996"/>
              <a:gd name="connsiteY100" fmla="*/ 2417635 h 2571845"/>
              <a:gd name="connsiteX101" fmla="*/ 7705435 w 9524996"/>
              <a:gd name="connsiteY101" fmla="*/ 2231326 h 2571845"/>
              <a:gd name="connsiteX102" fmla="*/ 7793732 w 9524996"/>
              <a:gd name="connsiteY102" fmla="*/ 2258949 h 2571845"/>
              <a:gd name="connsiteX103" fmla="*/ 7829927 w 9524996"/>
              <a:gd name="connsiteY103" fmla="*/ 2334672 h 2571845"/>
              <a:gd name="connsiteX104" fmla="*/ 7775158 w 9524996"/>
              <a:gd name="connsiteY104" fmla="*/ 2334672 h 2571845"/>
              <a:gd name="connsiteX105" fmla="*/ 7754394 w 9524996"/>
              <a:gd name="connsiteY105" fmla="*/ 2293143 h 2571845"/>
              <a:gd name="connsiteX106" fmla="*/ 7703531 w 9524996"/>
              <a:gd name="connsiteY106" fmla="*/ 2277522 h 2571845"/>
              <a:gd name="connsiteX107" fmla="*/ 7656763 w 9524996"/>
              <a:gd name="connsiteY107" fmla="*/ 2290286 h 2571845"/>
              <a:gd name="connsiteX108" fmla="*/ 7639332 w 9524996"/>
              <a:gd name="connsiteY108" fmla="*/ 2323338 h 2571845"/>
              <a:gd name="connsiteX109" fmla="*/ 7649714 w 9524996"/>
              <a:gd name="connsiteY109" fmla="*/ 2350198 h 2571845"/>
              <a:gd name="connsiteX110" fmla="*/ 7676289 w 9524996"/>
              <a:gd name="connsiteY110" fmla="*/ 2367057 h 2571845"/>
              <a:gd name="connsiteX111" fmla="*/ 7720295 w 9524996"/>
              <a:gd name="connsiteY111" fmla="*/ 2381154 h 2571845"/>
              <a:gd name="connsiteX112" fmla="*/ 7778016 w 9524996"/>
              <a:gd name="connsiteY112" fmla="*/ 2400109 h 2571845"/>
              <a:gd name="connsiteX113" fmla="*/ 7816211 w 9524996"/>
              <a:gd name="connsiteY113" fmla="*/ 2427922 h 2571845"/>
              <a:gd name="connsiteX114" fmla="*/ 7832880 w 9524996"/>
              <a:gd name="connsiteY114" fmla="*/ 2476690 h 2571845"/>
              <a:gd name="connsiteX115" fmla="*/ 7817831 w 9524996"/>
              <a:gd name="connsiteY115" fmla="*/ 2525458 h 2571845"/>
              <a:gd name="connsiteX116" fmla="*/ 7775540 w 9524996"/>
              <a:gd name="connsiteY116" fmla="*/ 2559558 h 2571845"/>
              <a:gd name="connsiteX117" fmla="*/ 7712674 w 9524996"/>
              <a:gd name="connsiteY117" fmla="*/ 2571845 h 2571845"/>
              <a:gd name="connsiteX118" fmla="*/ 7644571 w 9524996"/>
              <a:gd name="connsiteY118" fmla="*/ 2558891 h 2571845"/>
              <a:gd name="connsiteX119" fmla="*/ 7644571 w 9524996"/>
              <a:gd name="connsiteY119" fmla="*/ 2558796 h 2571845"/>
              <a:gd name="connsiteX120" fmla="*/ 7597231 w 9524996"/>
              <a:gd name="connsiteY120" fmla="*/ 2522601 h 2571845"/>
              <a:gd name="connsiteX121" fmla="*/ 7577896 w 9524996"/>
              <a:gd name="connsiteY121" fmla="*/ 2469356 h 2571845"/>
              <a:gd name="connsiteX122" fmla="*/ 7634475 w 9524996"/>
              <a:gd name="connsiteY122" fmla="*/ 2469356 h 2571845"/>
              <a:gd name="connsiteX123" fmla="*/ 7657525 w 9524996"/>
              <a:gd name="connsiteY123" fmla="*/ 2509647 h 2571845"/>
              <a:gd name="connsiteX124" fmla="*/ 7711913 w 9524996"/>
              <a:gd name="connsiteY124" fmla="*/ 2525268 h 2571845"/>
              <a:gd name="connsiteX125" fmla="*/ 7761252 w 9524996"/>
              <a:gd name="connsiteY125" fmla="*/ 2511361 h 2571845"/>
              <a:gd name="connsiteX126" fmla="*/ 7779445 w 9524996"/>
              <a:gd name="connsiteY126" fmla="*/ 2476500 h 2571845"/>
              <a:gd name="connsiteX127" fmla="*/ 7760109 w 9524996"/>
              <a:gd name="connsiteY127" fmla="*/ 2444400 h 2571845"/>
              <a:gd name="connsiteX128" fmla="*/ 7700578 w 9524996"/>
              <a:gd name="connsiteY128" fmla="*/ 2423636 h 2571845"/>
              <a:gd name="connsiteX129" fmla="*/ 7640665 w 9524996"/>
              <a:gd name="connsiteY129" fmla="*/ 2404014 h 2571845"/>
              <a:gd name="connsiteX130" fmla="*/ 7601137 w 9524996"/>
              <a:gd name="connsiteY130" fmla="*/ 2374677 h 2571845"/>
              <a:gd name="connsiteX131" fmla="*/ 7584468 w 9524996"/>
              <a:gd name="connsiteY131" fmla="*/ 2323242 h 2571845"/>
              <a:gd name="connsiteX132" fmla="*/ 7599517 w 9524996"/>
              <a:gd name="connsiteY132" fmla="*/ 2276855 h 2571845"/>
              <a:gd name="connsiteX133" fmla="*/ 7642190 w 9524996"/>
              <a:gd name="connsiteY133" fmla="*/ 2243613 h 2571845"/>
              <a:gd name="connsiteX134" fmla="*/ 7705435 w 9524996"/>
              <a:gd name="connsiteY134" fmla="*/ 2231326 h 2571845"/>
              <a:gd name="connsiteX135" fmla="*/ 7141556 w 9524996"/>
              <a:gd name="connsiteY135" fmla="*/ 2231326 h 2571845"/>
              <a:gd name="connsiteX136" fmla="*/ 7224518 w 9524996"/>
              <a:gd name="connsiteY136" fmla="*/ 2251709 h 2571845"/>
              <a:gd name="connsiteX137" fmla="*/ 7280145 w 9524996"/>
              <a:gd name="connsiteY137" fmla="*/ 2308098 h 2571845"/>
              <a:gd name="connsiteX138" fmla="*/ 7299766 w 9524996"/>
              <a:gd name="connsiteY138" fmla="*/ 2388965 h 2571845"/>
              <a:gd name="connsiteX139" fmla="*/ 7297766 w 9524996"/>
              <a:gd name="connsiteY139" fmla="*/ 2422017 h 2571845"/>
              <a:gd name="connsiteX140" fmla="*/ 7034495 w 9524996"/>
              <a:gd name="connsiteY140" fmla="*/ 2422017 h 2571845"/>
              <a:gd name="connsiteX141" fmla="*/ 7067737 w 9524996"/>
              <a:gd name="connsiteY141" fmla="*/ 2497931 h 2571845"/>
              <a:gd name="connsiteX142" fmla="*/ 7141556 w 9524996"/>
              <a:gd name="connsiteY142" fmla="*/ 2525363 h 2571845"/>
              <a:gd name="connsiteX143" fmla="*/ 7200706 w 9524996"/>
              <a:gd name="connsiteY143" fmla="*/ 2508885 h 2571845"/>
              <a:gd name="connsiteX144" fmla="*/ 7234139 w 9524996"/>
              <a:gd name="connsiteY144" fmla="*/ 2464689 h 2571845"/>
              <a:gd name="connsiteX145" fmla="*/ 7293098 w 9524996"/>
              <a:gd name="connsiteY145" fmla="*/ 2464689 h 2571845"/>
              <a:gd name="connsiteX146" fmla="*/ 7240044 w 9524996"/>
              <a:gd name="connsiteY146" fmla="*/ 2542032 h 2571845"/>
              <a:gd name="connsiteX147" fmla="*/ 7141556 w 9524996"/>
              <a:gd name="connsiteY147" fmla="*/ 2571750 h 2571845"/>
              <a:gd name="connsiteX148" fmla="*/ 7057545 w 9524996"/>
              <a:gd name="connsiteY148" fmla="*/ 2550604 h 2571845"/>
              <a:gd name="connsiteX149" fmla="*/ 6999633 w 9524996"/>
              <a:gd name="connsiteY149" fmla="*/ 2490692 h 2571845"/>
              <a:gd name="connsiteX150" fmla="*/ 6978488 w 9524996"/>
              <a:gd name="connsiteY150" fmla="*/ 2400871 h 2571845"/>
              <a:gd name="connsiteX151" fmla="*/ 6999062 w 9524996"/>
              <a:gd name="connsiteY151" fmla="*/ 2311241 h 2571845"/>
              <a:gd name="connsiteX152" fmla="*/ 7056402 w 9524996"/>
              <a:gd name="connsiteY152" fmla="*/ 2252091 h 2571845"/>
              <a:gd name="connsiteX153" fmla="*/ 7141556 w 9524996"/>
              <a:gd name="connsiteY153" fmla="*/ 2231326 h 2571845"/>
              <a:gd name="connsiteX154" fmla="*/ 6290688 w 9524996"/>
              <a:gd name="connsiteY154" fmla="*/ 2231326 h 2571845"/>
              <a:gd name="connsiteX155" fmla="*/ 6365840 w 9524996"/>
              <a:gd name="connsiteY155" fmla="*/ 2249900 h 2571845"/>
              <a:gd name="connsiteX156" fmla="*/ 6413370 w 9524996"/>
              <a:gd name="connsiteY156" fmla="*/ 2296858 h 2571845"/>
              <a:gd name="connsiteX157" fmla="*/ 6413370 w 9524996"/>
              <a:gd name="connsiteY157" fmla="*/ 2236755 h 2571845"/>
              <a:gd name="connsiteX158" fmla="*/ 6468615 w 9524996"/>
              <a:gd name="connsiteY158" fmla="*/ 2236755 h 2571845"/>
              <a:gd name="connsiteX159" fmla="*/ 6468615 w 9524996"/>
              <a:gd name="connsiteY159" fmla="*/ 2566225 h 2571845"/>
              <a:gd name="connsiteX160" fmla="*/ 6413370 w 9524996"/>
              <a:gd name="connsiteY160" fmla="*/ 2566225 h 2571845"/>
              <a:gd name="connsiteX161" fmla="*/ 6413370 w 9524996"/>
              <a:gd name="connsiteY161" fmla="*/ 2504979 h 2571845"/>
              <a:gd name="connsiteX162" fmla="*/ 6364792 w 9524996"/>
              <a:gd name="connsiteY162" fmla="*/ 2552700 h 2571845"/>
              <a:gd name="connsiteX163" fmla="*/ 6290021 w 9524996"/>
              <a:gd name="connsiteY163" fmla="*/ 2571654 h 2571845"/>
              <a:gd name="connsiteX164" fmla="*/ 6210583 w 9524996"/>
              <a:gd name="connsiteY164" fmla="*/ 2549937 h 2571845"/>
              <a:gd name="connsiteX165" fmla="*/ 6154766 w 9524996"/>
              <a:gd name="connsiteY165" fmla="*/ 2489263 h 2571845"/>
              <a:gd name="connsiteX166" fmla="*/ 6134192 w 9524996"/>
              <a:gd name="connsiteY166" fmla="*/ 2400204 h 2571845"/>
              <a:gd name="connsiteX167" fmla="*/ 6154766 w 9524996"/>
              <a:gd name="connsiteY167" fmla="*/ 2311526 h 2571845"/>
              <a:gd name="connsiteX168" fmla="*/ 6154861 w 9524996"/>
              <a:gd name="connsiteY168" fmla="*/ 2311622 h 2571845"/>
              <a:gd name="connsiteX169" fmla="*/ 6211059 w 9524996"/>
              <a:gd name="connsiteY169" fmla="*/ 2252281 h 2571845"/>
              <a:gd name="connsiteX170" fmla="*/ 6290688 w 9524996"/>
              <a:gd name="connsiteY170" fmla="*/ 2231326 h 2571845"/>
              <a:gd name="connsiteX171" fmla="*/ 5170453 w 9524996"/>
              <a:gd name="connsiteY171" fmla="*/ 2231326 h 2571845"/>
              <a:gd name="connsiteX172" fmla="*/ 5258749 w 9524996"/>
              <a:gd name="connsiteY172" fmla="*/ 2258949 h 2571845"/>
              <a:gd name="connsiteX173" fmla="*/ 5294945 w 9524996"/>
              <a:gd name="connsiteY173" fmla="*/ 2334672 h 2571845"/>
              <a:gd name="connsiteX174" fmla="*/ 5240176 w 9524996"/>
              <a:gd name="connsiteY174" fmla="*/ 2334672 h 2571845"/>
              <a:gd name="connsiteX175" fmla="*/ 5219411 w 9524996"/>
              <a:gd name="connsiteY175" fmla="*/ 2293143 h 2571845"/>
              <a:gd name="connsiteX176" fmla="*/ 5168548 w 9524996"/>
              <a:gd name="connsiteY176" fmla="*/ 2277522 h 2571845"/>
              <a:gd name="connsiteX177" fmla="*/ 5121780 w 9524996"/>
              <a:gd name="connsiteY177" fmla="*/ 2290286 h 2571845"/>
              <a:gd name="connsiteX178" fmla="*/ 5104349 w 9524996"/>
              <a:gd name="connsiteY178" fmla="*/ 2323338 h 2571845"/>
              <a:gd name="connsiteX179" fmla="*/ 5114731 w 9524996"/>
              <a:gd name="connsiteY179" fmla="*/ 2350198 h 2571845"/>
              <a:gd name="connsiteX180" fmla="*/ 5141306 w 9524996"/>
              <a:gd name="connsiteY180" fmla="*/ 2367057 h 2571845"/>
              <a:gd name="connsiteX181" fmla="*/ 5185312 w 9524996"/>
              <a:gd name="connsiteY181" fmla="*/ 2381154 h 2571845"/>
              <a:gd name="connsiteX182" fmla="*/ 5243033 w 9524996"/>
              <a:gd name="connsiteY182" fmla="*/ 2400109 h 2571845"/>
              <a:gd name="connsiteX183" fmla="*/ 5281229 w 9524996"/>
              <a:gd name="connsiteY183" fmla="*/ 2427922 h 2571845"/>
              <a:gd name="connsiteX184" fmla="*/ 5297897 w 9524996"/>
              <a:gd name="connsiteY184" fmla="*/ 2476690 h 2571845"/>
              <a:gd name="connsiteX185" fmla="*/ 5282848 w 9524996"/>
              <a:gd name="connsiteY185" fmla="*/ 2525458 h 2571845"/>
              <a:gd name="connsiteX186" fmla="*/ 5240557 w 9524996"/>
              <a:gd name="connsiteY186" fmla="*/ 2559558 h 2571845"/>
              <a:gd name="connsiteX187" fmla="*/ 5177692 w 9524996"/>
              <a:gd name="connsiteY187" fmla="*/ 2571845 h 2571845"/>
              <a:gd name="connsiteX188" fmla="*/ 5109588 w 9524996"/>
              <a:gd name="connsiteY188" fmla="*/ 2558891 h 2571845"/>
              <a:gd name="connsiteX189" fmla="*/ 5109588 w 9524996"/>
              <a:gd name="connsiteY189" fmla="*/ 2558796 h 2571845"/>
              <a:gd name="connsiteX190" fmla="*/ 5062248 w 9524996"/>
              <a:gd name="connsiteY190" fmla="*/ 2522601 h 2571845"/>
              <a:gd name="connsiteX191" fmla="*/ 5042913 w 9524996"/>
              <a:gd name="connsiteY191" fmla="*/ 2469356 h 2571845"/>
              <a:gd name="connsiteX192" fmla="*/ 5099492 w 9524996"/>
              <a:gd name="connsiteY192" fmla="*/ 2469356 h 2571845"/>
              <a:gd name="connsiteX193" fmla="*/ 5122542 w 9524996"/>
              <a:gd name="connsiteY193" fmla="*/ 2509647 h 2571845"/>
              <a:gd name="connsiteX194" fmla="*/ 5176930 w 9524996"/>
              <a:gd name="connsiteY194" fmla="*/ 2525268 h 2571845"/>
              <a:gd name="connsiteX195" fmla="*/ 5226269 w 9524996"/>
              <a:gd name="connsiteY195" fmla="*/ 2511361 h 2571845"/>
              <a:gd name="connsiteX196" fmla="*/ 5244462 w 9524996"/>
              <a:gd name="connsiteY196" fmla="*/ 2476500 h 2571845"/>
              <a:gd name="connsiteX197" fmla="*/ 5225126 w 9524996"/>
              <a:gd name="connsiteY197" fmla="*/ 2444400 h 2571845"/>
              <a:gd name="connsiteX198" fmla="*/ 5165595 w 9524996"/>
              <a:gd name="connsiteY198" fmla="*/ 2423636 h 2571845"/>
              <a:gd name="connsiteX199" fmla="*/ 5105683 w 9524996"/>
              <a:gd name="connsiteY199" fmla="*/ 2404014 h 2571845"/>
              <a:gd name="connsiteX200" fmla="*/ 5066154 w 9524996"/>
              <a:gd name="connsiteY200" fmla="*/ 2374677 h 2571845"/>
              <a:gd name="connsiteX201" fmla="*/ 5049485 w 9524996"/>
              <a:gd name="connsiteY201" fmla="*/ 2323242 h 2571845"/>
              <a:gd name="connsiteX202" fmla="*/ 5064535 w 9524996"/>
              <a:gd name="connsiteY202" fmla="*/ 2276855 h 2571845"/>
              <a:gd name="connsiteX203" fmla="*/ 5107207 w 9524996"/>
              <a:gd name="connsiteY203" fmla="*/ 2243613 h 2571845"/>
              <a:gd name="connsiteX204" fmla="*/ 5170453 w 9524996"/>
              <a:gd name="connsiteY204" fmla="*/ 2231326 h 2571845"/>
              <a:gd name="connsiteX205" fmla="*/ 4186615 w 9524996"/>
              <a:gd name="connsiteY205" fmla="*/ 2231326 h 2571845"/>
              <a:gd name="connsiteX206" fmla="*/ 4261767 w 9524996"/>
              <a:gd name="connsiteY206" fmla="*/ 2249900 h 2571845"/>
              <a:gd name="connsiteX207" fmla="*/ 4309297 w 9524996"/>
              <a:gd name="connsiteY207" fmla="*/ 2296858 h 2571845"/>
              <a:gd name="connsiteX208" fmla="*/ 4309297 w 9524996"/>
              <a:gd name="connsiteY208" fmla="*/ 2236755 h 2571845"/>
              <a:gd name="connsiteX209" fmla="*/ 4364542 w 9524996"/>
              <a:gd name="connsiteY209" fmla="*/ 2236755 h 2571845"/>
              <a:gd name="connsiteX210" fmla="*/ 4364542 w 9524996"/>
              <a:gd name="connsiteY210" fmla="*/ 2566225 h 2571845"/>
              <a:gd name="connsiteX211" fmla="*/ 4309297 w 9524996"/>
              <a:gd name="connsiteY211" fmla="*/ 2566225 h 2571845"/>
              <a:gd name="connsiteX212" fmla="*/ 4309297 w 9524996"/>
              <a:gd name="connsiteY212" fmla="*/ 2504979 h 2571845"/>
              <a:gd name="connsiteX213" fmla="*/ 4260719 w 9524996"/>
              <a:gd name="connsiteY213" fmla="*/ 2552700 h 2571845"/>
              <a:gd name="connsiteX214" fmla="*/ 4185948 w 9524996"/>
              <a:gd name="connsiteY214" fmla="*/ 2571654 h 2571845"/>
              <a:gd name="connsiteX215" fmla="*/ 4106510 w 9524996"/>
              <a:gd name="connsiteY215" fmla="*/ 2549937 h 2571845"/>
              <a:gd name="connsiteX216" fmla="*/ 4050693 w 9524996"/>
              <a:gd name="connsiteY216" fmla="*/ 2489263 h 2571845"/>
              <a:gd name="connsiteX217" fmla="*/ 4030119 w 9524996"/>
              <a:gd name="connsiteY217" fmla="*/ 2400204 h 2571845"/>
              <a:gd name="connsiteX218" fmla="*/ 4050693 w 9524996"/>
              <a:gd name="connsiteY218" fmla="*/ 2311526 h 2571845"/>
              <a:gd name="connsiteX219" fmla="*/ 4050788 w 9524996"/>
              <a:gd name="connsiteY219" fmla="*/ 2311622 h 2571845"/>
              <a:gd name="connsiteX220" fmla="*/ 4106986 w 9524996"/>
              <a:gd name="connsiteY220" fmla="*/ 2252281 h 2571845"/>
              <a:gd name="connsiteX221" fmla="*/ 4186615 w 9524996"/>
              <a:gd name="connsiteY221" fmla="*/ 2231326 h 2571845"/>
              <a:gd name="connsiteX222" fmla="*/ 3040567 w 9524996"/>
              <a:gd name="connsiteY222" fmla="*/ 2231326 h 2571845"/>
              <a:gd name="connsiteX223" fmla="*/ 3123530 w 9524996"/>
              <a:gd name="connsiteY223" fmla="*/ 2251709 h 2571845"/>
              <a:gd name="connsiteX224" fmla="*/ 3179156 w 9524996"/>
              <a:gd name="connsiteY224" fmla="*/ 2308098 h 2571845"/>
              <a:gd name="connsiteX225" fmla="*/ 3198777 w 9524996"/>
              <a:gd name="connsiteY225" fmla="*/ 2388965 h 2571845"/>
              <a:gd name="connsiteX226" fmla="*/ 3196777 w 9524996"/>
              <a:gd name="connsiteY226" fmla="*/ 2422017 h 2571845"/>
              <a:gd name="connsiteX227" fmla="*/ 2933506 w 9524996"/>
              <a:gd name="connsiteY227" fmla="*/ 2422017 h 2571845"/>
              <a:gd name="connsiteX228" fmla="*/ 2966748 w 9524996"/>
              <a:gd name="connsiteY228" fmla="*/ 2497931 h 2571845"/>
              <a:gd name="connsiteX229" fmla="*/ 3040567 w 9524996"/>
              <a:gd name="connsiteY229" fmla="*/ 2525363 h 2571845"/>
              <a:gd name="connsiteX230" fmla="*/ 3099717 w 9524996"/>
              <a:gd name="connsiteY230" fmla="*/ 2508885 h 2571845"/>
              <a:gd name="connsiteX231" fmla="*/ 3133150 w 9524996"/>
              <a:gd name="connsiteY231" fmla="*/ 2464689 h 2571845"/>
              <a:gd name="connsiteX232" fmla="*/ 3192110 w 9524996"/>
              <a:gd name="connsiteY232" fmla="*/ 2464689 h 2571845"/>
              <a:gd name="connsiteX233" fmla="*/ 3139055 w 9524996"/>
              <a:gd name="connsiteY233" fmla="*/ 2542032 h 2571845"/>
              <a:gd name="connsiteX234" fmla="*/ 3040567 w 9524996"/>
              <a:gd name="connsiteY234" fmla="*/ 2571750 h 2571845"/>
              <a:gd name="connsiteX235" fmla="*/ 2956556 w 9524996"/>
              <a:gd name="connsiteY235" fmla="*/ 2550604 h 2571845"/>
              <a:gd name="connsiteX236" fmla="*/ 2898645 w 9524996"/>
              <a:gd name="connsiteY236" fmla="*/ 2490692 h 2571845"/>
              <a:gd name="connsiteX237" fmla="*/ 2877499 w 9524996"/>
              <a:gd name="connsiteY237" fmla="*/ 2400871 h 2571845"/>
              <a:gd name="connsiteX238" fmla="*/ 2898073 w 9524996"/>
              <a:gd name="connsiteY238" fmla="*/ 2311241 h 2571845"/>
              <a:gd name="connsiteX239" fmla="*/ 2955413 w 9524996"/>
              <a:gd name="connsiteY239" fmla="*/ 2252091 h 2571845"/>
              <a:gd name="connsiteX240" fmla="*/ 3040567 w 9524996"/>
              <a:gd name="connsiteY240" fmla="*/ 2231326 h 2571845"/>
              <a:gd name="connsiteX241" fmla="*/ 2693479 w 9524996"/>
              <a:gd name="connsiteY241" fmla="*/ 2231326 h 2571845"/>
              <a:gd name="connsiteX242" fmla="*/ 2781775 w 9524996"/>
              <a:gd name="connsiteY242" fmla="*/ 2258949 h 2571845"/>
              <a:gd name="connsiteX243" fmla="*/ 2817970 w 9524996"/>
              <a:gd name="connsiteY243" fmla="*/ 2334672 h 2571845"/>
              <a:gd name="connsiteX244" fmla="*/ 2763202 w 9524996"/>
              <a:gd name="connsiteY244" fmla="*/ 2334672 h 2571845"/>
              <a:gd name="connsiteX245" fmla="*/ 2742437 w 9524996"/>
              <a:gd name="connsiteY245" fmla="*/ 2293143 h 2571845"/>
              <a:gd name="connsiteX246" fmla="*/ 2691573 w 9524996"/>
              <a:gd name="connsiteY246" fmla="*/ 2277522 h 2571845"/>
              <a:gd name="connsiteX247" fmla="*/ 2644806 w 9524996"/>
              <a:gd name="connsiteY247" fmla="*/ 2290286 h 2571845"/>
              <a:gd name="connsiteX248" fmla="*/ 2627375 w 9524996"/>
              <a:gd name="connsiteY248" fmla="*/ 2323338 h 2571845"/>
              <a:gd name="connsiteX249" fmla="*/ 2637756 w 9524996"/>
              <a:gd name="connsiteY249" fmla="*/ 2350198 h 2571845"/>
              <a:gd name="connsiteX250" fmla="*/ 2664332 w 9524996"/>
              <a:gd name="connsiteY250" fmla="*/ 2367057 h 2571845"/>
              <a:gd name="connsiteX251" fmla="*/ 2708337 w 9524996"/>
              <a:gd name="connsiteY251" fmla="*/ 2381154 h 2571845"/>
              <a:gd name="connsiteX252" fmla="*/ 2766059 w 9524996"/>
              <a:gd name="connsiteY252" fmla="*/ 2400109 h 2571845"/>
              <a:gd name="connsiteX253" fmla="*/ 2804254 w 9524996"/>
              <a:gd name="connsiteY253" fmla="*/ 2427922 h 2571845"/>
              <a:gd name="connsiteX254" fmla="*/ 2820923 w 9524996"/>
              <a:gd name="connsiteY254" fmla="*/ 2476690 h 2571845"/>
              <a:gd name="connsiteX255" fmla="*/ 2805873 w 9524996"/>
              <a:gd name="connsiteY255" fmla="*/ 2525458 h 2571845"/>
              <a:gd name="connsiteX256" fmla="*/ 2763583 w 9524996"/>
              <a:gd name="connsiteY256" fmla="*/ 2559558 h 2571845"/>
              <a:gd name="connsiteX257" fmla="*/ 2700718 w 9524996"/>
              <a:gd name="connsiteY257" fmla="*/ 2571845 h 2571845"/>
              <a:gd name="connsiteX258" fmla="*/ 2632614 w 9524996"/>
              <a:gd name="connsiteY258" fmla="*/ 2558891 h 2571845"/>
              <a:gd name="connsiteX259" fmla="*/ 2632614 w 9524996"/>
              <a:gd name="connsiteY259" fmla="*/ 2558796 h 2571845"/>
              <a:gd name="connsiteX260" fmla="*/ 2585275 w 9524996"/>
              <a:gd name="connsiteY260" fmla="*/ 2522601 h 2571845"/>
              <a:gd name="connsiteX261" fmla="*/ 2565939 w 9524996"/>
              <a:gd name="connsiteY261" fmla="*/ 2469356 h 2571845"/>
              <a:gd name="connsiteX262" fmla="*/ 2622517 w 9524996"/>
              <a:gd name="connsiteY262" fmla="*/ 2469356 h 2571845"/>
              <a:gd name="connsiteX263" fmla="*/ 2645568 w 9524996"/>
              <a:gd name="connsiteY263" fmla="*/ 2509647 h 2571845"/>
              <a:gd name="connsiteX264" fmla="*/ 2699956 w 9524996"/>
              <a:gd name="connsiteY264" fmla="*/ 2525268 h 2571845"/>
              <a:gd name="connsiteX265" fmla="*/ 2749295 w 9524996"/>
              <a:gd name="connsiteY265" fmla="*/ 2511361 h 2571845"/>
              <a:gd name="connsiteX266" fmla="*/ 2767488 w 9524996"/>
              <a:gd name="connsiteY266" fmla="*/ 2476500 h 2571845"/>
              <a:gd name="connsiteX267" fmla="*/ 2748152 w 9524996"/>
              <a:gd name="connsiteY267" fmla="*/ 2444400 h 2571845"/>
              <a:gd name="connsiteX268" fmla="*/ 2688621 w 9524996"/>
              <a:gd name="connsiteY268" fmla="*/ 2423636 h 2571845"/>
              <a:gd name="connsiteX269" fmla="*/ 2628709 w 9524996"/>
              <a:gd name="connsiteY269" fmla="*/ 2404014 h 2571845"/>
              <a:gd name="connsiteX270" fmla="*/ 2589180 w 9524996"/>
              <a:gd name="connsiteY270" fmla="*/ 2374677 h 2571845"/>
              <a:gd name="connsiteX271" fmla="*/ 2572511 w 9524996"/>
              <a:gd name="connsiteY271" fmla="*/ 2323242 h 2571845"/>
              <a:gd name="connsiteX272" fmla="*/ 2587561 w 9524996"/>
              <a:gd name="connsiteY272" fmla="*/ 2276855 h 2571845"/>
              <a:gd name="connsiteX273" fmla="*/ 2630233 w 9524996"/>
              <a:gd name="connsiteY273" fmla="*/ 2243613 h 2571845"/>
              <a:gd name="connsiteX274" fmla="*/ 2693479 w 9524996"/>
              <a:gd name="connsiteY274" fmla="*/ 2231326 h 2571845"/>
              <a:gd name="connsiteX275" fmla="*/ 1928526 w 9524996"/>
              <a:gd name="connsiteY275" fmla="*/ 2231326 h 2571845"/>
              <a:gd name="connsiteX276" fmla="*/ 2003678 w 9524996"/>
              <a:gd name="connsiteY276" fmla="*/ 2249900 h 2571845"/>
              <a:gd name="connsiteX277" fmla="*/ 2051208 w 9524996"/>
              <a:gd name="connsiteY277" fmla="*/ 2296858 h 2571845"/>
              <a:gd name="connsiteX278" fmla="*/ 2051208 w 9524996"/>
              <a:gd name="connsiteY278" fmla="*/ 2236755 h 2571845"/>
              <a:gd name="connsiteX279" fmla="*/ 2106453 w 9524996"/>
              <a:gd name="connsiteY279" fmla="*/ 2236755 h 2571845"/>
              <a:gd name="connsiteX280" fmla="*/ 2106453 w 9524996"/>
              <a:gd name="connsiteY280" fmla="*/ 2566225 h 2571845"/>
              <a:gd name="connsiteX281" fmla="*/ 2051208 w 9524996"/>
              <a:gd name="connsiteY281" fmla="*/ 2566225 h 2571845"/>
              <a:gd name="connsiteX282" fmla="*/ 2051208 w 9524996"/>
              <a:gd name="connsiteY282" fmla="*/ 2504979 h 2571845"/>
              <a:gd name="connsiteX283" fmla="*/ 2002630 w 9524996"/>
              <a:gd name="connsiteY283" fmla="*/ 2552700 h 2571845"/>
              <a:gd name="connsiteX284" fmla="*/ 1927859 w 9524996"/>
              <a:gd name="connsiteY284" fmla="*/ 2571654 h 2571845"/>
              <a:gd name="connsiteX285" fmla="*/ 1848421 w 9524996"/>
              <a:gd name="connsiteY285" fmla="*/ 2549937 h 2571845"/>
              <a:gd name="connsiteX286" fmla="*/ 1792604 w 9524996"/>
              <a:gd name="connsiteY286" fmla="*/ 2489263 h 2571845"/>
              <a:gd name="connsiteX287" fmla="*/ 1772031 w 9524996"/>
              <a:gd name="connsiteY287" fmla="*/ 2400204 h 2571845"/>
              <a:gd name="connsiteX288" fmla="*/ 1792604 w 9524996"/>
              <a:gd name="connsiteY288" fmla="*/ 2311526 h 2571845"/>
              <a:gd name="connsiteX289" fmla="*/ 1792699 w 9524996"/>
              <a:gd name="connsiteY289" fmla="*/ 2311622 h 2571845"/>
              <a:gd name="connsiteX290" fmla="*/ 1848897 w 9524996"/>
              <a:gd name="connsiteY290" fmla="*/ 2252281 h 2571845"/>
              <a:gd name="connsiteX291" fmla="*/ 1928526 w 9524996"/>
              <a:gd name="connsiteY291" fmla="*/ 2231326 h 2571845"/>
              <a:gd name="connsiteX292" fmla="*/ 1567815 w 9524996"/>
              <a:gd name="connsiteY292" fmla="*/ 2231326 h 2571845"/>
              <a:gd name="connsiteX293" fmla="*/ 1668018 w 9524996"/>
              <a:gd name="connsiteY293" fmla="*/ 2260663 h 2571845"/>
              <a:gd name="connsiteX294" fmla="*/ 1720120 w 9524996"/>
              <a:gd name="connsiteY294" fmla="*/ 2342483 h 2571845"/>
              <a:gd name="connsiteX295" fmla="*/ 1660970 w 9524996"/>
              <a:gd name="connsiteY295" fmla="*/ 2342483 h 2571845"/>
              <a:gd name="connsiteX296" fmla="*/ 1628299 w 9524996"/>
              <a:gd name="connsiteY296" fmla="*/ 2295144 h 2571845"/>
              <a:gd name="connsiteX297" fmla="*/ 1567815 w 9524996"/>
              <a:gd name="connsiteY297" fmla="*/ 2277522 h 2571845"/>
              <a:gd name="connsiteX298" fmla="*/ 1492091 w 9524996"/>
              <a:gd name="connsiteY298" fmla="*/ 2309812 h 2571845"/>
              <a:gd name="connsiteX299" fmla="*/ 1463326 w 9524996"/>
              <a:gd name="connsiteY299" fmla="*/ 2400871 h 2571845"/>
              <a:gd name="connsiteX300" fmla="*/ 1492091 w 9524996"/>
              <a:gd name="connsiteY300" fmla="*/ 2492883 h 2571845"/>
              <a:gd name="connsiteX301" fmla="*/ 1567815 w 9524996"/>
              <a:gd name="connsiteY301" fmla="*/ 2525363 h 2571845"/>
              <a:gd name="connsiteX302" fmla="*/ 1628108 w 9524996"/>
              <a:gd name="connsiteY302" fmla="*/ 2508503 h 2571845"/>
              <a:gd name="connsiteX303" fmla="*/ 1660970 w 9524996"/>
              <a:gd name="connsiteY303" fmla="*/ 2460307 h 2571845"/>
              <a:gd name="connsiteX304" fmla="*/ 1720120 w 9524996"/>
              <a:gd name="connsiteY304" fmla="*/ 2460307 h 2571845"/>
              <a:gd name="connsiteX305" fmla="*/ 1667065 w 9524996"/>
              <a:gd name="connsiteY305" fmla="*/ 2541365 h 2571845"/>
              <a:gd name="connsiteX306" fmla="*/ 1567815 w 9524996"/>
              <a:gd name="connsiteY306" fmla="*/ 2571750 h 2571845"/>
              <a:gd name="connsiteX307" fmla="*/ 1484662 w 9524996"/>
              <a:gd name="connsiteY307" fmla="*/ 2550604 h 2571845"/>
              <a:gd name="connsiteX308" fmla="*/ 1427893 w 9524996"/>
              <a:gd name="connsiteY308" fmla="*/ 2491073 h 2571845"/>
              <a:gd name="connsiteX309" fmla="*/ 1407319 w 9524996"/>
              <a:gd name="connsiteY309" fmla="*/ 2400871 h 2571845"/>
              <a:gd name="connsiteX310" fmla="*/ 1427893 w 9524996"/>
              <a:gd name="connsiteY310" fmla="*/ 2311622 h 2571845"/>
              <a:gd name="connsiteX311" fmla="*/ 1484662 w 9524996"/>
              <a:gd name="connsiteY311" fmla="*/ 2252281 h 2571845"/>
              <a:gd name="connsiteX312" fmla="*/ 1567815 w 9524996"/>
              <a:gd name="connsiteY312" fmla="*/ 2231326 h 2571845"/>
              <a:gd name="connsiteX313" fmla="*/ 1197484 w 9524996"/>
              <a:gd name="connsiteY313" fmla="*/ 2231326 h 2571845"/>
              <a:gd name="connsiteX314" fmla="*/ 1280447 w 9524996"/>
              <a:gd name="connsiteY314" fmla="*/ 2251709 h 2571845"/>
              <a:gd name="connsiteX315" fmla="*/ 1336073 w 9524996"/>
              <a:gd name="connsiteY315" fmla="*/ 2308098 h 2571845"/>
              <a:gd name="connsiteX316" fmla="*/ 1355694 w 9524996"/>
              <a:gd name="connsiteY316" fmla="*/ 2388965 h 2571845"/>
              <a:gd name="connsiteX317" fmla="*/ 1353693 w 9524996"/>
              <a:gd name="connsiteY317" fmla="*/ 2422017 h 2571845"/>
              <a:gd name="connsiteX318" fmla="*/ 1090422 w 9524996"/>
              <a:gd name="connsiteY318" fmla="*/ 2422017 h 2571845"/>
              <a:gd name="connsiteX319" fmla="*/ 1123664 w 9524996"/>
              <a:gd name="connsiteY319" fmla="*/ 2497931 h 2571845"/>
              <a:gd name="connsiteX320" fmla="*/ 1197484 w 9524996"/>
              <a:gd name="connsiteY320" fmla="*/ 2525363 h 2571845"/>
              <a:gd name="connsiteX321" fmla="*/ 1256633 w 9524996"/>
              <a:gd name="connsiteY321" fmla="*/ 2508885 h 2571845"/>
              <a:gd name="connsiteX322" fmla="*/ 1290066 w 9524996"/>
              <a:gd name="connsiteY322" fmla="*/ 2464689 h 2571845"/>
              <a:gd name="connsiteX323" fmla="*/ 1349027 w 9524996"/>
              <a:gd name="connsiteY323" fmla="*/ 2464689 h 2571845"/>
              <a:gd name="connsiteX324" fmla="*/ 1295971 w 9524996"/>
              <a:gd name="connsiteY324" fmla="*/ 2542032 h 2571845"/>
              <a:gd name="connsiteX325" fmla="*/ 1197484 w 9524996"/>
              <a:gd name="connsiteY325" fmla="*/ 2571750 h 2571845"/>
              <a:gd name="connsiteX326" fmla="*/ 1113473 w 9524996"/>
              <a:gd name="connsiteY326" fmla="*/ 2550604 h 2571845"/>
              <a:gd name="connsiteX327" fmla="*/ 1055561 w 9524996"/>
              <a:gd name="connsiteY327" fmla="*/ 2490692 h 2571845"/>
              <a:gd name="connsiteX328" fmla="*/ 1034416 w 9524996"/>
              <a:gd name="connsiteY328" fmla="*/ 2400871 h 2571845"/>
              <a:gd name="connsiteX329" fmla="*/ 1054989 w 9524996"/>
              <a:gd name="connsiteY329" fmla="*/ 2311241 h 2571845"/>
              <a:gd name="connsiteX330" fmla="*/ 1112331 w 9524996"/>
              <a:gd name="connsiteY330" fmla="*/ 2252091 h 2571845"/>
              <a:gd name="connsiteX331" fmla="*/ 1197484 w 9524996"/>
              <a:gd name="connsiteY331" fmla="*/ 2231326 h 2571845"/>
              <a:gd name="connsiteX332" fmla="*/ 5694041 w 9524996"/>
              <a:gd name="connsiteY332" fmla="*/ 2230945 h 2571845"/>
              <a:gd name="connsiteX333" fmla="*/ 5767289 w 9524996"/>
              <a:gd name="connsiteY333" fmla="*/ 2249519 h 2571845"/>
              <a:gd name="connsiteX334" fmla="*/ 5814818 w 9524996"/>
              <a:gd name="connsiteY334" fmla="*/ 2304287 h 2571845"/>
              <a:gd name="connsiteX335" fmla="*/ 5860443 w 9524996"/>
              <a:gd name="connsiteY335" fmla="*/ 2250090 h 2571845"/>
              <a:gd name="connsiteX336" fmla="*/ 5931499 w 9524996"/>
              <a:gd name="connsiteY336" fmla="*/ 2230945 h 2571845"/>
              <a:gd name="connsiteX337" fmla="*/ 5999984 w 9524996"/>
              <a:gd name="connsiteY337" fmla="*/ 2246757 h 2571845"/>
              <a:gd name="connsiteX338" fmla="*/ 5999984 w 9524996"/>
              <a:gd name="connsiteY338" fmla="*/ 2246661 h 2571845"/>
              <a:gd name="connsiteX339" fmla="*/ 6047514 w 9524996"/>
              <a:gd name="connsiteY339" fmla="*/ 2294382 h 2571845"/>
              <a:gd name="connsiteX340" fmla="*/ 6064945 w 9524996"/>
              <a:gd name="connsiteY340" fmla="*/ 2372105 h 2571845"/>
              <a:gd name="connsiteX341" fmla="*/ 6064945 w 9524996"/>
              <a:gd name="connsiteY341" fmla="*/ 2566320 h 2571845"/>
              <a:gd name="connsiteX342" fmla="*/ 6010748 w 9524996"/>
              <a:gd name="connsiteY342" fmla="*/ 2566320 h 2571845"/>
              <a:gd name="connsiteX343" fmla="*/ 6010748 w 9524996"/>
              <a:gd name="connsiteY343" fmla="*/ 2380011 h 2571845"/>
              <a:gd name="connsiteX344" fmla="*/ 5986459 w 9524996"/>
              <a:gd name="connsiteY344" fmla="*/ 2304478 h 2571845"/>
              <a:gd name="connsiteX345" fmla="*/ 5920736 w 9524996"/>
              <a:gd name="connsiteY345" fmla="*/ 2278475 h 2571845"/>
              <a:gd name="connsiteX346" fmla="*/ 5852823 w 9524996"/>
              <a:gd name="connsiteY346" fmla="*/ 2305716 h 2571845"/>
              <a:gd name="connsiteX347" fmla="*/ 5827582 w 9524996"/>
              <a:gd name="connsiteY347" fmla="*/ 2384774 h 2571845"/>
              <a:gd name="connsiteX348" fmla="*/ 5827582 w 9524996"/>
              <a:gd name="connsiteY348" fmla="*/ 2566416 h 2571845"/>
              <a:gd name="connsiteX349" fmla="*/ 5773385 w 9524996"/>
              <a:gd name="connsiteY349" fmla="*/ 2566416 h 2571845"/>
              <a:gd name="connsiteX350" fmla="*/ 5773385 w 9524996"/>
              <a:gd name="connsiteY350" fmla="*/ 2380107 h 2571845"/>
              <a:gd name="connsiteX351" fmla="*/ 5749096 w 9524996"/>
              <a:gd name="connsiteY351" fmla="*/ 2304573 h 2571845"/>
              <a:gd name="connsiteX352" fmla="*/ 5683088 w 9524996"/>
              <a:gd name="connsiteY352" fmla="*/ 2278570 h 2571845"/>
              <a:gd name="connsiteX353" fmla="*/ 5615175 w 9524996"/>
              <a:gd name="connsiteY353" fmla="*/ 2305812 h 2571845"/>
              <a:gd name="connsiteX354" fmla="*/ 5589933 w 9524996"/>
              <a:gd name="connsiteY354" fmla="*/ 2384869 h 2571845"/>
              <a:gd name="connsiteX355" fmla="*/ 5589933 w 9524996"/>
              <a:gd name="connsiteY355" fmla="*/ 2566511 h 2571845"/>
              <a:gd name="connsiteX356" fmla="*/ 5535355 w 9524996"/>
              <a:gd name="connsiteY356" fmla="*/ 2566511 h 2571845"/>
              <a:gd name="connsiteX357" fmla="*/ 5535355 w 9524996"/>
              <a:gd name="connsiteY357" fmla="*/ 2237041 h 2571845"/>
              <a:gd name="connsiteX358" fmla="*/ 5589933 w 9524996"/>
              <a:gd name="connsiteY358" fmla="*/ 2237041 h 2571845"/>
              <a:gd name="connsiteX359" fmla="*/ 5589933 w 9524996"/>
              <a:gd name="connsiteY359" fmla="*/ 2284380 h 2571845"/>
              <a:gd name="connsiteX360" fmla="*/ 5633558 w 9524996"/>
              <a:gd name="connsiteY360" fmla="*/ 2244661 h 2571845"/>
              <a:gd name="connsiteX361" fmla="*/ 5694041 w 9524996"/>
              <a:gd name="connsiteY361" fmla="*/ 2230945 h 2571845"/>
              <a:gd name="connsiteX362" fmla="*/ 3590255 w 9524996"/>
              <a:gd name="connsiteY362" fmla="*/ 2230945 h 2571845"/>
              <a:gd name="connsiteX363" fmla="*/ 3663502 w 9524996"/>
              <a:gd name="connsiteY363" fmla="*/ 2249519 h 2571845"/>
              <a:gd name="connsiteX364" fmla="*/ 3711031 w 9524996"/>
              <a:gd name="connsiteY364" fmla="*/ 2304287 h 2571845"/>
              <a:gd name="connsiteX365" fmla="*/ 3756656 w 9524996"/>
              <a:gd name="connsiteY365" fmla="*/ 2250090 h 2571845"/>
              <a:gd name="connsiteX366" fmla="*/ 3827713 w 9524996"/>
              <a:gd name="connsiteY366" fmla="*/ 2230945 h 2571845"/>
              <a:gd name="connsiteX367" fmla="*/ 3896198 w 9524996"/>
              <a:gd name="connsiteY367" fmla="*/ 2246757 h 2571845"/>
              <a:gd name="connsiteX368" fmla="*/ 3896198 w 9524996"/>
              <a:gd name="connsiteY368" fmla="*/ 2246661 h 2571845"/>
              <a:gd name="connsiteX369" fmla="*/ 3943727 w 9524996"/>
              <a:gd name="connsiteY369" fmla="*/ 2294382 h 2571845"/>
              <a:gd name="connsiteX370" fmla="*/ 3961158 w 9524996"/>
              <a:gd name="connsiteY370" fmla="*/ 2372105 h 2571845"/>
              <a:gd name="connsiteX371" fmla="*/ 3961158 w 9524996"/>
              <a:gd name="connsiteY371" fmla="*/ 2566320 h 2571845"/>
              <a:gd name="connsiteX372" fmla="*/ 3906961 w 9524996"/>
              <a:gd name="connsiteY372" fmla="*/ 2566320 h 2571845"/>
              <a:gd name="connsiteX373" fmla="*/ 3906961 w 9524996"/>
              <a:gd name="connsiteY373" fmla="*/ 2380011 h 2571845"/>
              <a:gd name="connsiteX374" fmla="*/ 3882672 w 9524996"/>
              <a:gd name="connsiteY374" fmla="*/ 2304478 h 2571845"/>
              <a:gd name="connsiteX375" fmla="*/ 3816950 w 9524996"/>
              <a:gd name="connsiteY375" fmla="*/ 2278475 h 2571845"/>
              <a:gd name="connsiteX376" fmla="*/ 3749036 w 9524996"/>
              <a:gd name="connsiteY376" fmla="*/ 2305716 h 2571845"/>
              <a:gd name="connsiteX377" fmla="*/ 3723795 w 9524996"/>
              <a:gd name="connsiteY377" fmla="*/ 2384774 h 2571845"/>
              <a:gd name="connsiteX378" fmla="*/ 3723795 w 9524996"/>
              <a:gd name="connsiteY378" fmla="*/ 2566416 h 2571845"/>
              <a:gd name="connsiteX379" fmla="*/ 3669598 w 9524996"/>
              <a:gd name="connsiteY379" fmla="*/ 2566416 h 2571845"/>
              <a:gd name="connsiteX380" fmla="*/ 3669598 w 9524996"/>
              <a:gd name="connsiteY380" fmla="*/ 2380107 h 2571845"/>
              <a:gd name="connsiteX381" fmla="*/ 3645309 w 9524996"/>
              <a:gd name="connsiteY381" fmla="*/ 2304573 h 2571845"/>
              <a:gd name="connsiteX382" fmla="*/ 3579301 w 9524996"/>
              <a:gd name="connsiteY382" fmla="*/ 2278570 h 2571845"/>
              <a:gd name="connsiteX383" fmla="*/ 3511388 w 9524996"/>
              <a:gd name="connsiteY383" fmla="*/ 2305812 h 2571845"/>
              <a:gd name="connsiteX384" fmla="*/ 3486146 w 9524996"/>
              <a:gd name="connsiteY384" fmla="*/ 2384869 h 2571845"/>
              <a:gd name="connsiteX385" fmla="*/ 3486146 w 9524996"/>
              <a:gd name="connsiteY385" fmla="*/ 2566511 h 2571845"/>
              <a:gd name="connsiteX386" fmla="*/ 3431568 w 9524996"/>
              <a:gd name="connsiteY386" fmla="*/ 2566511 h 2571845"/>
              <a:gd name="connsiteX387" fmla="*/ 3431568 w 9524996"/>
              <a:gd name="connsiteY387" fmla="*/ 2237041 h 2571845"/>
              <a:gd name="connsiteX388" fmla="*/ 3486146 w 9524996"/>
              <a:gd name="connsiteY388" fmla="*/ 2237041 h 2571845"/>
              <a:gd name="connsiteX389" fmla="*/ 3486146 w 9524996"/>
              <a:gd name="connsiteY389" fmla="*/ 2284380 h 2571845"/>
              <a:gd name="connsiteX390" fmla="*/ 3529771 w 9524996"/>
              <a:gd name="connsiteY390" fmla="*/ 2244661 h 2571845"/>
              <a:gd name="connsiteX391" fmla="*/ 3590255 w 9524996"/>
              <a:gd name="connsiteY391" fmla="*/ 2230945 h 2571845"/>
              <a:gd name="connsiteX392" fmla="*/ 7532843 w 9524996"/>
              <a:gd name="connsiteY392" fmla="*/ 2230850 h 2571845"/>
              <a:gd name="connsiteX393" fmla="*/ 7532843 w 9524996"/>
              <a:gd name="connsiteY393" fmla="*/ 2287428 h 2571845"/>
              <a:gd name="connsiteX394" fmla="*/ 7518365 w 9524996"/>
              <a:gd name="connsiteY394" fmla="*/ 2287428 h 2571845"/>
              <a:gd name="connsiteX395" fmla="*/ 7426353 w 9524996"/>
              <a:gd name="connsiteY395" fmla="*/ 2387250 h 2571845"/>
              <a:gd name="connsiteX396" fmla="*/ 7426353 w 9524996"/>
              <a:gd name="connsiteY396" fmla="*/ 2566320 h 2571845"/>
              <a:gd name="connsiteX397" fmla="*/ 7371775 w 9524996"/>
              <a:gd name="connsiteY397" fmla="*/ 2566320 h 2571845"/>
              <a:gd name="connsiteX398" fmla="*/ 7371775 w 9524996"/>
              <a:gd name="connsiteY398" fmla="*/ 2236851 h 2571845"/>
              <a:gd name="connsiteX399" fmla="*/ 7426353 w 9524996"/>
              <a:gd name="connsiteY399" fmla="*/ 2236851 h 2571845"/>
              <a:gd name="connsiteX400" fmla="*/ 7426353 w 9524996"/>
              <a:gd name="connsiteY400" fmla="*/ 2290286 h 2571845"/>
              <a:gd name="connsiteX401" fmla="*/ 7467692 w 9524996"/>
              <a:gd name="connsiteY401" fmla="*/ 2246471 h 2571845"/>
              <a:gd name="connsiteX402" fmla="*/ 7532843 w 9524996"/>
              <a:gd name="connsiteY402" fmla="*/ 2230850 h 2571845"/>
              <a:gd name="connsiteX403" fmla="*/ 741046 w 9524996"/>
              <a:gd name="connsiteY403" fmla="*/ 2192178 h 2571845"/>
              <a:gd name="connsiteX404" fmla="*/ 741046 w 9524996"/>
              <a:gd name="connsiteY404" fmla="*/ 2328005 h 2571845"/>
              <a:gd name="connsiteX405" fmla="*/ 833057 w 9524996"/>
              <a:gd name="connsiteY405" fmla="*/ 2328005 h 2571845"/>
              <a:gd name="connsiteX406" fmla="*/ 892588 w 9524996"/>
              <a:gd name="connsiteY406" fmla="*/ 2310003 h 2571845"/>
              <a:gd name="connsiteX407" fmla="*/ 913734 w 9524996"/>
              <a:gd name="connsiteY407" fmla="*/ 2260092 h 2571845"/>
              <a:gd name="connsiteX408" fmla="*/ 892588 w 9524996"/>
              <a:gd name="connsiteY408" fmla="*/ 2210180 h 2571845"/>
              <a:gd name="connsiteX409" fmla="*/ 831914 w 9524996"/>
              <a:gd name="connsiteY409" fmla="*/ 2192178 h 2571845"/>
              <a:gd name="connsiteX410" fmla="*/ 6791989 w 9524996"/>
              <a:gd name="connsiteY410" fmla="*/ 2153983 h 2571845"/>
              <a:gd name="connsiteX411" fmla="*/ 6846758 w 9524996"/>
              <a:gd name="connsiteY411" fmla="*/ 2153983 h 2571845"/>
              <a:gd name="connsiteX412" fmla="*/ 6846758 w 9524996"/>
              <a:gd name="connsiteY412" fmla="*/ 2236946 h 2571845"/>
              <a:gd name="connsiteX413" fmla="*/ 6932673 w 9524996"/>
              <a:gd name="connsiteY413" fmla="*/ 2236946 h 2571845"/>
              <a:gd name="connsiteX414" fmla="*/ 6932673 w 9524996"/>
              <a:gd name="connsiteY414" fmla="*/ 2281999 h 2571845"/>
              <a:gd name="connsiteX415" fmla="*/ 6846758 w 9524996"/>
              <a:gd name="connsiteY415" fmla="*/ 2281999 h 2571845"/>
              <a:gd name="connsiteX416" fmla="*/ 6846758 w 9524996"/>
              <a:gd name="connsiteY416" fmla="*/ 2476118 h 2571845"/>
              <a:gd name="connsiteX417" fmla="*/ 6856949 w 9524996"/>
              <a:gd name="connsiteY417" fmla="*/ 2510218 h 2571845"/>
              <a:gd name="connsiteX418" fmla="*/ 6892382 w 9524996"/>
              <a:gd name="connsiteY418" fmla="*/ 2520029 h 2571845"/>
              <a:gd name="connsiteX419" fmla="*/ 6932673 w 9524996"/>
              <a:gd name="connsiteY419" fmla="*/ 2520029 h 2571845"/>
              <a:gd name="connsiteX420" fmla="*/ 6932673 w 9524996"/>
              <a:gd name="connsiteY420" fmla="*/ 2566416 h 2571845"/>
              <a:gd name="connsiteX421" fmla="*/ 6883333 w 9524996"/>
              <a:gd name="connsiteY421" fmla="*/ 2566416 h 2571845"/>
              <a:gd name="connsiteX422" fmla="*/ 6814848 w 9524996"/>
              <a:gd name="connsiteY422" fmla="*/ 2545270 h 2571845"/>
              <a:gd name="connsiteX423" fmla="*/ 6791989 w 9524996"/>
              <a:gd name="connsiteY423" fmla="*/ 2476214 h 2571845"/>
              <a:gd name="connsiteX424" fmla="*/ 6791989 w 9524996"/>
              <a:gd name="connsiteY424" fmla="*/ 2281999 h 2571845"/>
              <a:gd name="connsiteX425" fmla="*/ 6749317 w 9524996"/>
              <a:gd name="connsiteY425" fmla="*/ 2281999 h 2571845"/>
              <a:gd name="connsiteX426" fmla="*/ 6749317 w 9524996"/>
              <a:gd name="connsiteY426" fmla="*/ 2236946 h 2571845"/>
              <a:gd name="connsiteX427" fmla="*/ 6791989 w 9524996"/>
              <a:gd name="connsiteY427" fmla="*/ 2236946 h 2571845"/>
              <a:gd name="connsiteX428" fmla="*/ 6573199 w 9524996"/>
              <a:gd name="connsiteY428" fmla="*/ 2153983 h 2571845"/>
              <a:gd name="connsiteX429" fmla="*/ 6627968 w 9524996"/>
              <a:gd name="connsiteY429" fmla="*/ 2153983 h 2571845"/>
              <a:gd name="connsiteX430" fmla="*/ 6627968 w 9524996"/>
              <a:gd name="connsiteY430" fmla="*/ 2236946 h 2571845"/>
              <a:gd name="connsiteX431" fmla="*/ 6713883 w 9524996"/>
              <a:gd name="connsiteY431" fmla="*/ 2236946 h 2571845"/>
              <a:gd name="connsiteX432" fmla="*/ 6713883 w 9524996"/>
              <a:gd name="connsiteY432" fmla="*/ 2281999 h 2571845"/>
              <a:gd name="connsiteX433" fmla="*/ 6627968 w 9524996"/>
              <a:gd name="connsiteY433" fmla="*/ 2281999 h 2571845"/>
              <a:gd name="connsiteX434" fmla="*/ 6627968 w 9524996"/>
              <a:gd name="connsiteY434" fmla="*/ 2476118 h 2571845"/>
              <a:gd name="connsiteX435" fmla="*/ 6638159 w 9524996"/>
              <a:gd name="connsiteY435" fmla="*/ 2510218 h 2571845"/>
              <a:gd name="connsiteX436" fmla="*/ 6673593 w 9524996"/>
              <a:gd name="connsiteY436" fmla="*/ 2520029 h 2571845"/>
              <a:gd name="connsiteX437" fmla="*/ 6713883 w 9524996"/>
              <a:gd name="connsiteY437" fmla="*/ 2520029 h 2571845"/>
              <a:gd name="connsiteX438" fmla="*/ 6713883 w 9524996"/>
              <a:gd name="connsiteY438" fmla="*/ 2566416 h 2571845"/>
              <a:gd name="connsiteX439" fmla="*/ 6664544 w 9524996"/>
              <a:gd name="connsiteY439" fmla="*/ 2566416 h 2571845"/>
              <a:gd name="connsiteX440" fmla="*/ 6596059 w 9524996"/>
              <a:gd name="connsiteY440" fmla="*/ 2545270 h 2571845"/>
              <a:gd name="connsiteX441" fmla="*/ 6573199 w 9524996"/>
              <a:gd name="connsiteY441" fmla="*/ 2476214 h 2571845"/>
              <a:gd name="connsiteX442" fmla="*/ 6573199 w 9524996"/>
              <a:gd name="connsiteY442" fmla="*/ 2281999 h 2571845"/>
              <a:gd name="connsiteX443" fmla="*/ 6530527 w 9524996"/>
              <a:gd name="connsiteY443" fmla="*/ 2281999 h 2571845"/>
              <a:gd name="connsiteX444" fmla="*/ 6530527 w 9524996"/>
              <a:gd name="connsiteY444" fmla="*/ 2236946 h 2571845"/>
              <a:gd name="connsiteX445" fmla="*/ 6573199 w 9524996"/>
              <a:gd name="connsiteY445" fmla="*/ 2236946 h 2571845"/>
              <a:gd name="connsiteX446" fmla="*/ 4469127 w 9524996"/>
              <a:gd name="connsiteY446" fmla="*/ 2153983 h 2571845"/>
              <a:gd name="connsiteX447" fmla="*/ 4523896 w 9524996"/>
              <a:gd name="connsiteY447" fmla="*/ 2153983 h 2571845"/>
              <a:gd name="connsiteX448" fmla="*/ 4523896 w 9524996"/>
              <a:gd name="connsiteY448" fmla="*/ 2236946 h 2571845"/>
              <a:gd name="connsiteX449" fmla="*/ 4609811 w 9524996"/>
              <a:gd name="connsiteY449" fmla="*/ 2236946 h 2571845"/>
              <a:gd name="connsiteX450" fmla="*/ 4609811 w 9524996"/>
              <a:gd name="connsiteY450" fmla="*/ 2281999 h 2571845"/>
              <a:gd name="connsiteX451" fmla="*/ 4523896 w 9524996"/>
              <a:gd name="connsiteY451" fmla="*/ 2281999 h 2571845"/>
              <a:gd name="connsiteX452" fmla="*/ 4523896 w 9524996"/>
              <a:gd name="connsiteY452" fmla="*/ 2476118 h 2571845"/>
              <a:gd name="connsiteX453" fmla="*/ 4534087 w 9524996"/>
              <a:gd name="connsiteY453" fmla="*/ 2510218 h 2571845"/>
              <a:gd name="connsiteX454" fmla="*/ 4569520 w 9524996"/>
              <a:gd name="connsiteY454" fmla="*/ 2520029 h 2571845"/>
              <a:gd name="connsiteX455" fmla="*/ 4609811 w 9524996"/>
              <a:gd name="connsiteY455" fmla="*/ 2520029 h 2571845"/>
              <a:gd name="connsiteX456" fmla="*/ 4609811 w 9524996"/>
              <a:gd name="connsiteY456" fmla="*/ 2566416 h 2571845"/>
              <a:gd name="connsiteX457" fmla="*/ 4560472 w 9524996"/>
              <a:gd name="connsiteY457" fmla="*/ 2566416 h 2571845"/>
              <a:gd name="connsiteX458" fmla="*/ 4491987 w 9524996"/>
              <a:gd name="connsiteY458" fmla="*/ 2545270 h 2571845"/>
              <a:gd name="connsiteX459" fmla="*/ 4469127 w 9524996"/>
              <a:gd name="connsiteY459" fmla="*/ 2476214 h 2571845"/>
              <a:gd name="connsiteX460" fmla="*/ 4469127 w 9524996"/>
              <a:gd name="connsiteY460" fmla="*/ 2281999 h 2571845"/>
              <a:gd name="connsiteX461" fmla="*/ 4426455 w 9524996"/>
              <a:gd name="connsiteY461" fmla="*/ 2281999 h 2571845"/>
              <a:gd name="connsiteX462" fmla="*/ 4426455 w 9524996"/>
              <a:gd name="connsiteY462" fmla="*/ 2236946 h 2571845"/>
              <a:gd name="connsiteX463" fmla="*/ 4469127 w 9524996"/>
              <a:gd name="connsiteY463" fmla="*/ 2236946 h 2571845"/>
              <a:gd name="connsiteX464" fmla="*/ 7921939 w 9524996"/>
              <a:gd name="connsiteY464" fmla="*/ 2147125 h 2571845"/>
              <a:gd name="connsiteX465" fmla="*/ 7980899 w 9524996"/>
              <a:gd name="connsiteY465" fmla="*/ 2147125 h 2571845"/>
              <a:gd name="connsiteX466" fmla="*/ 7974231 w 9524996"/>
              <a:gd name="connsiteY466" fmla="*/ 2447829 h 2571845"/>
              <a:gd name="connsiteX467" fmla="*/ 7928607 w 9524996"/>
              <a:gd name="connsiteY467" fmla="*/ 2447829 h 2571845"/>
              <a:gd name="connsiteX468" fmla="*/ 686276 w 9524996"/>
              <a:gd name="connsiteY468" fmla="*/ 2147125 h 2571845"/>
              <a:gd name="connsiteX469" fmla="*/ 836581 w 9524996"/>
              <a:gd name="connsiteY469" fmla="*/ 2147125 h 2571845"/>
              <a:gd name="connsiteX470" fmla="*/ 909162 w 9524996"/>
              <a:gd name="connsiteY470" fmla="*/ 2161222 h 2571845"/>
              <a:gd name="connsiteX471" fmla="*/ 954406 w 9524996"/>
              <a:gd name="connsiteY471" fmla="*/ 2199417 h 2571845"/>
              <a:gd name="connsiteX472" fmla="*/ 969266 w 9524996"/>
              <a:gd name="connsiteY472" fmla="*/ 2253615 h 2571845"/>
              <a:gd name="connsiteX473" fmla="*/ 949263 w 9524996"/>
              <a:gd name="connsiteY473" fmla="*/ 2315051 h 2571845"/>
              <a:gd name="connsiteX474" fmla="*/ 896017 w 9524996"/>
              <a:gd name="connsiteY474" fmla="*/ 2350293 h 2571845"/>
              <a:gd name="connsiteX475" fmla="*/ 937738 w 9524996"/>
              <a:gd name="connsiteY475" fmla="*/ 2368867 h 2571845"/>
              <a:gd name="connsiteX476" fmla="*/ 937927 w 9524996"/>
              <a:gd name="connsiteY476" fmla="*/ 2368962 h 2571845"/>
              <a:gd name="connsiteX477" fmla="*/ 968026 w 9524996"/>
              <a:gd name="connsiteY477" fmla="*/ 2406396 h 2571845"/>
              <a:gd name="connsiteX478" fmla="*/ 979171 w 9524996"/>
              <a:gd name="connsiteY478" fmla="*/ 2453925 h 2571845"/>
              <a:gd name="connsiteX479" fmla="*/ 962883 w 9524996"/>
              <a:gd name="connsiteY479" fmla="*/ 2511266 h 2571845"/>
              <a:gd name="connsiteX480" fmla="*/ 915734 w 9524996"/>
              <a:gd name="connsiteY480" fmla="*/ 2551557 h 2571845"/>
              <a:gd name="connsiteX481" fmla="*/ 842487 w 9524996"/>
              <a:gd name="connsiteY481" fmla="*/ 2566225 h 2571845"/>
              <a:gd name="connsiteX482" fmla="*/ 686276 w 9524996"/>
              <a:gd name="connsiteY482" fmla="*/ 2566225 h 2571845"/>
              <a:gd name="connsiteX483" fmla="*/ 4676295 w 9524996"/>
              <a:gd name="connsiteY483" fmla="*/ 2121503 h 2571845"/>
              <a:gd name="connsiteX484" fmla="*/ 4730873 w 9524996"/>
              <a:gd name="connsiteY484" fmla="*/ 2121503 h 2571845"/>
              <a:gd name="connsiteX485" fmla="*/ 4730873 w 9524996"/>
              <a:gd name="connsiteY485" fmla="*/ 2283809 h 2571845"/>
              <a:gd name="connsiteX486" fmla="*/ 4775736 w 9524996"/>
              <a:gd name="connsiteY486" fmla="*/ 2244661 h 2571845"/>
              <a:gd name="connsiteX487" fmla="*/ 4839744 w 9524996"/>
              <a:gd name="connsiteY487" fmla="*/ 2230945 h 2571845"/>
              <a:gd name="connsiteX488" fmla="*/ 4907086 w 9524996"/>
              <a:gd name="connsiteY488" fmla="*/ 2246757 h 2571845"/>
              <a:gd name="connsiteX489" fmla="*/ 4906990 w 9524996"/>
              <a:gd name="connsiteY489" fmla="*/ 2246661 h 2571845"/>
              <a:gd name="connsiteX490" fmla="*/ 4954139 w 9524996"/>
              <a:gd name="connsiteY490" fmla="*/ 2294382 h 2571845"/>
              <a:gd name="connsiteX491" fmla="*/ 4971379 w 9524996"/>
              <a:gd name="connsiteY491" fmla="*/ 2372106 h 2571845"/>
              <a:gd name="connsiteX492" fmla="*/ 4971379 w 9524996"/>
              <a:gd name="connsiteY492" fmla="*/ 2566320 h 2571845"/>
              <a:gd name="connsiteX493" fmla="*/ 4917182 w 9524996"/>
              <a:gd name="connsiteY493" fmla="*/ 2566320 h 2571845"/>
              <a:gd name="connsiteX494" fmla="*/ 4917182 w 9524996"/>
              <a:gd name="connsiteY494" fmla="*/ 2380012 h 2571845"/>
              <a:gd name="connsiteX495" fmla="*/ 4892513 w 9524996"/>
              <a:gd name="connsiteY495" fmla="*/ 2304478 h 2571845"/>
              <a:gd name="connsiteX496" fmla="*/ 4825171 w 9524996"/>
              <a:gd name="connsiteY496" fmla="*/ 2278475 h 2571845"/>
              <a:gd name="connsiteX497" fmla="*/ 4756495 w 9524996"/>
              <a:gd name="connsiteY497" fmla="*/ 2305526 h 2571845"/>
              <a:gd name="connsiteX498" fmla="*/ 4730873 w 9524996"/>
              <a:gd name="connsiteY498" fmla="*/ 2384203 h 2571845"/>
              <a:gd name="connsiteX499" fmla="*/ 4730873 w 9524996"/>
              <a:gd name="connsiteY499" fmla="*/ 2566416 h 2571845"/>
              <a:gd name="connsiteX500" fmla="*/ 4676295 w 9524996"/>
              <a:gd name="connsiteY500" fmla="*/ 2566416 h 2571845"/>
              <a:gd name="connsiteX501" fmla="*/ 9201527 w 9524996"/>
              <a:gd name="connsiteY501" fmla="*/ 203359 h 2571845"/>
              <a:gd name="connsiteX502" fmla="*/ 9201527 w 9524996"/>
              <a:gd name="connsiteY502" fmla="*/ 279178 h 2571845"/>
              <a:gd name="connsiteX503" fmla="*/ 9254772 w 9524996"/>
              <a:gd name="connsiteY503" fmla="*/ 279178 h 2571845"/>
              <a:gd name="connsiteX504" fmla="*/ 9293539 w 9524996"/>
              <a:gd name="connsiteY504" fmla="*/ 241649 h 2571845"/>
              <a:gd name="connsiteX505" fmla="*/ 9256391 w 9524996"/>
              <a:gd name="connsiteY505" fmla="*/ 203359 h 2571845"/>
              <a:gd name="connsiteX506" fmla="*/ 9145711 w 9524996"/>
              <a:gd name="connsiteY506" fmla="*/ 149066 h 2571845"/>
              <a:gd name="connsiteX507" fmla="*/ 9256296 w 9524996"/>
              <a:gd name="connsiteY507" fmla="*/ 149066 h 2571845"/>
              <a:gd name="connsiteX508" fmla="*/ 9348308 w 9524996"/>
              <a:gd name="connsiteY508" fmla="*/ 241649 h 2571845"/>
              <a:gd name="connsiteX509" fmla="*/ 9286204 w 9524996"/>
              <a:gd name="connsiteY509" fmla="*/ 329374 h 2571845"/>
              <a:gd name="connsiteX510" fmla="*/ 9358880 w 9524996"/>
              <a:gd name="connsiteY510" fmla="*/ 430720 h 2571845"/>
              <a:gd name="connsiteX511" fmla="*/ 9291062 w 9524996"/>
              <a:gd name="connsiteY511" fmla="*/ 430720 h 2571845"/>
              <a:gd name="connsiteX512" fmla="*/ 9220006 w 9524996"/>
              <a:gd name="connsiteY512" fmla="*/ 333375 h 2571845"/>
              <a:gd name="connsiteX513" fmla="*/ 9201432 w 9524996"/>
              <a:gd name="connsiteY513" fmla="*/ 333375 h 2571845"/>
              <a:gd name="connsiteX514" fmla="*/ 9201432 w 9524996"/>
              <a:gd name="connsiteY514" fmla="*/ 430720 h 2571845"/>
              <a:gd name="connsiteX515" fmla="*/ 9145711 w 9524996"/>
              <a:gd name="connsiteY515" fmla="*/ 430720 h 2571845"/>
              <a:gd name="connsiteX516" fmla="*/ 9242580 w 9524996"/>
              <a:gd name="connsiteY516" fmla="*/ 55626 h 2571845"/>
              <a:gd name="connsiteX517" fmla="*/ 9010170 w 9524996"/>
              <a:gd name="connsiteY517" fmla="*/ 288607 h 2571845"/>
              <a:gd name="connsiteX518" fmla="*/ 9242580 w 9524996"/>
              <a:gd name="connsiteY518" fmla="*/ 520827 h 2571845"/>
              <a:gd name="connsiteX519" fmla="*/ 9474990 w 9524996"/>
              <a:gd name="connsiteY519" fmla="*/ 288607 h 2571845"/>
              <a:gd name="connsiteX520" fmla="*/ 9242580 w 9524996"/>
              <a:gd name="connsiteY520" fmla="*/ 55626 h 2571845"/>
              <a:gd name="connsiteX521" fmla="*/ 9242580 w 9524996"/>
              <a:gd name="connsiteY521" fmla="*/ 6191 h 2571845"/>
              <a:gd name="connsiteX522" fmla="*/ 9524996 w 9524996"/>
              <a:gd name="connsiteY522" fmla="*/ 288607 h 2571845"/>
              <a:gd name="connsiteX523" fmla="*/ 9242580 w 9524996"/>
              <a:gd name="connsiteY523" fmla="*/ 570262 h 2571845"/>
              <a:gd name="connsiteX524" fmla="*/ 8960926 w 9524996"/>
              <a:gd name="connsiteY524" fmla="*/ 288607 h 2571845"/>
              <a:gd name="connsiteX525" fmla="*/ 9242580 w 9524996"/>
              <a:gd name="connsiteY525" fmla="*/ 6191 h 2571845"/>
              <a:gd name="connsiteX526" fmla="*/ 8328561 w 9524996"/>
              <a:gd name="connsiteY526" fmla="*/ 0 h 2571845"/>
              <a:gd name="connsiteX527" fmla="*/ 8676319 w 9524996"/>
              <a:gd name="connsiteY527" fmla="*/ 0 h 2571845"/>
              <a:gd name="connsiteX528" fmla="*/ 8676319 w 9524996"/>
              <a:gd name="connsiteY528" fmla="*/ 1502759 h 2571845"/>
              <a:gd name="connsiteX529" fmla="*/ 8328561 w 9524996"/>
              <a:gd name="connsiteY529" fmla="*/ 1502759 h 2571845"/>
              <a:gd name="connsiteX530" fmla="*/ 6883047 w 9524996"/>
              <a:gd name="connsiteY530" fmla="*/ 0 h 2571845"/>
              <a:gd name="connsiteX531" fmla="*/ 8018617 w 9524996"/>
              <a:gd name="connsiteY531" fmla="*/ 0 h 2571845"/>
              <a:gd name="connsiteX532" fmla="*/ 8018617 w 9524996"/>
              <a:gd name="connsiteY532" fmla="*/ 279083 h 2571845"/>
              <a:gd name="connsiteX533" fmla="*/ 7228614 w 9524996"/>
              <a:gd name="connsiteY533" fmla="*/ 279083 h 2571845"/>
              <a:gd name="connsiteX534" fmla="*/ 7228614 w 9524996"/>
              <a:gd name="connsiteY534" fmla="*/ 605409 h 2571845"/>
              <a:gd name="connsiteX535" fmla="*/ 7926320 w 9524996"/>
              <a:gd name="connsiteY535" fmla="*/ 605409 h 2571845"/>
              <a:gd name="connsiteX536" fmla="*/ 7926320 w 9524996"/>
              <a:gd name="connsiteY536" fmla="*/ 875824 h 2571845"/>
              <a:gd name="connsiteX537" fmla="*/ 7228614 w 9524996"/>
              <a:gd name="connsiteY537" fmla="*/ 875824 h 2571845"/>
              <a:gd name="connsiteX538" fmla="*/ 7228614 w 9524996"/>
              <a:gd name="connsiteY538" fmla="*/ 1223677 h 2571845"/>
              <a:gd name="connsiteX539" fmla="*/ 8046526 w 9524996"/>
              <a:gd name="connsiteY539" fmla="*/ 1223677 h 2571845"/>
              <a:gd name="connsiteX540" fmla="*/ 8046526 w 9524996"/>
              <a:gd name="connsiteY540" fmla="*/ 1502759 h 2571845"/>
              <a:gd name="connsiteX541" fmla="*/ 6883047 w 9524996"/>
              <a:gd name="connsiteY541" fmla="*/ 1502759 h 2571845"/>
              <a:gd name="connsiteX542" fmla="*/ 4907181 w 9524996"/>
              <a:gd name="connsiteY542" fmla="*/ 0 h 2571845"/>
              <a:gd name="connsiteX543" fmla="*/ 5194836 w 9524996"/>
              <a:gd name="connsiteY543" fmla="*/ 0 h 2571845"/>
              <a:gd name="connsiteX544" fmla="*/ 5757668 w 9524996"/>
              <a:gd name="connsiteY544" fmla="*/ 933069 h 2571845"/>
              <a:gd name="connsiteX545" fmla="*/ 6311166 w 9524996"/>
              <a:gd name="connsiteY545" fmla="*/ 0 h 2571845"/>
              <a:gd name="connsiteX546" fmla="*/ 6596630 w 9524996"/>
              <a:gd name="connsiteY546" fmla="*/ 0 h 2571845"/>
              <a:gd name="connsiteX547" fmla="*/ 6600917 w 9524996"/>
              <a:gd name="connsiteY547" fmla="*/ 1502759 h 2571845"/>
              <a:gd name="connsiteX548" fmla="*/ 6274685 w 9524996"/>
              <a:gd name="connsiteY548" fmla="*/ 1502759 h 2571845"/>
              <a:gd name="connsiteX549" fmla="*/ 6272685 w 9524996"/>
              <a:gd name="connsiteY549" fmla="*/ 600742 h 2571845"/>
              <a:gd name="connsiteX550" fmla="*/ 5830249 w 9524996"/>
              <a:gd name="connsiteY550" fmla="*/ 1343882 h 2571845"/>
              <a:gd name="connsiteX551" fmla="*/ 5673563 w 9524996"/>
              <a:gd name="connsiteY551" fmla="*/ 1343882 h 2571845"/>
              <a:gd name="connsiteX552" fmla="*/ 5233412 w 9524996"/>
              <a:gd name="connsiteY552" fmla="*/ 620173 h 2571845"/>
              <a:gd name="connsiteX553" fmla="*/ 5233412 w 9524996"/>
              <a:gd name="connsiteY553" fmla="*/ 1502759 h 2571845"/>
              <a:gd name="connsiteX554" fmla="*/ 4907181 w 9524996"/>
              <a:gd name="connsiteY554" fmla="*/ 1502759 h 2571845"/>
              <a:gd name="connsiteX555" fmla="*/ 3005420 w 9524996"/>
              <a:gd name="connsiteY555" fmla="*/ 0 h 2571845"/>
              <a:gd name="connsiteX556" fmla="*/ 4508179 w 9524996"/>
              <a:gd name="connsiteY556" fmla="*/ 1502759 h 2571845"/>
              <a:gd name="connsiteX557" fmla="*/ 3005420 w 9524996"/>
              <a:gd name="connsiteY557" fmla="*/ 1502759 h 2571845"/>
              <a:gd name="connsiteX558" fmla="*/ 2415291 w 9524996"/>
              <a:gd name="connsiteY558" fmla="*/ 309252 h 2571845"/>
              <a:gd name="connsiteX559" fmla="*/ 2254092 w 9524996"/>
              <a:gd name="connsiteY559" fmla="*/ 201549 h 2571845"/>
              <a:gd name="connsiteX560" fmla="*/ 2426244 w 9524996"/>
              <a:gd name="connsiteY560" fmla="*/ 116090 h 2571845"/>
              <a:gd name="connsiteX561" fmla="*/ 3005420 w 9524996"/>
              <a:gd name="connsiteY561" fmla="*/ 0 h 2571845"/>
              <a:gd name="connsiteX562" fmla="*/ 1502761 w 9524996"/>
              <a:gd name="connsiteY562" fmla="*/ 0 h 2571845"/>
              <a:gd name="connsiteX563" fmla="*/ 2081926 w 9524996"/>
              <a:gd name="connsiteY563" fmla="*/ 116090 h 2571845"/>
              <a:gd name="connsiteX564" fmla="*/ 2254092 w 9524996"/>
              <a:gd name="connsiteY564" fmla="*/ 201549 h 2571845"/>
              <a:gd name="connsiteX565" fmla="*/ 2092894 w 9524996"/>
              <a:gd name="connsiteY565" fmla="*/ 309283 h 2571845"/>
              <a:gd name="connsiteX566" fmla="*/ 1502761 w 9524996"/>
              <a:gd name="connsiteY566" fmla="*/ 1502759 h 2571845"/>
              <a:gd name="connsiteX567" fmla="*/ 0 w 9524996"/>
              <a:gd name="connsiteY567" fmla="*/ 1502759 h 2571845"/>
              <a:gd name="connsiteX568" fmla="*/ 1502761 w 9524996"/>
              <a:gd name="connsiteY568" fmla="*/ 0 h 257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</a:cxnLst>
            <a:rect l="l" t="t" r="r" b="b"/>
            <a:pathLst>
              <a:path w="9524996" h="2571845">
                <a:moveTo>
                  <a:pt x="7953848" y="2495454"/>
                </a:moveTo>
                <a:cubicBezTo>
                  <a:pt x="7964135" y="2495454"/>
                  <a:pt x="7972422" y="2498978"/>
                  <a:pt x="7979279" y="2506217"/>
                </a:cubicBezTo>
                <a:cubicBezTo>
                  <a:pt x="7986328" y="2513457"/>
                  <a:pt x="7989853" y="2522315"/>
                  <a:pt x="7989853" y="2532602"/>
                </a:cubicBezTo>
                <a:cubicBezTo>
                  <a:pt x="7989853" y="2542889"/>
                  <a:pt x="7986328" y="2551747"/>
                  <a:pt x="7979279" y="2558986"/>
                </a:cubicBezTo>
                <a:cubicBezTo>
                  <a:pt x="7972422" y="2566225"/>
                  <a:pt x="7963849" y="2569749"/>
                  <a:pt x="7953848" y="2569749"/>
                </a:cubicBezTo>
                <a:cubicBezTo>
                  <a:pt x="7943847" y="2569749"/>
                  <a:pt x="7934512" y="2566225"/>
                  <a:pt x="7927464" y="2558986"/>
                </a:cubicBezTo>
                <a:cubicBezTo>
                  <a:pt x="7920225" y="2551747"/>
                  <a:pt x="7916510" y="2542889"/>
                  <a:pt x="7916510" y="2532602"/>
                </a:cubicBezTo>
                <a:cubicBezTo>
                  <a:pt x="7916510" y="2522315"/>
                  <a:pt x="7920225" y="2513457"/>
                  <a:pt x="7927464" y="2506217"/>
                </a:cubicBezTo>
                <a:cubicBezTo>
                  <a:pt x="7934512" y="2498978"/>
                  <a:pt x="7943561" y="2495454"/>
                  <a:pt x="7953848" y="2495454"/>
                </a:cubicBezTo>
                <a:close/>
                <a:moveTo>
                  <a:pt x="740950" y="2373249"/>
                </a:moveTo>
                <a:lnTo>
                  <a:pt x="740950" y="2521267"/>
                </a:lnTo>
                <a:lnTo>
                  <a:pt x="837820" y="2521267"/>
                </a:lnTo>
                <a:cubicBezTo>
                  <a:pt x="865061" y="2521267"/>
                  <a:pt x="886207" y="2514790"/>
                  <a:pt x="901448" y="2501931"/>
                </a:cubicBezTo>
                <a:lnTo>
                  <a:pt x="901542" y="2501836"/>
                </a:lnTo>
                <a:cubicBezTo>
                  <a:pt x="916782" y="2489073"/>
                  <a:pt x="924402" y="2471261"/>
                  <a:pt x="924402" y="2448401"/>
                </a:cubicBezTo>
                <a:cubicBezTo>
                  <a:pt x="924402" y="2425541"/>
                  <a:pt x="916402" y="2406681"/>
                  <a:pt x="900304" y="2393442"/>
                </a:cubicBezTo>
                <a:cubicBezTo>
                  <a:pt x="884206" y="2379916"/>
                  <a:pt x="862870" y="2373249"/>
                  <a:pt x="835915" y="2373249"/>
                </a:cubicBezTo>
                <a:close/>
                <a:moveTo>
                  <a:pt x="6301451" y="2278951"/>
                </a:moveTo>
                <a:cubicBezTo>
                  <a:pt x="6280877" y="2278951"/>
                  <a:pt x="6262303" y="2283618"/>
                  <a:pt x="6245444" y="2293239"/>
                </a:cubicBezTo>
                <a:cubicBezTo>
                  <a:pt x="6228584" y="2302859"/>
                  <a:pt x="6215345" y="2316956"/>
                  <a:pt x="6205343" y="2335339"/>
                </a:cubicBezTo>
                <a:cubicBezTo>
                  <a:pt x="6195152" y="2353913"/>
                  <a:pt x="6190294" y="2375439"/>
                  <a:pt x="6190294" y="2400300"/>
                </a:cubicBezTo>
                <a:cubicBezTo>
                  <a:pt x="6190294" y="2425160"/>
                  <a:pt x="6195152" y="2447448"/>
                  <a:pt x="6205343" y="2466308"/>
                </a:cubicBezTo>
                <a:cubicBezTo>
                  <a:pt x="6215345" y="2484882"/>
                  <a:pt x="6228680" y="2498978"/>
                  <a:pt x="6245444" y="2508980"/>
                </a:cubicBezTo>
                <a:cubicBezTo>
                  <a:pt x="6262303" y="2518791"/>
                  <a:pt x="6281067" y="2523648"/>
                  <a:pt x="6301451" y="2523648"/>
                </a:cubicBezTo>
                <a:cubicBezTo>
                  <a:pt x="6321835" y="2523648"/>
                  <a:pt x="6340599" y="2518791"/>
                  <a:pt x="6357648" y="2508980"/>
                </a:cubicBezTo>
                <a:cubicBezTo>
                  <a:pt x="6374698" y="2498978"/>
                  <a:pt x="6388224" y="2484882"/>
                  <a:pt x="6398320" y="2466308"/>
                </a:cubicBezTo>
                <a:cubicBezTo>
                  <a:pt x="6408321" y="2447543"/>
                  <a:pt x="6413370" y="2425826"/>
                  <a:pt x="6413370" y="2400966"/>
                </a:cubicBezTo>
                <a:cubicBezTo>
                  <a:pt x="6413370" y="2376106"/>
                  <a:pt x="6408321" y="2354580"/>
                  <a:pt x="6398320" y="2336006"/>
                </a:cubicBezTo>
                <a:lnTo>
                  <a:pt x="6398320" y="2335911"/>
                </a:lnTo>
                <a:cubicBezTo>
                  <a:pt x="6388128" y="2317527"/>
                  <a:pt x="6374603" y="2303430"/>
                  <a:pt x="6357648" y="2293620"/>
                </a:cubicBezTo>
                <a:cubicBezTo>
                  <a:pt x="6340599" y="2283809"/>
                  <a:pt x="6322025" y="2278951"/>
                  <a:pt x="6301451" y="2278951"/>
                </a:cubicBezTo>
                <a:close/>
                <a:moveTo>
                  <a:pt x="4197378" y="2278951"/>
                </a:moveTo>
                <a:cubicBezTo>
                  <a:pt x="4176804" y="2278951"/>
                  <a:pt x="4158230" y="2283618"/>
                  <a:pt x="4141371" y="2293239"/>
                </a:cubicBezTo>
                <a:cubicBezTo>
                  <a:pt x="4124512" y="2302859"/>
                  <a:pt x="4111272" y="2316956"/>
                  <a:pt x="4101271" y="2335339"/>
                </a:cubicBezTo>
                <a:cubicBezTo>
                  <a:pt x="4091079" y="2353913"/>
                  <a:pt x="4086221" y="2375439"/>
                  <a:pt x="4086221" y="2400300"/>
                </a:cubicBezTo>
                <a:cubicBezTo>
                  <a:pt x="4086221" y="2425160"/>
                  <a:pt x="4091079" y="2447448"/>
                  <a:pt x="4101271" y="2466308"/>
                </a:cubicBezTo>
                <a:cubicBezTo>
                  <a:pt x="4111272" y="2484882"/>
                  <a:pt x="4124607" y="2498978"/>
                  <a:pt x="4141371" y="2508980"/>
                </a:cubicBezTo>
                <a:cubicBezTo>
                  <a:pt x="4158230" y="2518791"/>
                  <a:pt x="4176995" y="2523648"/>
                  <a:pt x="4197378" y="2523648"/>
                </a:cubicBezTo>
                <a:cubicBezTo>
                  <a:pt x="4217762" y="2523648"/>
                  <a:pt x="4236526" y="2518791"/>
                  <a:pt x="4253576" y="2508980"/>
                </a:cubicBezTo>
                <a:cubicBezTo>
                  <a:pt x="4270625" y="2498978"/>
                  <a:pt x="4284151" y="2484882"/>
                  <a:pt x="4294247" y="2466308"/>
                </a:cubicBezTo>
                <a:cubicBezTo>
                  <a:pt x="4304249" y="2447543"/>
                  <a:pt x="4309297" y="2425826"/>
                  <a:pt x="4309297" y="2400966"/>
                </a:cubicBezTo>
                <a:cubicBezTo>
                  <a:pt x="4309297" y="2376106"/>
                  <a:pt x="4304249" y="2354580"/>
                  <a:pt x="4294247" y="2336006"/>
                </a:cubicBezTo>
                <a:lnTo>
                  <a:pt x="4294247" y="2335911"/>
                </a:lnTo>
                <a:cubicBezTo>
                  <a:pt x="4284056" y="2317527"/>
                  <a:pt x="4270530" y="2303430"/>
                  <a:pt x="4253576" y="2293620"/>
                </a:cubicBezTo>
                <a:cubicBezTo>
                  <a:pt x="4236526" y="2283809"/>
                  <a:pt x="4217952" y="2278951"/>
                  <a:pt x="4197378" y="2278951"/>
                </a:cubicBezTo>
                <a:close/>
                <a:moveTo>
                  <a:pt x="1939290" y="2278951"/>
                </a:moveTo>
                <a:cubicBezTo>
                  <a:pt x="1918715" y="2278951"/>
                  <a:pt x="1900141" y="2283618"/>
                  <a:pt x="1883282" y="2293239"/>
                </a:cubicBezTo>
                <a:cubicBezTo>
                  <a:pt x="1866423" y="2302859"/>
                  <a:pt x="1853183" y="2316956"/>
                  <a:pt x="1843182" y="2335339"/>
                </a:cubicBezTo>
                <a:cubicBezTo>
                  <a:pt x="1832991" y="2353913"/>
                  <a:pt x="1828132" y="2375439"/>
                  <a:pt x="1828132" y="2400300"/>
                </a:cubicBezTo>
                <a:cubicBezTo>
                  <a:pt x="1828132" y="2425160"/>
                  <a:pt x="1832991" y="2447448"/>
                  <a:pt x="1843182" y="2466308"/>
                </a:cubicBezTo>
                <a:cubicBezTo>
                  <a:pt x="1853183" y="2484882"/>
                  <a:pt x="1866518" y="2498978"/>
                  <a:pt x="1883282" y="2508980"/>
                </a:cubicBezTo>
                <a:cubicBezTo>
                  <a:pt x="1900141" y="2518791"/>
                  <a:pt x="1918906" y="2523648"/>
                  <a:pt x="1939290" y="2523648"/>
                </a:cubicBezTo>
                <a:cubicBezTo>
                  <a:pt x="1959673" y="2523648"/>
                  <a:pt x="1978437" y="2518791"/>
                  <a:pt x="1995487" y="2508980"/>
                </a:cubicBezTo>
                <a:cubicBezTo>
                  <a:pt x="2012536" y="2498978"/>
                  <a:pt x="2026062" y="2484882"/>
                  <a:pt x="2036158" y="2466308"/>
                </a:cubicBezTo>
                <a:cubicBezTo>
                  <a:pt x="2046160" y="2447543"/>
                  <a:pt x="2051208" y="2425826"/>
                  <a:pt x="2051208" y="2400966"/>
                </a:cubicBezTo>
                <a:cubicBezTo>
                  <a:pt x="2051208" y="2376106"/>
                  <a:pt x="2046160" y="2354580"/>
                  <a:pt x="2036158" y="2336006"/>
                </a:cubicBezTo>
                <a:lnTo>
                  <a:pt x="2036158" y="2335911"/>
                </a:lnTo>
                <a:cubicBezTo>
                  <a:pt x="2025967" y="2317527"/>
                  <a:pt x="2012441" y="2303430"/>
                  <a:pt x="1995487" y="2293620"/>
                </a:cubicBezTo>
                <a:cubicBezTo>
                  <a:pt x="1978437" y="2283809"/>
                  <a:pt x="1959863" y="2278951"/>
                  <a:pt x="1939290" y="2278951"/>
                </a:cubicBezTo>
                <a:close/>
                <a:moveTo>
                  <a:pt x="7138984" y="2277522"/>
                </a:moveTo>
                <a:cubicBezTo>
                  <a:pt x="7111361" y="2277522"/>
                  <a:pt x="7087930" y="2286571"/>
                  <a:pt x="7068309" y="2304097"/>
                </a:cubicBezTo>
                <a:cubicBezTo>
                  <a:pt x="7048973" y="2321718"/>
                  <a:pt x="7037733" y="2346198"/>
                  <a:pt x="7035067" y="2377344"/>
                </a:cubicBezTo>
                <a:lnTo>
                  <a:pt x="7243092" y="2377344"/>
                </a:lnTo>
                <a:cubicBezTo>
                  <a:pt x="7243092" y="2356580"/>
                  <a:pt x="7238425" y="2338578"/>
                  <a:pt x="7229185" y="2323528"/>
                </a:cubicBezTo>
                <a:lnTo>
                  <a:pt x="7229281" y="2323528"/>
                </a:lnTo>
                <a:cubicBezTo>
                  <a:pt x="7220042" y="2308669"/>
                  <a:pt x="7207564" y="2297144"/>
                  <a:pt x="7191658" y="2289238"/>
                </a:cubicBezTo>
                <a:cubicBezTo>
                  <a:pt x="7175846" y="2281428"/>
                  <a:pt x="7158415" y="2277522"/>
                  <a:pt x="7138984" y="2277522"/>
                </a:cubicBezTo>
                <a:close/>
                <a:moveTo>
                  <a:pt x="3037995" y="2277522"/>
                </a:moveTo>
                <a:cubicBezTo>
                  <a:pt x="3010373" y="2277522"/>
                  <a:pt x="2986941" y="2286571"/>
                  <a:pt x="2967320" y="2304097"/>
                </a:cubicBezTo>
                <a:cubicBezTo>
                  <a:pt x="2947984" y="2321718"/>
                  <a:pt x="2936745" y="2346198"/>
                  <a:pt x="2934078" y="2377344"/>
                </a:cubicBezTo>
                <a:lnTo>
                  <a:pt x="3142104" y="2377344"/>
                </a:lnTo>
                <a:cubicBezTo>
                  <a:pt x="3142104" y="2356580"/>
                  <a:pt x="3137436" y="2338578"/>
                  <a:pt x="3128197" y="2323528"/>
                </a:cubicBezTo>
                <a:lnTo>
                  <a:pt x="3128292" y="2323528"/>
                </a:lnTo>
                <a:cubicBezTo>
                  <a:pt x="3119053" y="2308669"/>
                  <a:pt x="3106575" y="2297144"/>
                  <a:pt x="3090669" y="2289238"/>
                </a:cubicBezTo>
                <a:cubicBezTo>
                  <a:pt x="3074857" y="2281428"/>
                  <a:pt x="3057426" y="2277522"/>
                  <a:pt x="3037995" y="2277522"/>
                </a:cubicBezTo>
                <a:close/>
                <a:moveTo>
                  <a:pt x="1194912" y="2277522"/>
                </a:moveTo>
                <a:cubicBezTo>
                  <a:pt x="1167289" y="2277522"/>
                  <a:pt x="1143857" y="2286571"/>
                  <a:pt x="1124236" y="2304097"/>
                </a:cubicBezTo>
                <a:cubicBezTo>
                  <a:pt x="1104900" y="2321718"/>
                  <a:pt x="1093661" y="2346198"/>
                  <a:pt x="1090994" y="2377344"/>
                </a:cubicBezTo>
                <a:lnTo>
                  <a:pt x="1299021" y="2377344"/>
                </a:lnTo>
                <a:cubicBezTo>
                  <a:pt x="1299021" y="2356580"/>
                  <a:pt x="1294352" y="2338578"/>
                  <a:pt x="1285114" y="2323528"/>
                </a:cubicBezTo>
                <a:lnTo>
                  <a:pt x="1285209" y="2323528"/>
                </a:lnTo>
                <a:cubicBezTo>
                  <a:pt x="1275970" y="2308669"/>
                  <a:pt x="1263492" y="2297144"/>
                  <a:pt x="1247585" y="2289238"/>
                </a:cubicBezTo>
                <a:cubicBezTo>
                  <a:pt x="1231774" y="2281428"/>
                  <a:pt x="1214343" y="2277522"/>
                  <a:pt x="1194912" y="2277522"/>
                </a:cubicBezTo>
                <a:close/>
                <a:moveTo>
                  <a:pt x="2436780" y="2236755"/>
                </a:moveTo>
                <a:lnTo>
                  <a:pt x="2491549" y="2236755"/>
                </a:lnTo>
                <a:lnTo>
                  <a:pt x="2491549" y="2236850"/>
                </a:lnTo>
                <a:lnTo>
                  <a:pt x="2491549" y="2566320"/>
                </a:lnTo>
                <a:lnTo>
                  <a:pt x="2436780" y="2566320"/>
                </a:lnTo>
                <a:lnTo>
                  <a:pt x="2436780" y="2517552"/>
                </a:lnTo>
                <a:cubicBezTo>
                  <a:pt x="2426398" y="2534411"/>
                  <a:pt x="2411729" y="2547461"/>
                  <a:pt x="2393156" y="2556890"/>
                </a:cubicBezTo>
                <a:cubicBezTo>
                  <a:pt x="2374581" y="2566320"/>
                  <a:pt x="2354008" y="2571178"/>
                  <a:pt x="2331529" y="2571178"/>
                </a:cubicBezTo>
                <a:cubicBezTo>
                  <a:pt x="2305907" y="2571178"/>
                  <a:pt x="2282951" y="2565653"/>
                  <a:pt x="2262473" y="2555080"/>
                </a:cubicBezTo>
                <a:cubicBezTo>
                  <a:pt x="2242089" y="2544508"/>
                  <a:pt x="2225897" y="2528696"/>
                  <a:pt x="2214086" y="2507360"/>
                </a:cubicBezTo>
                <a:cubicBezTo>
                  <a:pt x="2202179" y="2486024"/>
                  <a:pt x="2196274" y="2460212"/>
                  <a:pt x="2196274" y="2429827"/>
                </a:cubicBezTo>
                <a:lnTo>
                  <a:pt x="2196274" y="2236850"/>
                </a:lnTo>
                <a:lnTo>
                  <a:pt x="2250471" y="2236850"/>
                </a:lnTo>
                <a:lnTo>
                  <a:pt x="2250471" y="2422588"/>
                </a:lnTo>
                <a:cubicBezTo>
                  <a:pt x="2250471" y="2455068"/>
                  <a:pt x="2258663" y="2479928"/>
                  <a:pt x="2275141" y="2497359"/>
                </a:cubicBezTo>
                <a:cubicBezTo>
                  <a:pt x="2291619" y="2514790"/>
                  <a:pt x="2313908" y="2523553"/>
                  <a:pt x="2342483" y="2523553"/>
                </a:cubicBezTo>
                <a:cubicBezTo>
                  <a:pt x="2371058" y="2523553"/>
                  <a:pt x="2394775" y="2514504"/>
                  <a:pt x="2411539" y="2496502"/>
                </a:cubicBezTo>
                <a:cubicBezTo>
                  <a:pt x="2428398" y="2478309"/>
                  <a:pt x="2436780" y="2452115"/>
                  <a:pt x="2436780" y="2417635"/>
                </a:cubicBezTo>
                <a:close/>
                <a:moveTo>
                  <a:pt x="7705435" y="2231326"/>
                </a:moveTo>
                <a:cubicBezTo>
                  <a:pt x="7741821" y="2231326"/>
                  <a:pt x="7771444" y="2240565"/>
                  <a:pt x="7793732" y="2258949"/>
                </a:cubicBezTo>
                <a:cubicBezTo>
                  <a:pt x="7816211" y="2277332"/>
                  <a:pt x="7828213" y="2302573"/>
                  <a:pt x="7829927" y="2334672"/>
                </a:cubicBezTo>
                <a:lnTo>
                  <a:pt x="7775158" y="2334672"/>
                </a:lnTo>
                <a:cubicBezTo>
                  <a:pt x="7774015" y="2317432"/>
                  <a:pt x="7767158" y="2303716"/>
                  <a:pt x="7754394" y="2293143"/>
                </a:cubicBezTo>
                <a:cubicBezTo>
                  <a:pt x="7741821" y="2282761"/>
                  <a:pt x="7724867" y="2277522"/>
                  <a:pt x="7703531" y="2277522"/>
                </a:cubicBezTo>
                <a:cubicBezTo>
                  <a:pt x="7683909" y="2277522"/>
                  <a:pt x="7668288" y="2281809"/>
                  <a:pt x="7656763" y="2290286"/>
                </a:cubicBezTo>
                <a:cubicBezTo>
                  <a:pt x="7645047" y="2298668"/>
                  <a:pt x="7639332" y="2309622"/>
                  <a:pt x="7639332" y="2323338"/>
                </a:cubicBezTo>
                <a:cubicBezTo>
                  <a:pt x="7639332" y="2334101"/>
                  <a:pt x="7642857" y="2343150"/>
                  <a:pt x="7649714" y="2350198"/>
                </a:cubicBezTo>
                <a:cubicBezTo>
                  <a:pt x="7656763" y="2357056"/>
                  <a:pt x="7665526" y="2362771"/>
                  <a:pt x="7676289" y="2367057"/>
                </a:cubicBezTo>
                <a:cubicBezTo>
                  <a:pt x="7686862" y="2371153"/>
                  <a:pt x="7701530" y="2375820"/>
                  <a:pt x="7720295" y="2381154"/>
                </a:cubicBezTo>
                <a:cubicBezTo>
                  <a:pt x="7744012" y="2387631"/>
                  <a:pt x="7763347" y="2393918"/>
                  <a:pt x="7778016" y="2400109"/>
                </a:cubicBezTo>
                <a:cubicBezTo>
                  <a:pt x="7792875" y="2406205"/>
                  <a:pt x="7805639" y="2415540"/>
                  <a:pt x="7816211" y="2427922"/>
                </a:cubicBezTo>
                <a:cubicBezTo>
                  <a:pt x="7826974" y="2440495"/>
                  <a:pt x="7832499" y="2456688"/>
                  <a:pt x="7832880" y="2476690"/>
                </a:cubicBezTo>
                <a:cubicBezTo>
                  <a:pt x="7832880" y="2494692"/>
                  <a:pt x="7827832" y="2510980"/>
                  <a:pt x="7817831" y="2525458"/>
                </a:cubicBezTo>
                <a:cubicBezTo>
                  <a:pt x="7807829" y="2539936"/>
                  <a:pt x="7793732" y="2551271"/>
                  <a:pt x="7775540" y="2559558"/>
                </a:cubicBezTo>
                <a:cubicBezTo>
                  <a:pt x="7757157" y="2567749"/>
                  <a:pt x="7736201" y="2571845"/>
                  <a:pt x="7712674" y="2571845"/>
                </a:cubicBezTo>
                <a:cubicBezTo>
                  <a:pt x="7687243" y="2571845"/>
                  <a:pt x="7664764" y="2567559"/>
                  <a:pt x="7644571" y="2558891"/>
                </a:cubicBezTo>
                <a:lnTo>
                  <a:pt x="7644571" y="2558796"/>
                </a:lnTo>
                <a:cubicBezTo>
                  <a:pt x="7624568" y="2550223"/>
                  <a:pt x="7608757" y="2538031"/>
                  <a:pt x="7597231" y="2522601"/>
                </a:cubicBezTo>
                <a:cubicBezTo>
                  <a:pt x="7585516" y="2507170"/>
                  <a:pt x="7579229" y="2489549"/>
                  <a:pt x="7577896" y="2469356"/>
                </a:cubicBezTo>
                <a:lnTo>
                  <a:pt x="7634475" y="2469356"/>
                </a:lnTo>
                <a:cubicBezTo>
                  <a:pt x="7635998" y="2485834"/>
                  <a:pt x="7643904" y="2499264"/>
                  <a:pt x="7657525" y="2509647"/>
                </a:cubicBezTo>
                <a:cubicBezTo>
                  <a:pt x="7671432" y="2520219"/>
                  <a:pt x="7689624" y="2525268"/>
                  <a:pt x="7711913" y="2525268"/>
                </a:cubicBezTo>
                <a:cubicBezTo>
                  <a:pt x="7732867" y="2525268"/>
                  <a:pt x="7749346" y="2520791"/>
                  <a:pt x="7761252" y="2511361"/>
                </a:cubicBezTo>
                <a:cubicBezTo>
                  <a:pt x="7773349" y="2502122"/>
                  <a:pt x="7779445" y="2490597"/>
                  <a:pt x="7779445" y="2476500"/>
                </a:cubicBezTo>
                <a:cubicBezTo>
                  <a:pt x="7779445" y="2462402"/>
                  <a:pt x="7772968" y="2451449"/>
                  <a:pt x="7760109" y="2444400"/>
                </a:cubicBezTo>
                <a:cubicBezTo>
                  <a:pt x="7747346" y="2437352"/>
                  <a:pt x="7727439" y="2430494"/>
                  <a:pt x="7700578" y="2423636"/>
                </a:cubicBezTo>
                <a:cubicBezTo>
                  <a:pt x="7676099" y="2417159"/>
                  <a:pt x="7656191" y="2410682"/>
                  <a:pt x="7640665" y="2404014"/>
                </a:cubicBezTo>
                <a:cubicBezTo>
                  <a:pt x="7625426" y="2397347"/>
                  <a:pt x="7612090" y="2387536"/>
                  <a:pt x="7601137" y="2374677"/>
                </a:cubicBezTo>
                <a:cubicBezTo>
                  <a:pt x="7589992" y="2361533"/>
                  <a:pt x="7584468" y="2344293"/>
                  <a:pt x="7584468" y="2323242"/>
                </a:cubicBezTo>
                <a:cubicBezTo>
                  <a:pt x="7584468" y="2306383"/>
                  <a:pt x="7589516" y="2290953"/>
                  <a:pt x="7599517" y="2276855"/>
                </a:cubicBezTo>
                <a:cubicBezTo>
                  <a:pt x="7609519" y="2262949"/>
                  <a:pt x="7623807" y="2251805"/>
                  <a:pt x="7642190" y="2243613"/>
                </a:cubicBezTo>
                <a:cubicBezTo>
                  <a:pt x="7660573" y="2235422"/>
                  <a:pt x="7681718" y="2231326"/>
                  <a:pt x="7705435" y="2231326"/>
                </a:cubicBezTo>
                <a:close/>
                <a:moveTo>
                  <a:pt x="7141556" y="2231326"/>
                </a:moveTo>
                <a:cubicBezTo>
                  <a:pt x="7173655" y="2231326"/>
                  <a:pt x="7200516" y="2238184"/>
                  <a:pt x="7224518" y="2251709"/>
                </a:cubicBezTo>
                <a:cubicBezTo>
                  <a:pt x="7248426" y="2265426"/>
                  <a:pt x="7267000" y="2284190"/>
                  <a:pt x="7280145" y="2308098"/>
                </a:cubicBezTo>
                <a:cubicBezTo>
                  <a:pt x="7293098" y="2331815"/>
                  <a:pt x="7299766" y="2358771"/>
                  <a:pt x="7299766" y="2388965"/>
                </a:cubicBezTo>
                <a:cubicBezTo>
                  <a:pt x="7299766" y="2399347"/>
                  <a:pt x="7299004" y="2410301"/>
                  <a:pt x="7297766" y="2422017"/>
                </a:cubicBezTo>
                <a:lnTo>
                  <a:pt x="7034495" y="2422017"/>
                </a:lnTo>
                <a:cubicBezTo>
                  <a:pt x="7036495" y="2454497"/>
                  <a:pt x="7047639" y="2479738"/>
                  <a:pt x="7067737" y="2497931"/>
                </a:cubicBezTo>
                <a:cubicBezTo>
                  <a:pt x="7088120" y="2516314"/>
                  <a:pt x="7112600" y="2525363"/>
                  <a:pt x="7141556" y="2525363"/>
                </a:cubicBezTo>
                <a:cubicBezTo>
                  <a:pt x="7165082" y="2525363"/>
                  <a:pt x="7184799" y="2519838"/>
                  <a:pt x="7200706" y="2508885"/>
                </a:cubicBezTo>
                <a:cubicBezTo>
                  <a:pt x="7216518" y="2497740"/>
                  <a:pt x="7227757" y="2483072"/>
                  <a:pt x="7234139" y="2464689"/>
                </a:cubicBezTo>
                <a:lnTo>
                  <a:pt x="7293098" y="2464689"/>
                </a:lnTo>
                <a:cubicBezTo>
                  <a:pt x="7284336" y="2496407"/>
                  <a:pt x="7266714" y="2522029"/>
                  <a:pt x="7240044" y="2542032"/>
                </a:cubicBezTo>
                <a:cubicBezTo>
                  <a:pt x="7213660" y="2561843"/>
                  <a:pt x="7180704" y="2571750"/>
                  <a:pt x="7141556" y="2571750"/>
                </a:cubicBezTo>
                <a:cubicBezTo>
                  <a:pt x="7110218" y="2571750"/>
                  <a:pt x="7082215" y="2564701"/>
                  <a:pt x="7057545" y="2550604"/>
                </a:cubicBezTo>
                <a:cubicBezTo>
                  <a:pt x="7032875" y="2536507"/>
                  <a:pt x="7013540" y="2516695"/>
                  <a:pt x="6999633" y="2490692"/>
                </a:cubicBezTo>
                <a:cubicBezTo>
                  <a:pt x="6985536" y="2464879"/>
                  <a:pt x="6978488" y="2434875"/>
                  <a:pt x="6978488" y="2400871"/>
                </a:cubicBezTo>
                <a:cubicBezTo>
                  <a:pt x="6978488" y="2366867"/>
                  <a:pt x="6985346" y="2337054"/>
                  <a:pt x="6999062" y="2311241"/>
                </a:cubicBezTo>
                <a:cubicBezTo>
                  <a:pt x="7012587" y="2285619"/>
                  <a:pt x="7031732" y="2265997"/>
                  <a:pt x="7056402" y="2252091"/>
                </a:cubicBezTo>
                <a:cubicBezTo>
                  <a:pt x="7081072" y="2238184"/>
                  <a:pt x="7109457" y="2231326"/>
                  <a:pt x="7141556" y="2231326"/>
                </a:cubicBezTo>
                <a:close/>
                <a:moveTo>
                  <a:pt x="6290688" y="2231326"/>
                </a:moveTo>
                <a:cubicBezTo>
                  <a:pt x="6320025" y="2231326"/>
                  <a:pt x="6344504" y="2237613"/>
                  <a:pt x="6365840" y="2249900"/>
                </a:cubicBezTo>
                <a:cubicBezTo>
                  <a:pt x="6386985" y="2262473"/>
                  <a:pt x="6402797" y="2278094"/>
                  <a:pt x="6413370" y="2296858"/>
                </a:cubicBezTo>
                <a:lnTo>
                  <a:pt x="6413370" y="2236755"/>
                </a:lnTo>
                <a:lnTo>
                  <a:pt x="6468615" y="2236755"/>
                </a:lnTo>
                <a:lnTo>
                  <a:pt x="6468615" y="2566225"/>
                </a:lnTo>
                <a:lnTo>
                  <a:pt x="6413370" y="2566225"/>
                </a:lnTo>
                <a:lnTo>
                  <a:pt x="6413370" y="2504979"/>
                </a:lnTo>
                <a:cubicBezTo>
                  <a:pt x="6402416" y="2524125"/>
                  <a:pt x="6386318" y="2540031"/>
                  <a:pt x="6364792" y="2552700"/>
                </a:cubicBezTo>
                <a:cubicBezTo>
                  <a:pt x="6343456" y="2565273"/>
                  <a:pt x="6318405" y="2571654"/>
                  <a:pt x="6290021" y="2571654"/>
                </a:cubicBezTo>
                <a:cubicBezTo>
                  <a:pt x="6261637" y="2571654"/>
                  <a:pt x="6234205" y="2564415"/>
                  <a:pt x="6210583" y="2549937"/>
                </a:cubicBezTo>
                <a:cubicBezTo>
                  <a:pt x="6186865" y="2535459"/>
                  <a:pt x="6168292" y="2515266"/>
                  <a:pt x="6154766" y="2489263"/>
                </a:cubicBezTo>
                <a:cubicBezTo>
                  <a:pt x="6141050" y="2463260"/>
                  <a:pt x="6134192" y="2433447"/>
                  <a:pt x="6134192" y="2400204"/>
                </a:cubicBezTo>
                <a:cubicBezTo>
                  <a:pt x="6134192" y="2366962"/>
                  <a:pt x="6141050" y="2336958"/>
                  <a:pt x="6154766" y="2311526"/>
                </a:cubicBezTo>
                <a:lnTo>
                  <a:pt x="6154861" y="2311622"/>
                </a:lnTo>
                <a:cubicBezTo>
                  <a:pt x="6168386" y="2286190"/>
                  <a:pt x="6187151" y="2266378"/>
                  <a:pt x="6211059" y="2252281"/>
                </a:cubicBezTo>
                <a:cubicBezTo>
                  <a:pt x="6234967" y="2238375"/>
                  <a:pt x="6261351" y="2231326"/>
                  <a:pt x="6290688" y="2231326"/>
                </a:cubicBezTo>
                <a:close/>
                <a:moveTo>
                  <a:pt x="5170453" y="2231326"/>
                </a:moveTo>
                <a:cubicBezTo>
                  <a:pt x="5206838" y="2231326"/>
                  <a:pt x="5236461" y="2240565"/>
                  <a:pt x="5258749" y="2258949"/>
                </a:cubicBezTo>
                <a:cubicBezTo>
                  <a:pt x="5281229" y="2277332"/>
                  <a:pt x="5293230" y="2302573"/>
                  <a:pt x="5294945" y="2334672"/>
                </a:cubicBezTo>
                <a:lnTo>
                  <a:pt x="5240176" y="2334672"/>
                </a:lnTo>
                <a:cubicBezTo>
                  <a:pt x="5239033" y="2317432"/>
                  <a:pt x="5232175" y="2303716"/>
                  <a:pt x="5219411" y="2293143"/>
                </a:cubicBezTo>
                <a:cubicBezTo>
                  <a:pt x="5206838" y="2282761"/>
                  <a:pt x="5189884" y="2277522"/>
                  <a:pt x="5168548" y="2277522"/>
                </a:cubicBezTo>
                <a:cubicBezTo>
                  <a:pt x="5148926" y="2277522"/>
                  <a:pt x="5133305" y="2281809"/>
                  <a:pt x="5121780" y="2290286"/>
                </a:cubicBezTo>
                <a:cubicBezTo>
                  <a:pt x="5110064" y="2298668"/>
                  <a:pt x="5104349" y="2309622"/>
                  <a:pt x="5104349" y="2323338"/>
                </a:cubicBezTo>
                <a:cubicBezTo>
                  <a:pt x="5104349" y="2334101"/>
                  <a:pt x="5107874" y="2343150"/>
                  <a:pt x="5114731" y="2350198"/>
                </a:cubicBezTo>
                <a:cubicBezTo>
                  <a:pt x="5121780" y="2357056"/>
                  <a:pt x="5130543" y="2362771"/>
                  <a:pt x="5141306" y="2367057"/>
                </a:cubicBezTo>
                <a:cubicBezTo>
                  <a:pt x="5151879" y="2371153"/>
                  <a:pt x="5166547" y="2375820"/>
                  <a:pt x="5185312" y="2381154"/>
                </a:cubicBezTo>
                <a:cubicBezTo>
                  <a:pt x="5209029" y="2387631"/>
                  <a:pt x="5228364" y="2393918"/>
                  <a:pt x="5243033" y="2400109"/>
                </a:cubicBezTo>
                <a:cubicBezTo>
                  <a:pt x="5257892" y="2406205"/>
                  <a:pt x="5270656" y="2415540"/>
                  <a:pt x="5281229" y="2427922"/>
                </a:cubicBezTo>
                <a:cubicBezTo>
                  <a:pt x="5291992" y="2440495"/>
                  <a:pt x="5297516" y="2456688"/>
                  <a:pt x="5297897" y="2476690"/>
                </a:cubicBezTo>
                <a:cubicBezTo>
                  <a:pt x="5297897" y="2494692"/>
                  <a:pt x="5292849" y="2510980"/>
                  <a:pt x="5282848" y="2525458"/>
                </a:cubicBezTo>
                <a:cubicBezTo>
                  <a:pt x="5272847" y="2539936"/>
                  <a:pt x="5258749" y="2551271"/>
                  <a:pt x="5240557" y="2559558"/>
                </a:cubicBezTo>
                <a:cubicBezTo>
                  <a:pt x="5222174" y="2567749"/>
                  <a:pt x="5201218" y="2571845"/>
                  <a:pt x="5177692" y="2571845"/>
                </a:cubicBezTo>
                <a:cubicBezTo>
                  <a:pt x="5152260" y="2571845"/>
                  <a:pt x="5129781" y="2567559"/>
                  <a:pt x="5109588" y="2558891"/>
                </a:cubicBezTo>
                <a:lnTo>
                  <a:pt x="5109588" y="2558796"/>
                </a:lnTo>
                <a:cubicBezTo>
                  <a:pt x="5089586" y="2550223"/>
                  <a:pt x="5073774" y="2538031"/>
                  <a:pt x="5062248" y="2522601"/>
                </a:cubicBezTo>
                <a:cubicBezTo>
                  <a:pt x="5050533" y="2507170"/>
                  <a:pt x="5044247" y="2489549"/>
                  <a:pt x="5042913" y="2469356"/>
                </a:cubicBezTo>
                <a:lnTo>
                  <a:pt x="5099492" y="2469356"/>
                </a:lnTo>
                <a:cubicBezTo>
                  <a:pt x="5101015" y="2485834"/>
                  <a:pt x="5108921" y="2499264"/>
                  <a:pt x="5122542" y="2509647"/>
                </a:cubicBezTo>
                <a:cubicBezTo>
                  <a:pt x="5136449" y="2520219"/>
                  <a:pt x="5154641" y="2525268"/>
                  <a:pt x="5176930" y="2525268"/>
                </a:cubicBezTo>
                <a:cubicBezTo>
                  <a:pt x="5197885" y="2525268"/>
                  <a:pt x="5214363" y="2520791"/>
                  <a:pt x="5226269" y="2511361"/>
                </a:cubicBezTo>
                <a:cubicBezTo>
                  <a:pt x="5238366" y="2502122"/>
                  <a:pt x="5244462" y="2490597"/>
                  <a:pt x="5244462" y="2476500"/>
                </a:cubicBezTo>
                <a:cubicBezTo>
                  <a:pt x="5244462" y="2462402"/>
                  <a:pt x="5237985" y="2451449"/>
                  <a:pt x="5225126" y="2444400"/>
                </a:cubicBezTo>
                <a:cubicBezTo>
                  <a:pt x="5212363" y="2437352"/>
                  <a:pt x="5192456" y="2430494"/>
                  <a:pt x="5165595" y="2423636"/>
                </a:cubicBezTo>
                <a:cubicBezTo>
                  <a:pt x="5141116" y="2417159"/>
                  <a:pt x="5121208" y="2410682"/>
                  <a:pt x="5105683" y="2404014"/>
                </a:cubicBezTo>
                <a:cubicBezTo>
                  <a:pt x="5090443" y="2397347"/>
                  <a:pt x="5077108" y="2387536"/>
                  <a:pt x="5066154" y="2374677"/>
                </a:cubicBezTo>
                <a:cubicBezTo>
                  <a:pt x="5055010" y="2361533"/>
                  <a:pt x="5049485" y="2344293"/>
                  <a:pt x="5049485" y="2323242"/>
                </a:cubicBezTo>
                <a:cubicBezTo>
                  <a:pt x="5049485" y="2306383"/>
                  <a:pt x="5054533" y="2290953"/>
                  <a:pt x="5064535" y="2276855"/>
                </a:cubicBezTo>
                <a:cubicBezTo>
                  <a:pt x="5074536" y="2262949"/>
                  <a:pt x="5088824" y="2251805"/>
                  <a:pt x="5107207" y="2243613"/>
                </a:cubicBezTo>
                <a:cubicBezTo>
                  <a:pt x="5125590" y="2235422"/>
                  <a:pt x="5146736" y="2231326"/>
                  <a:pt x="5170453" y="2231326"/>
                </a:cubicBezTo>
                <a:close/>
                <a:moveTo>
                  <a:pt x="4186615" y="2231326"/>
                </a:moveTo>
                <a:cubicBezTo>
                  <a:pt x="4215952" y="2231326"/>
                  <a:pt x="4240431" y="2237613"/>
                  <a:pt x="4261767" y="2249900"/>
                </a:cubicBezTo>
                <a:cubicBezTo>
                  <a:pt x="4282913" y="2262473"/>
                  <a:pt x="4298724" y="2278094"/>
                  <a:pt x="4309297" y="2296858"/>
                </a:cubicBezTo>
                <a:lnTo>
                  <a:pt x="4309297" y="2236755"/>
                </a:lnTo>
                <a:lnTo>
                  <a:pt x="4364542" y="2236755"/>
                </a:lnTo>
                <a:lnTo>
                  <a:pt x="4364542" y="2566225"/>
                </a:lnTo>
                <a:lnTo>
                  <a:pt x="4309297" y="2566225"/>
                </a:lnTo>
                <a:lnTo>
                  <a:pt x="4309297" y="2504979"/>
                </a:lnTo>
                <a:cubicBezTo>
                  <a:pt x="4298343" y="2524125"/>
                  <a:pt x="4282246" y="2540031"/>
                  <a:pt x="4260719" y="2552700"/>
                </a:cubicBezTo>
                <a:cubicBezTo>
                  <a:pt x="4239383" y="2565273"/>
                  <a:pt x="4214333" y="2571654"/>
                  <a:pt x="4185948" y="2571654"/>
                </a:cubicBezTo>
                <a:cubicBezTo>
                  <a:pt x="4157564" y="2571654"/>
                  <a:pt x="4130132" y="2564415"/>
                  <a:pt x="4106510" y="2549937"/>
                </a:cubicBezTo>
                <a:cubicBezTo>
                  <a:pt x="4082793" y="2535459"/>
                  <a:pt x="4064219" y="2515266"/>
                  <a:pt x="4050693" y="2489263"/>
                </a:cubicBezTo>
                <a:cubicBezTo>
                  <a:pt x="4036977" y="2463260"/>
                  <a:pt x="4030119" y="2433447"/>
                  <a:pt x="4030119" y="2400204"/>
                </a:cubicBezTo>
                <a:cubicBezTo>
                  <a:pt x="4030119" y="2366962"/>
                  <a:pt x="4036977" y="2336958"/>
                  <a:pt x="4050693" y="2311526"/>
                </a:cubicBezTo>
                <a:lnTo>
                  <a:pt x="4050788" y="2311622"/>
                </a:lnTo>
                <a:cubicBezTo>
                  <a:pt x="4064314" y="2286190"/>
                  <a:pt x="4083078" y="2266378"/>
                  <a:pt x="4106986" y="2252281"/>
                </a:cubicBezTo>
                <a:cubicBezTo>
                  <a:pt x="4130894" y="2238375"/>
                  <a:pt x="4157278" y="2231326"/>
                  <a:pt x="4186615" y="2231326"/>
                </a:cubicBezTo>
                <a:close/>
                <a:moveTo>
                  <a:pt x="3040567" y="2231326"/>
                </a:moveTo>
                <a:cubicBezTo>
                  <a:pt x="3072666" y="2231326"/>
                  <a:pt x="3099527" y="2238184"/>
                  <a:pt x="3123530" y="2251709"/>
                </a:cubicBezTo>
                <a:cubicBezTo>
                  <a:pt x="3147437" y="2265426"/>
                  <a:pt x="3166011" y="2284190"/>
                  <a:pt x="3179156" y="2308098"/>
                </a:cubicBezTo>
                <a:cubicBezTo>
                  <a:pt x="3192110" y="2331815"/>
                  <a:pt x="3198777" y="2358771"/>
                  <a:pt x="3198777" y="2388965"/>
                </a:cubicBezTo>
                <a:cubicBezTo>
                  <a:pt x="3198777" y="2399347"/>
                  <a:pt x="3198015" y="2410301"/>
                  <a:pt x="3196777" y="2422017"/>
                </a:cubicBezTo>
                <a:lnTo>
                  <a:pt x="2933506" y="2422017"/>
                </a:lnTo>
                <a:cubicBezTo>
                  <a:pt x="2935506" y="2454497"/>
                  <a:pt x="2946650" y="2479738"/>
                  <a:pt x="2966748" y="2497931"/>
                </a:cubicBezTo>
                <a:cubicBezTo>
                  <a:pt x="2987132" y="2516314"/>
                  <a:pt x="3011611" y="2525363"/>
                  <a:pt x="3040567" y="2525363"/>
                </a:cubicBezTo>
                <a:cubicBezTo>
                  <a:pt x="3064094" y="2525363"/>
                  <a:pt x="3083811" y="2519838"/>
                  <a:pt x="3099717" y="2508885"/>
                </a:cubicBezTo>
                <a:cubicBezTo>
                  <a:pt x="3115529" y="2497740"/>
                  <a:pt x="3126768" y="2483072"/>
                  <a:pt x="3133150" y="2464689"/>
                </a:cubicBezTo>
                <a:lnTo>
                  <a:pt x="3192110" y="2464689"/>
                </a:lnTo>
                <a:cubicBezTo>
                  <a:pt x="3183347" y="2496407"/>
                  <a:pt x="3165725" y="2522029"/>
                  <a:pt x="3139055" y="2542032"/>
                </a:cubicBezTo>
                <a:cubicBezTo>
                  <a:pt x="3112671" y="2561843"/>
                  <a:pt x="3079715" y="2571750"/>
                  <a:pt x="3040567" y="2571750"/>
                </a:cubicBezTo>
                <a:cubicBezTo>
                  <a:pt x="3009230" y="2571750"/>
                  <a:pt x="2981226" y="2564701"/>
                  <a:pt x="2956556" y="2550604"/>
                </a:cubicBezTo>
                <a:cubicBezTo>
                  <a:pt x="2931887" y="2536507"/>
                  <a:pt x="2912551" y="2516695"/>
                  <a:pt x="2898645" y="2490692"/>
                </a:cubicBezTo>
                <a:cubicBezTo>
                  <a:pt x="2884547" y="2464879"/>
                  <a:pt x="2877499" y="2434875"/>
                  <a:pt x="2877499" y="2400871"/>
                </a:cubicBezTo>
                <a:cubicBezTo>
                  <a:pt x="2877499" y="2366867"/>
                  <a:pt x="2884357" y="2337054"/>
                  <a:pt x="2898073" y="2311241"/>
                </a:cubicBezTo>
                <a:cubicBezTo>
                  <a:pt x="2911598" y="2285619"/>
                  <a:pt x="2930744" y="2265997"/>
                  <a:pt x="2955413" y="2252091"/>
                </a:cubicBezTo>
                <a:cubicBezTo>
                  <a:pt x="2980083" y="2238184"/>
                  <a:pt x="3008468" y="2231326"/>
                  <a:pt x="3040567" y="2231326"/>
                </a:cubicBezTo>
                <a:close/>
                <a:moveTo>
                  <a:pt x="2693479" y="2231326"/>
                </a:moveTo>
                <a:cubicBezTo>
                  <a:pt x="2729864" y="2231326"/>
                  <a:pt x="2759487" y="2240565"/>
                  <a:pt x="2781775" y="2258949"/>
                </a:cubicBezTo>
                <a:cubicBezTo>
                  <a:pt x="2804254" y="2277332"/>
                  <a:pt x="2816256" y="2302573"/>
                  <a:pt x="2817970" y="2334672"/>
                </a:cubicBezTo>
                <a:lnTo>
                  <a:pt x="2763202" y="2334672"/>
                </a:lnTo>
                <a:cubicBezTo>
                  <a:pt x="2762059" y="2317432"/>
                  <a:pt x="2755201" y="2303716"/>
                  <a:pt x="2742437" y="2293143"/>
                </a:cubicBezTo>
                <a:cubicBezTo>
                  <a:pt x="2729864" y="2282761"/>
                  <a:pt x="2712910" y="2277522"/>
                  <a:pt x="2691573" y="2277522"/>
                </a:cubicBezTo>
                <a:cubicBezTo>
                  <a:pt x="2671952" y="2277522"/>
                  <a:pt x="2656331" y="2281809"/>
                  <a:pt x="2644806" y="2290286"/>
                </a:cubicBezTo>
                <a:cubicBezTo>
                  <a:pt x="2633090" y="2298668"/>
                  <a:pt x="2627375" y="2309622"/>
                  <a:pt x="2627375" y="2323338"/>
                </a:cubicBezTo>
                <a:cubicBezTo>
                  <a:pt x="2627375" y="2334101"/>
                  <a:pt x="2630899" y="2343150"/>
                  <a:pt x="2637756" y="2350198"/>
                </a:cubicBezTo>
                <a:cubicBezTo>
                  <a:pt x="2644806" y="2357056"/>
                  <a:pt x="2653569" y="2362771"/>
                  <a:pt x="2664332" y="2367057"/>
                </a:cubicBezTo>
                <a:cubicBezTo>
                  <a:pt x="2674905" y="2371153"/>
                  <a:pt x="2689573" y="2375820"/>
                  <a:pt x="2708337" y="2381154"/>
                </a:cubicBezTo>
                <a:cubicBezTo>
                  <a:pt x="2732055" y="2387631"/>
                  <a:pt x="2751390" y="2393918"/>
                  <a:pt x="2766059" y="2400109"/>
                </a:cubicBezTo>
                <a:cubicBezTo>
                  <a:pt x="2780918" y="2406205"/>
                  <a:pt x="2793682" y="2415540"/>
                  <a:pt x="2804254" y="2427922"/>
                </a:cubicBezTo>
                <a:cubicBezTo>
                  <a:pt x="2815018" y="2440495"/>
                  <a:pt x="2820542" y="2456688"/>
                  <a:pt x="2820923" y="2476690"/>
                </a:cubicBezTo>
                <a:cubicBezTo>
                  <a:pt x="2820923" y="2494692"/>
                  <a:pt x="2815875" y="2510980"/>
                  <a:pt x="2805873" y="2525458"/>
                </a:cubicBezTo>
                <a:cubicBezTo>
                  <a:pt x="2795872" y="2539936"/>
                  <a:pt x="2781775" y="2551271"/>
                  <a:pt x="2763583" y="2559558"/>
                </a:cubicBezTo>
                <a:cubicBezTo>
                  <a:pt x="2745199" y="2567749"/>
                  <a:pt x="2724244" y="2571845"/>
                  <a:pt x="2700718" y="2571845"/>
                </a:cubicBezTo>
                <a:cubicBezTo>
                  <a:pt x="2675286" y="2571845"/>
                  <a:pt x="2652807" y="2567559"/>
                  <a:pt x="2632614" y="2558891"/>
                </a:cubicBezTo>
                <a:lnTo>
                  <a:pt x="2632614" y="2558796"/>
                </a:lnTo>
                <a:cubicBezTo>
                  <a:pt x="2612611" y="2550223"/>
                  <a:pt x="2596800" y="2538031"/>
                  <a:pt x="2585275" y="2522601"/>
                </a:cubicBezTo>
                <a:cubicBezTo>
                  <a:pt x="2573559" y="2507170"/>
                  <a:pt x="2567272" y="2489549"/>
                  <a:pt x="2565939" y="2469356"/>
                </a:cubicBezTo>
                <a:lnTo>
                  <a:pt x="2622517" y="2469356"/>
                </a:lnTo>
                <a:cubicBezTo>
                  <a:pt x="2624041" y="2485834"/>
                  <a:pt x="2631947" y="2499264"/>
                  <a:pt x="2645568" y="2509647"/>
                </a:cubicBezTo>
                <a:cubicBezTo>
                  <a:pt x="2659473" y="2520219"/>
                  <a:pt x="2677666" y="2525268"/>
                  <a:pt x="2699956" y="2525268"/>
                </a:cubicBezTo>
                <a:cubicBezTo>
                  <a:pt x="2720911" y="2525268"/>
                  <a:pt x="2737389" y="2520791"/>
                  <a:pt x="2749295" y="2511361"/>
                </a:cubicBezTo>
                <a:cubicBezTo>
                  <a:pt x="2761392" y="2502122"/>
                  <a:pt x="2767488" y="2490597"/>
                  <a:pt x="2767488" y="2476500"/>
                </a:cubicBezTo>
                <a:cubicBezTo>
                  <a:pt x="2767488" y="2462402"/>
                  <a:pt x="2761011" y="2451449"/>
                  <a:pt x="2748152" y="2444400"/>
                </a:cubicBezTo>
                <a:cubicBezTo>
                  <a:pt x="2735389" y="2437352"/>
                  <a:pt x="2715481" y="2430494"/>
                  <a:pt x="2688621" y="2423636"/>
                </a:cubicBezTo>
                <a:cubicBezTo>
                  <a:pt x="2664142" y="2417159"/>
                  <a:pt x="2644234" y="2410682"/>
                  <a:pt x="2628709" y="2404014"/>
                </a:cubicBezTo>
                <a:cubicBezTo>
                  <a:pt x="2613469" y="2397347"/>
                  <a:pt x="2600134" y="2387536"/>
                  <a:pt x="2589180" y="2374677"/>
                </a:cubicBezTo>
                <a:cubicBezTo>
                  <a:pt x="2578036" y="2361533"/>
                  <a:pt x="2572511" y="2344293"/>
                  <a:pt x="2572511" y="2323242"/>
                </a:cubicBezTo>
                <a:cubicBezTo>
                  <a:pt x="2572511" y="2306383"/>
                  <a:pt x="2577559" y="2290953"/>
                  <a:pt x="2587561" y="2276855"/>
                </a:cubicBezTo>
                <a:cubicBezTo>
                  <a:pt x="2597562" y="2262949"/>
                  <a:pt x="2611849" y="2251805"/>
                  <a:pt x="2630233" y="2243613"/>
                </a:cubicBezTo>
                <a:cubicBezTo>
                  <a:pt x="2648616" y="2235422"/>
                  <a:pt x="2669761" y="2231326"/>
                  <a:pt x="2693479" y="2231326"/>
                </a:cubicBezTo>
                <a:close/>
                <a:moveTo>
                  <a:pt x="1928526" y="2231326"/>
                </a:moveTo>
                <a:cubicBezTo>
                  <a:pt x="1957863" y="2231326"/>
                  <a:pt x="1982342" y="2237613"/>
                  <a:pt x="2003678" y="2249900"/>
                </a:cubicBezTo>
                <a:cubicBezTo>
                  <a:pt x="2024824" y="2262473"/>
                  <a:pt x="2040635" y="2278094"/>
                  <a:pt x="2051208" y="2296858"/>
                </a:cubicBezTo>
                <a:lnTo>
                  <a:pt x="2051208" y="2236755"/>
                </a:lnTo>
                <a:lnTo>
                  <a:pt x="2106453" y="2236755"/>
                </a:lnTo>
                <a:lnTo>
                  <a:pt x="2106453" y="2566225"/>
                </a:lnTo>
                <a:lnTo>
                  <a:pt x="2051208" y="2566225"/>
                </a:lnTo>
                <a:lnTo>
                  <a:pt x="2051208" y="2504979"/>
                </a:lnTo>
                <a:cubicBezTo>
                  <a:pt x="2040254" y="2524125"/>
                  <a:pt x="2024157" y="2540031"/>
                  <a:pt x="2002630" y="2552700"/>
                </a:cubicBezTo>
                <a:cubicBezTo>
                  <a:pt x="1981294" y="2565273"/>
                  <a:pt x="1956244" y="2571654"/>
                  <a:pt x="1927859" y="2571654"/>
                </a:cubicBezTo>
                <a:cubicBezTo>
                  <a:pt x="1899475" y="2571654"/>
                  <a:pt x="1872043" y="2564415"/>
                  <a:pt x="1848421" y="2549937"/>
                </a:cubicBezTo>
                <a:cubicBezTo>
                  <a:pt x="1824703" y="2535459"/>
                  <a:pt x="1806130" y="2515266"/>
                  <a:pt x="1792604" y="2489263"/>
                </a:cubicBezTo>
                <a:cubicBezTo>
                  <a:pt x="1778888" y="2463260"/>
                  <a:pt x="1772031" y="2433447"/>
                  <a:pt x="1772031" y="2400204"/>
                </a:cubicBezTo>
                <a:cubicBezTo>
                  <a:pt x="1772031" y="2366962"/>
                  <a:pt x="1778888" y="2336958"/>
                  <a:pt x="1792604" y="2311526"/>
                </a:cubicBezTo>
                <a:lnTo>
                  <a:pt x="1792699" y="2311622"/>
                </a:lnTo>
                <a:cubicBezTo>
                  <a:pt x="1806225" y="2286190"/>
                  <a:pt x="1824989" y="2266378"/>
                  <a:pt x="1848897" y="2252281"/>
                </a:cubicBezTo>
                <a:cubicBezTo>
                  <a:pt x="1872805" y="2238375"/>
                  <a:pt x="1899189" y="2231326"/>
                  <a:pt x="1928526" y="2231326"/>
                </a:cubicBezTo>
                <a:close/>
                <a:moveTo>
                  <a:pt x="1567815" y="2231326"/>
                </a:moveTo>
                <a:cubicBezTo>
                  <a:pt x="1608296" y="2231326"/>
                  <a:pt x="1641824" y="2241137"/>
                  <a:pt x="1668018" y="2260663"/>
                </a:cubicBezTo>
                <a:cubicBezTo>
                  <a:pt x="1694212" y="2280475"/>
                  <a:pt x="1711643" y="2307621"/>
                  <a:pt x="1720120" y="2342483"/>
                </a:cubicBezTo>
                <a:lnTo>
                  <a:pt x="1660970" y="2342483"/>
                </a:lnTo>
                <a:cubicBezTo>
                  <a:pt x="1655445" y="2322480"/>
                  <a:pt x="1644491" y="2306669"/>
                  <a:pt x="1628299" y="2295144"/>
                </a:cubicBezTo>
                <a:cubicBezTo>
                  <a:pt x="1612011" y="2283428"/>
                  <a:pt x="1591914" y="2277522"/>
                  <a:pt x="1567815" y="2277522"/>
                </a:cubicBezTo>
                <a:cubicBezTo>
                  <a:pt x="1536669" y="2277522"/>
                  <a:pt x="1511427" y="2288286"/>
                  <a:pt x="1492091" y="2309812"/>
                </a:cubicBezTo>
                <a:cubicBezTo>
                  <a:pt x="1472946" y="2331148"/>
                  <a:pt x="1463326" y="2361723"/>
                  <a:pt x="1463326" y="2400871"/>
                </a:cubicBezTo>
                <a:cubicBezTo>
                  <a:pt x="1463326" y="2440019"/>
                  <a:pt x="1472946" y="2471356"/>
                  <a:pt x="1492091" y="2492883"/>
                </a:cubicBezTo>
                <a:cubicBezTo>
                  <a:pt x="1511427" y="2514600"/>
                  <a:pt x="1536764" y="2525363"/>
                  <a:pt x="1567815" y="2525363"/>
                </a:cubicBezTo>
                <a:cubicBezTo>
                  <a:pt x="1591914" y="2525363"/>
                  <a:pt x="1612011" y="2519648"/>
                  <a:pt x="1628108" y="2508503"/>
                </a:cubicBezTo>
                <a:cubicBezTo>
                  <a:pt x="1643920" y="2497359"/>
                  <a:pt x="1655160" y="2481262"/>
                  <a:pt x="1660970" y="2460307"/>
                </a:cubicBezTo>
                <a:lnTo>
                  <a:pt x="1720120" y="2460307"/>
                </a:lnTo>
                <a:cubicBezTo>
                  <a:pt x="1711071" y="2493930"/>
                  <a:pt x="1693545" y="2520981"/>
                  <a:pt x="1667065" y="2541365"/>
                </a:cubicBezTo>
                <a:cubicBezTo>
                  <a:pt x="1640682" y="2561558"/>
                  <a:pt x="1607535" y="2571750"/>
                  <a:pt x="1567815" y="2571750"/>
                </a:cubicBezTo>
                <a:cubicBezTo>
                  <a:pt x="1536669" y="2571750"/>
                  <a:pt x="1508856" y="2564701"/>
                  <a:pt x="1484662" y="2550604"/>
                </a:cubicBezTo>
                <a:cubicBezTo>
                  <a:pt x="1460373" y="2536507"/>
                  <a:pt x="1441419" y="2516695"/>
                  <a:pt x="1427893" y="2491073"/>
                </a:cubicBezTo>
                <a:cubicBezTo>
                  <a:pt x="1414177" y="2465451"/>
                  <a:pt x="1407319" y="2435256"/>
                  <a:pt x="1407319" y="2400871"/>
                </a:cubicBezTo>
                <a:cubicBezTo>
                  <a:pt x="1407319" y="2366486"/>
                  <a:pt x="1414177" y="2337054"/>
                  <a:pt x="1427893" y="2311622"/>
                </a:cubicBezTo>
                <a:cubicBezTo>
                  <a:pt x="1441419" y="2286190"/>
                  <a:pt x="1460373" y="2266378"/>
                  <a:pt x="1484662" y="2252281"/>
                </a:cubicBezTo>
                <a:cubicBezTo>
                  <a:pt x="1508951" y="2238375"/>
                  <a:pt x="1536764" y="2231326"/>
                  <a:pt x="1567815" y="2231326"/>
                </a:cubicBezTo>
                <a:close/>
                <a:moveTo>
                  <a:pt x="1197484" y="2231326"/>
                </a:moveTo>
                <a:cubicBezTo>
                  <a:pt x="1229583" y="2231326"/>
                  <a:pt x="1256444" y="2238184"/>
                  <a:pt x="1280447" y="2251709"/>
                </a:cubicBezTo>
                <a:cubicBezTo>
                  <a:pt x="1304355" y="2265426"/>
                  <a:pt x="1322928" y="2284190"/>
                  <a:pt x="1336073" y="2308098"/>
                </a:cubicBezTo>
                <a:cubicBezTo>
                  <a:pt x="1349027" y="2331815"/>
                  <a:pt x="1355694" y="2358771"/>
                  <a:pt x="1355694" y="2388965"/>
                </a:cubicBezTo>
                <a:cubicBezTo>
                  <a:pt x="1355694" y="2399347"/>
                  <a:pt x="1354932" y="2410301"/>
                  <a:pt x="1353693" y="2422017"/>
                </a:cubicBezTo>
                <a:lnTo>
                  <a:pt x="1090422" y="2422017"/>
                </a:lnTo>
                <a:cubicBezTo>
                  <a:pt x="1092422" y="2454497"/>
                  <a:pt x="1103568" y="2479738"/>
                  <a:pt x="1123664" y="2497931"/>
                </a:cubicBezTo>
                <a:cubicBezTo>
                  <a:pt x="1144049" y="2516314"/>
                  <a:pt x="1168528" y="2525363"/>
                  <a:pt x="1197484" y="2525363"/>
                </a:cubicBezTo>
                <a:cubicBezTo>
                  <a:pt x="1221011" y="2525363"/>
                  <a:pt x="1240727" y="2519838"/>
                  <a:pt x="1256633" y="2508885"/>
                </a:cubicBezTo>
                <a:cubicBezTo>
                  <a:pt x="1272445" y="2497740"/>
                  <a:pt x="1283684" y="2483072"/>
                  <a:pt x="1290066" y="2464689"/>
                </a:cubicBezTo>
                <a:lnTo>
                  <a:pt x="1349027" y="2464689"/>
                </a:lnTo>
                <a:cubicBezTo>
                  <a:pt x="1340264" y="2496407"/>
                  <a:pt x="1322642" y="2522029"/>
                  <a:pt x="1295971" y="2542032"/>
                </a:cubicBezTo>
                <a:cubicBezTo>
                  <a:pt x="1269587" y="2561843"/>
                  <a:pt x="1236632" y="2571750"/>
                  <a:pt x="1197484" y="2571750"/>
                </a:cubicBezTo>
                <a:cubicBezTo>
                  <a:pt x="1166146" y="2571750"/>
                  <a:pt x="1138143" y="2564701"/>
                  <a:pt x="1113473" y="2550604"/>
                </a:cubicBezTo>
                <a:cubicBezTo>
                  <a:pt x="1088803" y="2536507"/>
                  <a:pt x="1069467" y="2516695"/>
                  <a:pt x="1055561" y="2490692"/>
                </a:cubicBezTo>
                <a:cubicBezTo>
                  <a:pt x="1041464" y="2464879"/>
                  <a:pt x="1034416" y="2434875"/>
                  <a:pt x="1034416" y="2400871"/>
                </a:cubicBezTo>
                <a:cubicBezTo>
                  <a:pt x="1034416" y="2366867"/>
                  <a:pt x="1041273" y="2337054"/>
                  <a:pt x="1054989" y="2311241"/>
                </a:cubicBezTo>
                <a:cubicBezTo>
                  <a:pt x="1068515" y="2285619"/>
                  <a:pt x="1087660" y="2265997"/>
                  <a:pt x="1112331" y="2252091"/>
                </a:cubicBezTo>
                <a:cubicBezTo>
                  <a:pt x="1137000" y="2238184"/>
                  <a:pt x="1165385" y="2231326"/>
                  <a:pt x="1197484" y="2231326"/>
                </a:cubicBezTo>
                <a:close/>
                <a:moveTo>
                  <a:pt x="5694041" y="2230945"/>
                </a:moveTo>
                <a:cubicBezTo>
                  <a:pt x="5721664" y="2230945"/>
                  <a:pt x="5746143" y="2237232"/>
                  <a:pt x="5767289" y="2249519"/>
                </a:cubicBezTo>
                <a:cubicBezTo>
                  <a:pt x="5788624" y="2262092"/>
                  <a:pt x="5804436" y="2280284"/>
                  <a:pt x="5814818" y="2304287"/>
                </a:cubicBezTo>
                <a:cubicBezTo>
                  <a:pt x="5824058" y="2280951"/>
                  <a:pt x="5839298" y="2262949"/>
                  <a:pt x="5860443" y="2250090"/>
                </a:cubicBezTo>
                <a:cubicBezTo>
                  <a:pt x="5881779" y="2237327"/>
                  <a:pt x="5905496" y="2230945"/>
                  <a:pt x="5931499" y="2230945"/>
                </a:cubicBezTo>
                <a:cubicBezTo>
                  <a:pt x="5957503" y="2230945"/>
                  <a:pt x="5980077" y="2236184"/>
                  <a:pt x="5999984" y="2246757"/>
                </a:cubicBezTo>
                <a:lnTo>
                  <a:pt x="5999984" y="2246661"/>
                </a:lnTo>
                <a:cubicBezTo>
                  <a:pt x="6020177" y="2257424"/>
                  <a:pt x="6035798" y="2273236"/>
                  <a:pt x="6047514" y="2294382"/>
                </a:cubicBezTo>
                <a:cubicBezTo>
                  <a:pt x="6059039" y="2315717"/>
                  <a:pt x="6064945" y="2341530"/>
                  <a:pt x="6064945" y="2372105"/>
                </a:cubicBezTo>
                <a:lnTo>
                  <a:pt x="6064945" y="2566320"/>
                </a:lnTo>
                <a:lnTo>
                  <a:pt x="6010748" y="2566320"/>
                </a:lnTo>
                <a:lnTo>
                  <a:pt x="6010748" y="2380011"/>
                </a:lnTo>
                <a:cubicBezTo>
                  <a:pt x="6010748" y="2347150"/>
                  <a:pt x="6002747" y="2321909"/>
                  <a:pt x="5986459" y="2304478"/>
                </a:cubicBezTo>
                <a:cubicBezTo>
                  <a:pt x="5970171" y="2287047"/>
                  <a:pt x="5948264" y="2278475"/>
                  <a:pt x="5920736" y="2278475"/>
                </a:cubicBezTo>
                <a:cubicBezTo>
                  <a:pt x="5893209" y="2278475"/>
                  <a:pt x="5869682" y="2287524"/>
                  <a:pt x="5852823" y="2305716"/>
                </a:cubicBezTo>
                <a:cubicBezTo>
                  <a:pt x="5835964" y="2324099"/>
                  <a:pt x="5827582" y="2350388"/>
                  <a:pt x="5827582" y="2384774"/>
                </a:cubicBezTo>
                <a:lnTo>
                  <a:pt x="5827582" y="2566416"/>
                </a:lnTo>
                <a:lnTo>
                  <a:pt x="5773385" y="2566416"/>
                </a:lnTo>
                <a:lnTo>
                  <a:pt x="5773385" y="2380107"/>
                </a:lnTo>
                <a:cubicBezTo>
                  <a:pt x="5773385" y="2347245"/>
                  <a:pt x="5765383" y="2322004"/>
                  <a:pt x="5749096" y="2304573"/>
                </a:cubicBezTo>
                <a:cubicBezTo>
                  <a:pt x="5732808" y="2287142"/>
                  <a:pt x="5710901" y="2278570"/>
                  <a:pt x="5683088" y="2278570"/>
                </a:cubicBezTo>
                <a:cubicBezTo>
                  <a:pt x="5655274" y="2278570"/>
                  <a:pt x="5632033" y="2287619"/>
                  <a:pt x="5615175" y="2305812"/>
                </a:cubicBezTo>
                <a:cubicBezTo>
                  <a:pt x="5598315" y="2324195"/>
                  <a:pt x="5589933" y="2350484"/>
                  <a:pt x="5589933" y="2384869"/>
                </a:cubicBezTo>
                <a:lnTo>
                  <a:pt x="5589933" y="2566511"/>
                </a:lnTo>
                <a:lnTo>
                  <a:pt x="5535355" y="2566511"/>
                </a:lnTo>
                <a:lnTo>
                  <a:pt x="5535355" y="2237041"/>
                </a:lnTo>
                <a:lnTo>
                  <a:pt x="5589933" y="2237041"/>
                </a:lnTo>
                <a:lnTo>
                  <a:pt x="5589933" y="2284380"/>
                </a:lnTo>
                <a:cubicBezTo>
                  <a:pt x="5600696" y="2267140"/>
                  <a:pt x="5615365" y="2253995"/>
                  <a:pt x="5633558" y="2244661"/>
                </a:cubicBezTo>
                <a:cubicBezTo>
                  <a:pt x="5651750" y="2235422"/>
                  <a:pt x="5671943" y="2230945"/>
                  <a:pt x="5694041" y="2230945"/>
                </a:cubicBezTo>
                <a:close/>
                <a:moveTo>
                  <a:pt x="3590255" y="2230945"/>
                </a:moveTo>
                <a:cubicBezTo>
                  <a:pt x="3617877" y="2230945"/>
                  <a:pt x="3642356" y="2237232"/>
                  <a:pt x="3663502" y="2249519"/>
                </a:cubicBezTo>
                <a:cubicBezTo>
                  <a:pt x="3684838" y="2262092"/>
                  <a:pt x="3700649" y="2280284"/>
                  <a:pt x="3711031" y="2304287"/>
                </a:cubicBezTo>
                <a:cubicBezTo>
                  <a:pt x="3720271" y="2280951"/>
                  <a:pt x="3735511" y="2262949"/>
                  <a:pt x="3756656" y="2250090"/>
                </a:cubicBezTo>
                <a:cubicBezTo>
                  <a:pt x="3777993" y="2237327"/>
                  <a:pt x="3801710" y="2230945"/>
                  <a:pt x="3827713" y="2230945"/>
                </a:cubicBezTo>
                <a:cubicBezTo>
                  <a:pt x="3853716" y="2230945"/>
                  <a:pt x="3876290" y="2236184"/>
                  <a:pt x="3896198" y="2246757"/>
                </a:cubicBezTo>
                <a:lnTo>
                  <a:pt x="3896198" y="2246661"/>
                </a:lnTo>
                <a:cubicBezTo>
                  <a:pt x="3916391" y="2257424"/>
                  <a:pt x="3932012" y="2273236"/>
                  <a:pt x="3943727" y="2294382"/>
                </a:cubicBezTo>
                <a:cubicBezTo>
                  <a:pt x="3955253" y="2315717"/>
                  <a:pt x="3961158" y="2341530"/>
                  <a:pt x="3961158" y="2372105"/>
                </a:cubicBezTo>
                <a:lnTo>
                  <a:pt x="3961158" y="2566320"/>
                </a:lnTo>
                <a:lnTo>
                  <a:pt x="3906961" y="2566320"/>
                </a:lnTo>
                <a:lnTo>
                  <a:pt x="3906961" y="2380011"/>
                </a:lnTo>
                <a:cubicBezTo>
                  <a:pt x="3906961" y="2347150"/>
                  <a:pt x="3898960" y="2321909"/>
                  <a:pt x="3882672" y="2304478"/>
                </a:cubicBezTo>
                <a:cubicBezTo>
                  <a:pt x="3866384" y="2287047"/>
                  <a:pt x="3844477" y="2278475"/>
                  <a:pt x="3816950" y="2278475"/>
                </a:cubicBezTo>
                <a:cubicBezTo>
                  <a:pt x="3789422" y="2278475"/>
                  <a:pt x="3765896" y="2287524"/>
                  <a:pt x="3749036" y="2305716"/>
                </a:cubicBezTo>
                <a:cubicBezTo>
                  <a:pt x="3732177" y="2324099"/>
                  <a:pt x="3723795" y="2350388"/>
                  <a:pt x="3723795" y="2384774"/>
                </a:cubicBezTo>
                <a:lnTo>
                  <a:pt x="3723795" y="2566416"/>
                </a:lnTo>
                <a:lnTo>
                  <a:pt x="3669598" y="2566416"/>
                </a:lnTo>
                <a:lnTo>
                  <a:pt x="3669598" y="2380107"/>
                </a:lnTo>
                <a:cubicBezTo>
                  <a:pt x="3669598" y="2347245"/>
                  <a:pt x="3661597" y="2322004"/>
                  <a:pt x="3645309" y="2304573"/>
                </a:cubicBezTo>
                <a:cubicBezTo>
                  <a:pt x="3629021" y="2287142"/>
                  <a:pt x="3607114" y="2278570"/>
                  <a:pt x="3579301" y="2278570"/>
                </a:cubicBezTo>
                <a:cubicBezTo>
                  <a:pt x="3551488" y="2278570"/>
                  <a:pt x="3528247" y="2287619"/>
                  <a:pt x="3511388" y="2305812"/>
                </a:cubicBezTo>
                <a:cubicBezTo>
                  <a:pt x="3494528" y="2324195"/>
                  <a:pt x="3486146" y="2350484"/>
                  <a:pt x="3486146" y="2384869"/>
                </a:cubicBezTo>
                <a:lnTo>
                  <a:pt x="3486146" y="2566511"/>
                </a:lnTo>
                <a:lnTo>
                  <a:pt x="3431568" y="2566511"/>
                </a:lnTo>
                <a:lnTo>
                  <a:pt x="3431568" y="2237041"/>
                </a:lnTo>
                <a:lnTo>
                  <a:pt x="3486146" y="2237041"/>
                </a:lnTo>
                <a:lnTo>
                  <a:pt x="3486146" y="2284380"/>
                </a:lnTo>
                <a:cubicBezTo>
                  <a:pt x="3496910" y="2267140"/>
                  <a:pt x="3511578" y="2253995"/>
                  <a:pt x="3529771" y="2244661"/>
                </a:cubicBezTo>
                <a:cubicBezTo>
                  <a:pt x="3547964" y="2235422"/>
                  <a:pt x="3568156" y="2230945"/>
                  <a:pt x="3590255" y="2230945"/>
                </a:cubicBezTo>
                <a:close/>
                <a:moveTo>
                  <a:pt x="7532843" y="2230850"/>
                </a:moveTo>
                <a:lnTo>
                  <a:pt x="7532843" y="2287428"/>
                </a:lnTo>
                <a:lnTo>
                  <a:pt x="7518365" y="2287428"/>
                </a:lnTo>
                <a:cubicBezTo>
                  <a:pt x="7457119" y="2287428"/>
                  <a:pt x="7426353" y="2320671"/>
                  <a:pt x="7426353" y="2387250"/>
                </a:cubicBezTo>
                <a:lnTo>
                  <a:pt x="7426353" y="2566320"/>
                </a:lnTo>
                <a:lnTo>
                  <a:pt x="7371775" y="2566320"/>
                </a:lnTo>
                <a:lnTo>
                  <a:pt x="7371775" y="2236851"/>
                </a:lnTo>
                <a:lnTo>
                  <a:pt x="7426353" y="2236851"/>
                </a:lnTo>
                <a:lnTo>
                  <a:pt x="7426353" y="2290286"/>
                </a:lnTo>
                <a:cubicBezTo>
                  <a:pt x="7435973" y="2271522"/>
                  <a:pt x="7449689" y="2256853"/>
                  <a:pt x="7467692" y="2246471"/>
                </a:cubicBezTo>
                <a:cubicBezTo>
                  <a:pt x="7485504" y="2235898"/>
                  <a:pt x="7507220" y="2230850"/>
                  <a:pt x="7532843" y="2230850"/>
                </a:cubicBezTo>
                <a:close/>
                <a:moveTo>
                  <a:pt x="741046" y="2192178"/>
                </a:moveTo>
                <a:lnTo>
                  <a:pt x="741046" y="2328005"/>
                </a:lnTo>
                <a:lnTo>
                  <a:pt x="833057" y="2328005"/>
                </a:lnTo>
                <a:cubicBezTo>
                  <a:pt x="858679" y="2328005"/>
                  <a:pt x="878683" y="2322099"/>
                  <a:pt x="892588" y="2310003"/>
                </a:cubicBezTo>
                <a:cubicBezTo>
                  <a:pt x="906686" y="2298096"/>
                  <a:pt x="913734" y="2281428"/>
                  <a:pt x="913734" y="2260092"/>
                </a:cubicBezTo>
                <a:cubicBezTo>
                  <a:pt x="913734" y="2238755"/>
                  <a:pt x="906686" y="2222277"/>
                  <a:pt x="892588" y="2210180"/>
                </a:cubicBezTo>
                <a:cubicBezTo>
                  <a:pt x="878683" y="2198274"/>
                  <a:pt x="858298" y="2192178"/>
                  <a:pt x="831914" y="2192178"/>
                </a:cubicBezTo>
                <a:close/>
                <a:moveTo>
                  <a:pt x="6791989" y="2153983"/>
                </a:moveTo>
                <a:lnTo>
                  <a:pt x="6846758" y="2153983"/>
                </a:lnTo>
                <a:lnTo>
                  <a:pt x="6846758" y="2236946"/>
                </a:lnTo>
                <a:lnTo>
                  <a:pt x="6932673" y="2236946"/>
                </a:lnTo>
                <a:lnTo>
                  <a:pt x="6932673" y="2281999"/>
                </a:lnTo>
                <a:lnTo>
                  <a:pt x="6846758" y="2281999"/>
                </a:lnTo>
                <a:lnTo>
                  <a:pt x="6846758" y="2476118"/>
                </a:lnTo>
                <a:cubicBezTo>
                  <a:pt x="6846758" y="2492216"/>
                  <a:pt x="6850091" y="2503550"/>
                  <a:pt x="6856949" y="2510218"/>
                </a:cubicBezTo>
                <a:cubicBezTo>
                  <a:pt x="6863807" y="2516885"/>
                  <a:pt x="6875523" y="2520029"/>
                  <a:pt x="6892382" y="2520029"/>
                </a:cubicBezTo>
                <a:lnTo>
                  <a:pt x="6932673" y="2520029"/>
                </a:lnTo>
                <a:lnTo>
                  <a:pt x="6932673" y="2566416"/>
                </a:lnTo>
                <a:lnTo>
                  <a:pt x="6883333" y="2566416"/>
                </a:lnTo>
                <a:cubicBezTo>
                  <a:pt x="6852758" y="2566416"/>
                  <a:pt x="6830089" y="2559367"/>
                  <a:pt x="6814848" y="2545270"/>
                </a:cubicBezTo>
                <a:cubicBezTo>
                  <a:pt x="6799609" y="2531364"/>
                  <a:pt x="6791989" y="2508313"/>
                  <a:pt x="6791989" y="2476214"/>
                </a:cubicBezTo>
                <a:lnTo>
                  <a:pt x="6791989" y="2281999"/>
                </a:lnTo>
                <a:lnTo>
                  <a:pt x="6749317" y="2281999"/>
                </a:lnTo>
                <a:lnTo>
                  <a:pt x="6749317" y="2236946"/>
                </a:lnTo>
                <a:lnTo>
                  <a:pt x="6791989" y="2236946"/>
                </a:lnTo>
                <a:close/>
                <a:moveTo>
                  <a:pt x="6573199" y="2153983"/>
                </a:moveTo>
                <a:lnTo>
                  <a:pt x="6627968" y="2153983"/>
                </a:lnTo>
                <a:lnTo>
                  <a:pt x="6627968" y="2236946"/>
                </a:lnTo>
                <a:lnTo>
                  <a:pt x="6713883" y="2236946"/>
                </a:lnTo>
                <a:lnTo>
                  <a:pt x="6713883" y="2281999"/>
                </a:lnTo>
                <a:lnTo>
                  <a:pt x="6627968" y="2281999"/>
                </a:lnTo>
                <a:lnTo>
                  <a:pt x="6627968" y="2476118"/>
                </a:lnTo>
                <a:cubicBezTo>
                  <a:pt x="6627968" y="2492216"/>
                  <a:pt x="6631302" y="2503550"/>
                  <a:pt x="6638159" y="2510218"/>
                </a:cubicBezTo>
                <a:cubicBezTo>
                  <a:pt x="6645018" y="2516885"/>
                  <a:pt x="6656733" y="2520029"/>
                  <a:pt x="6673593" y="2520029"/>
                </a:cubicBezTo>
                <a:lnTo>
                  <a:pt x="6713883" y="2520029"/>
                </a:lnTo>
                <a:lnTo>
                  <a:pt x="6713883" y="2566416"/>
                </a:lnTo>
                <a:lnTo>
                  <a:pt x="6664544" y="2566416"/>
                </a:lnTo>
                <a:cubicBezTo>
                  <a:pt x="6633968" y="2566416"/>
                  <a:pt x="6611299" y="2559367"/>
                  <a:pt x="6596059" y="2545270"/>
                </a:cubicBezTo>
                <a:cubicBezTo>
                  <a:pt x="6580819" y="2531364"/>
                  <a:pt x="6573199" y="2508313"/>
                  <a:pt x="6573199" y="2476214"/>
                </a:cubicBezTo>
                <a:lnTo>
                  <a:pt x="6573199" y="2281999"/>
                </a:lnTo>
                <a:lnTo>
                  <a:pt x="6530527" y="2281999"/>
                </a:lnTo>
                <a:lnTo>
                  <a:pt x="6530527" y="2236946"/>
                </a:lnTo>
                <a:lnTo>
                  <a:pt x="6573199" y="2236946"/>
                </a:lnTo>
                <a:close/>
                <a:moveTo>
                  <a:pt x="4469127" y="2153983"/>
                </a:moveTo>
                <a:lnTo>
                  <a:pt x="4523896" y="2153983"/>
                </a:lnTo>
                <a:lnTo>
                  <a:pt x="4523896" y="2236946"/>
                </a:lnTo>
                <a:lnTo>
                  <a:pt x="4609811" y="2236946"/>
                </a:lnTo>
                <a:lnTo>
                  <a:pt x="4609811" y="2281999"/>
                </a:lnTo>
                <a:lnTo>
                  <a:pt x="4523896" y="2281999"/>
                </a:lnTo>
                <a:lnTo>
                  <a:pt x="4523896" y="2476118"/>
                </a:lnTo>
                <a:cubicBezTo>
                  <a:pt x="4523896" y="2492216"/>
                  <a:pt x="4527229" y="2503550"/>
                  <a:pt x="4534087" y="2510218"/>
                </a:cubicBezTo>
                <a:cubicBezTo>
                  <a:pt x="4540945" y="2516885"/>
                  <a:pt x="4552661" y="2520029"/>
                  <a:pt x="4569520" y="2520029"/>
                </a:cubicBezTo>
                <a:lnTo>
                  <a:pt x="4609811" y="2520029"/>
                </a:lnTo>
                <a:lnTo>
                  <a:pt x="4609811" y="2566416"/>
                </a:lnTo>
                <a:lnTo>
                  <a:pt x="4560472" y="2566416"/>
                </a:lnTo>
                <a:cubicBezTo>
                  <a:pt x="4529896" y="2566416"/>
                  <a:pt x="4507227" y="2559367"/>
                  <a:pt x="4491987" y="2545270"/>
                </a:cubicBezTo>
                <a:cubicBezTo>
                  <a:pt x="4476747" y="2531364"/>
                  <a:pt x="4469127" y="2508313"/>
                  <a:pt x="4469127" y="2476214"/>
                </a:cubicBezTo>
                <a:lnTo>
                  <a:pt x="4469127" y="2281999"/>
                </a:lnTo>
                <a:lnTo>
                  <a:pt x="4426455" y="2281999"/>
                </a:lnTo>
                <a:lnTo>
                  <a:pt x="4426455" y="2236946"/>
                </a:lnTo>
                <a:lnTo>
                  <a:pt x="4469127" y="2236946"/>
                </a:lnTo>
                <a:close/>
                <a:moveTo>
                  <a:pt x="7921939" y="2147125"/>
                </a:moveTo>
                <a:lnTo>
                  <a:pt x="7980899" y="2147125"/>
                </a:lnTo>
                <a:lnTo>
                  <a:pt x="7974231" y="2447829"/>
                </a:lnTo>
                <a:lnTo>
                  <a:pt x="7928607" y="2447829"/>
                </a:lnTo>
                <a:close/>
                <a:moveTo>
                  <a:pt x="686276" y="2147125"/>
                </a:moveTo>
                <a:lnTo>
                  <a:pt x="836581" y="2147125"/>
                </a:lnTo>
                <a:cubicBezTo>
                  <a:pt x="864966" y="2147125"/>
                  <a:pt x="889255" y="2151792"/>
                  <a:pt x="909162" y="2161222"/>
                </a:cubicBezTo>
                <a:cubicBezTo>
                  <a:pt x="929355" y="2170652"/>
                  <a:pt x="944215" y="2183320"/>
                  <a:pt x="954406" y="2199417"/>
                </a:cubicBezTo>
                <a:cubicBezTo>
                  <a:pt x="964408" y="2215515"/>
                  <a:pt x="969266" y="2233517"/>
                  <a:pt x="969266" y="2253615"/>
                </a:cubicBezTo>
                <a:cubicBezTo>
                  <a:pt x="969266" y="2278475"/>
                  <a:pt x="962597" y="2298858"/>
                  <a:pt x="949263" y="2315051"/>
                </a:cubicBezTo>
                <a:cubicBezTo>
                  <a:pt x="935738" y="2331338"/>
                  <a:pt x="917925" y="2343054"/>
                  <a:pt x="896017" y="2350293"/>
                </a:cubicBezTo>
                <a:cubicBezTo>
                  <a:pt x="911068" y="2352675"/>
                  <a:pt x="925164" y="2358866"/>
                  <a:pt x="937738" y="2368867"/>
                </a:cubicBezTo>
                <a:lnTo>
                  <a:pt x="937927" y="2368962"/>
                </a:lnTo>
                <a:cubicBezTo>
                  <a:pt x="950692" y="2379154"/>
                  <a:pt x="960597" y="2391441"/>
                  <a:pt x="968026" y="2406396"/>
                </a:cubicBezTo>
                <a:cubicBezTo>
                  <a:pt x="975457" y="2421255"/>
                  <a:pt x="979171" y="2437161"/>
                  <a:pt x="979171" y="2453925"/>
                </a:cubicBezTo>
                <a:cubicBezTo>
                  <a:pt x="979171" y="2475071"/>
                  <a:pt x="973646" y="2494216"/>
                  <a:pt x="962883" y="2511266"/>
                </a:cubicBezTo>
                <a:cubicBezTo>
                  <a:pt x="951929" y="2528316"/>
                  <a:pt x="936309" y="2541841"/>
                  <a:pt x="915734" y="2551557"/>
                </a:cubicBezTo>
                <a:cubicBezTo>
                  <a:pt x="894971" y="2561367"/>
                  <a:pt x="870681" y="2566225"/>
                  <a:pt x="842487" y="2566225"/>
                </a:cubicBezTo>
                <a:lnTo>
                  <a:pt x="686276" y="2566225"/>
                </a:lnTo>
                <a:close/>
                <a:moveTo>
                  <a:pt x="4676295" y="2121503"/>
                </a:moveTo>
                <a:lnTo>
                  <a:pt x="4730873" y="2121503"/>
                </a:lnTo>
                <a:lnTo>
                  <a:pt x="4730873" y="2283809"/>
                </a:lnTo>
                <a:cubicBezTo>
                  <a:pt x="4741636" y="2266950"/>
                  <a:pt x="4756686" y="2254091"/>
                  <a:pt x="4775736" y="2244661"/>
                </a:cubicBezTo>
                <a:cubicBezTo>
                  <a:pt x="4794691" y="2235422"/>
                  <a:pt x="4816027" y="2230945"/>
                  <a:pt x="4839744" y="2230945"/>
                </a:cubicBezTo>
                <a:cubicBezTo>
                  <a:pt x="4864604" y="2230945"/>
                  <a:pt x="4887083" y="2236184"/>
                  <a:pt x="4907086" y="2246757"/>
                </a:cubicBezTo>
                <a:lnTo>
                  <a:pt x="4906990" y="2246661"/>
                </a:lnTo>
                <a:cubicBezTo>
                  <a:pt x="4927183" y="2257425"/>
                  <a:pt x="4942804" y="2273236"/>
                  <a:pt x="4954139" y="2294382"/>
                </a:cubicBezTo>
                <a:cubicBezTo>
                  <a:pt x="4965665" y="2315718"/>
                  <a:pt x="4971379" y="2341531"/>
                  <a:pt x="4971379" y="2372106"/>
                </a:cubicBezTo>
                <a:lnTo>
                  <a:pt x="4971379" y="2566320"/>
                </a:lnTo>
                <a:lnTo>
                  <a:pt x="4917182" y="2566320"/>
                </a:lnTo>
                <a:lnTo>
                  <a:pt x="4917182" y="2380012"/>
                </a:lnTo>
                <a:cubicBezTo>
                  <a:pt x="4917182" y="2347150"/>
                  <a:pt x="4908991" y="2321909"/>
                  <a:pt x="4892513" y="2304478"/>
                </a:cubicBezTo>
                <a:cubicBezTo>
                  <a:pt x="4876034" y="2287048"/>
                  <a:pt x="4853746" y="2278475"/>
                  <a:pt x="4825171" y="2278475"/>
                </a:cubicBezTo>
                <a:cubicBezTo>
                  <a:pt x="4796596" y="2278475"/>
                  <a:pt x="4773450" y="2287524"/>
                  <a:pt x="4756495" y="2305526"/>
                </a:cubicBezTo>
                <a:cubicBezTo>
                  <a:pt x="4739446" y="2323528"/>
                  <a:pt x="4730873" y="2349722"/>
                  <a:pt x="4730873" y="2384203"/>
                </a:cubicBezTo>
                <a:lnTo>
                  <a:pt x="4730873" y="2566416"/>
                </a:lnTo>
                <a:lnTo>
                  <a:pt x="4676295" y="2566416"/>
                </a:lnTo>
                <a:close/>
                <a:moveTo>
                  <a:pt x="9201527" y="203359"/>
                </a:moveTo>
                <a:lnTo>
                  <a:pt x="9201527" y="279178"/>
                </a:lnTo>
                <a:lnTo>
                  <a:pt x="9254772" y="279178"/>
                </a:lnTo>
                <a:cubicBezTo>
                  <a:pt x="9279823" y="279178"/>
                  <a:pt x="9293539" y="261556"/>
                  <a:pt x="9293539" y="241649"/>
                </a:cubicBezTo>
                <a:cubicBezTo>
                  <a:pt x="9293539" y="221742"/>
                  <a:pt x="9279823" y="203359"/>
                  <a:pt x="9256391" y="203359"/>
                </a:cubicBezTo>
                <a:close/>
                <a:moveTo>
                  <a:pt x="9145711" y="149066"/>
                </a:moveTo>
                <a:lnTo>
                  <a:pt x="9256296" y="149066"/>
                </a:lnTo>
                <a:cubicBezTo>
                  <a:pt x="9318494" y="149066"/>
                  <a:pt x="9348308" y="195358"/>
                  <a:pt x="9348308" y="241649"/>
                </a:cubicBezTo>
                <a:cubicBezTo>
                  <a:pt x="9348308" y="279940"/>
                  <a:pt x="9329829" y="318230"/>
                  <a:pt x="9286204" y="329374"/>
                </a:cubicBezTo>
                <a:lnTo>
                  <a:pt x="9358880" y="430720"/>
                </a:lnTo>
                <a:lnTo>
                  <a:pt x="9291062" y="430720"/>
                </a:lnTo>
                <a:lnTo>
                  <a:pt x="9220006" y="333375"/>
                </a:lnTo>
                <a:lnTo>
                  <a:pt x="9201432" y="333375"/>
                </a:lnTo>
                <a:lnTo>
                  <a:pt x="9201432" y="430720"/>
                </a:lnTo>
                <a:lnTo>
                  <a:pt x="9145711" y="430720"/>
                </a:lnTo>
                <a:close/>
                <a:moveTo>
                  <a:pt x="9242580" y="55626"/>
                </a:moveTo>
                <a:cubicBezTo>
                  <a:pt x="9112659" y="55626"/>
                  <a:pt x="9010170" y="160115"/>
                  <a:pt x="9010170" y="288607"/>
                </a:cubicBezTo>
                <a:cubicBezTo>
                  <a:pt x="9010170" y="417100"/>
                  <a:pt x="9112659" y="520827"/>
                  <a:pt x="9242580" y="520827"/>
                </a:cubicBezTo>
                <a:cubicBezTo>
                  <a:pt x="9372501" y="520827"/>
                  <a:pt x="9474990" y="417100"/>
                  <a:pt x="9474990" y="288607"/>
                </a:cubicBezTo>
                <a:cubicBezTo>
                  <a:pt x="9474990" y="160115"/>
                  <a:pt x="9372501" y="55626"/>
                  <a:pt x="9242580" y="55626"/>
                </a:cubicBezTo>
                <a:close/>
                <a:moveTo>
                  <a:pt x="9242580" y="6191"/>
                </a:moveTo>
                <a:cubicBezTo>
                  <a:pt x="9399933" y="6191"/>
                  <a:pt x="9524996" y="133064"/>
                  <a:pt x="9524996" y="288607"/>
                </a:cubicBezTo>
                <a:cubicBezTo>
                  <a:pt x="9524996" y="444151"/>
                  <a:pt x="9399933" y="570262"/>
                  <a:pt x="9242580" y="570262"/>
                </a:cubicBezTo>
                <a:cubicBezTo>
                  <a:pt x="9085227" y="570262"/>
                  <a:pt x="8960926" y="444246"/>
                  <a:pt x="8960926" y="288607"/>
                </a:cubicBezTo>
                <a:cubicBezTo>
                  <a:pt x="8960926" y="132969"/>
                  <a:pt x="9085227" y="6191"/>
                  <a:pt x="9242580" y="6191"/>
                </a:cubicBezTo>
                <a:close/>
                <a:moveTo>
                  <a:pt x="8328561" y="0"/>
                </a:moveTo>
                <a:lnTo>
                  <a:pt x="8676319" y="0"/>
                </a:lnTo>
                <a:lnTo>
                  <a:pt x="8676319" y="1502759"/>
                </a:lnTo>
                <a:lnTo>
                  <a:pt x="8328561" y="1502759"/>
                </a:lnTo>
                <a:close/>
                <a:moveTo>
                  <a:pt x="6883047" y="0"/>
                </a:moveTo>
                <a:lnTo>
                  <a:pt x="8018617" y="0"/>
                </a:lnTo>
                <a:lnTo>
                  <a:pt x="8018617" y="279083"/>
                </a:lnTo>
                <a:lnTo>
                  <a:pt x="7228614" y="279083"/>
                </a:lnTo>
                <a:lnTo>
                  <a:pt x="7228614" y="605409"/>
                </a:lnTo>
                <a:lnTo>
                  <a:pt x="7926320" y="605409"/>
                </a:lnTo>
                <a:lnTo>
                  <a:pt x="7926320" y="875824"/>
                </a:lnTo>
                <a:lnTo>
                  <a:pt x="7228614" y="875824"/>
                </a:lnTo>
                <a:lnTo>
                  <a:pt x="7228614" y="1223677"/>
                </a:lnTo>
                <a:lnTo>
                  <a:pt x="8046526" y="1223677"/>
                </a:lnTo>
                <a:lnTo>
                  <a:pt x="8046526" y="1502759"/>
                </a:lnTo>
                <a:lnTo>
                  <a:pt x="6883047" y="1502759"/>
                </a:lnTo>
                <a:close/>
                <a:moveTo>
                  <a:pt x="4907181" y="0"/>
                </a:moveTo>
                <a:lnTo>
                  <a:pt x="5194836" y="0"/>
                </a:lnTo>
                <a:lnTo>
                  <a:pt x="5757668" y="933069"/>
                </a:lnTo>
                <a:lnTo>
                  <a:pt x="6311166" y="0"/>
                </a:lnTo>
                <a:lnTo>
                  <a:pt x="6596630" y="0"/>
                </a:lnTo>
                <a:lnTo>
                  <a:pt x="6600917" y="1502759"/>
                </a:lnTo>
                <a:lnTo>
                  <a:pt x="6274685" y="1502759"/>
                </a:lnTo>
                <a:lnTo>
                  <a:pt x="6272685" y="600742"/>
                </a:lnTo>
                <a:lnTo>
                  <a:pt x="5830249" y="1343882"/>
                </a:lnTo>
                <a:lnTo>
                  <a:pt x="5673563" y="1343882"/>
                </a:lnTo>
                <a:lnTo>
                  <a:pt x="5233412" y="620173"/>
                </a:lnTo>
                <a:lnTo>
                  <a:pt x="5233412" y="1502759"/>
                </a:lnTo>
                <a:lnTo>
                  <a:pt x="4907181" y="1502759"/>
                </a:lnTo>
                <a:close/>
                <a:moveTo>
                  <a:pt x="3005420" y="0"/>
                </a:moveTo>
                <a:cubicBezTo>
                  <a:pt x="3835333" y="0"/>
                  <a:pt x="4508179" y="672751"/>
                  <a:pt x="4508179" y="1502759"/>
                </a:cubicBezTo>
                <a:lnTo>
                  <a:pt x="3005420" y="1502759"/>
                </a:lnTo>
                <a:cubicBezTo>
                  <a:pt x="3005420" y="1016116"/>
                  <a:pt x="2773958" y="583801"/>
                  <a:pt x="2415291" y="309252"/>
                </a:cubicBezTo>
                <a:lnTo>
                  <a:pt x="2254092" y="201549"/>
                </a:lnTo>
                <a:lnTo>
                  <a:pt x="2426244" y="116090"/>
                </a:lnTo>
                <a:cubicBezTo>
                  <a:pt x="2604463" y="41416"/>
                  <a:pt x="2800041" y="0"/>
                  <a:pt x="3005420" y="0"/>
                </a:cubicBezTo>
                <a:close/>
                <a:moveTo>
                  <a:pt x="1502761" y="0"/>
                </a:moveTo>
                <a:cubicBezTo>
                  <a:pt x="1708072" y="0"/>
                  <a:pt x="1903685" y="41416"/>
                  <a:pt x="2081926" y="116090"/>
                </a:cubicBezTo>
                <a:lnTo>
                  <a:pt x="2254092" y="201549"/>
                </a:lnTo>
                <a:lnTo>
                  <a:pt x="2092894" y="309283"/>
                </a:lnTo>
                <a:cubicBezTo>
                  <a:pt x="1734228" y="583894"/>
                  <a:pt x="1502761" y="1016199"/>
                  <a:pt x="1502761" y="1502759"/>
                </a:cubicBezTo>
                <a:lnTo>
                  <a:pt x="0" y="1502759"/>
                </a:lnTo>
                <a:cubicBezTo>
                  <a:pt x="0" y="672751"/>
                  <a:pt x="672752" y="0"/>
                  <a:pt x="1502761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70249E3-E4F7-4FA7-9134-53A44DCE5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799" y="2202302"/>
            <a:ext cx="7848434" cy="2215991"/>
          </a:xfrm>
        </p:spPr>
        <p:txBody>
          <a:bodyPr anchor="b" anchorCtr="0">
            <a:noAutofit/>
          </a:bodyPr>
          <a:lstStyle>
            <a:lvl1pPr>
              <a:defRPr kumimoji="0" lang="en-GB" sz="4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7208EF-50C7-D16A-6C22-A6CC081981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0799" y="4536522"/>
            <a:ext cx="7848434" cy="8617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0" lang="en-GB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542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math ima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76685D9-DF69-5A0B-C8D6-3C061283A12A}"/>
              </a:ext>
            </a:extLst>
          </p:cNvPr>
          <p:cNvGrpSpPr/>
          <p:nvPr userDrawn="1"/>
        </p:nvGrpSpPr>
        <p:grpSpPr>
          <a:xfrm>
            <a:off x="5472341" y="-2638"/>
            <a:ext cx="3403746" cy="1757754"/>
            <a:chOff x="5886777" y="-2638"/>
            <a:chExt cx="3403746" cy="1757754"/>
          </a:xfrm>
        </p:grpSpPr>
        <p:sp>
          <p:nvSpPr>
            <p:cNvPr id="13" name="Free-form: Shape 623">
              <a:extLst>
                <a:ext uri="{FF2B5EF4-FFF2-40B4-BE49-F238E27FC236}">
                  <a16:creationId xmlns:a16="http://schemas.microsoft.com/office/drawing/2014/main" id="{E90C855E-C5ED-C0AE-83EB-A6E498147CCC}"/>
                </a:ext>
              </a:extLst>
            </p:cNvPr>
            <p:cNvSpPr/>
            <p:nvPr userDrawn="1"/>
          </p:nvSpPr>
          <p:spPr>
            <a:xfrm rot="5400000">
              <a:off x="7600938" y="51911"/>
              <a:ext cx="1744134" cy="1635037"/>
            </a:xfrm>
            <a:custGeom>
              <a:avLst/>
              <a:gdLst>
                <a:gd name="connsiteX0" fmla="*/ 0 w 1744134"/>
                <a:gd name="connsiteY0" fmla="*/ 108988 h 1635037"/>
                <a:gd name="connsiteX1" fmla="*/ 0 w 1744134"/>
                <a:gd name="connsiteY1" fmla="*/ 0 h 1635037"/>
                <a:gd name="connsiteX2" fmla="*/ 1744134 w 1744134"/>
                <a:gd name="connsiteY2" fmla="*/ 0 h 1635037"/>
                <a:gd name="connsiteX3" fmla="*/ 1744134 w 1744134"/>
                <a:gd name="connsiteY3" fmla="*/ 108988 h 1635037"/>
                <a:gd name="connsiteX4" fmla="*/ 0 w 1744134"/>
                <a:gd name="connsiteY4" fmla="*/ 1635037 h 1635037"/>
                <a:gd name="connsiteX5" fmla="*/ 0 w 1744134"/>
                <a:gd name="connsiteY5" fmla="*/ 1526048 h 1635037"/>
                <a:gd name="connsiteX6" fmla="*/ 1744132 w 1744134"/>
                <a:gd name="connsiteY6" fmla="*/ 1526048 h 1635037"/>
                <a:gd name="connsiteX7" fmla="*/ 1744132 w 1744134"/>
                <a:gd name="connsiteY7" fmla="*/ 1635037 h 1635037"/>
                <a:gd name="connsiteX8" fmla="*/ 0 w 1744134"/>
                <a:gd name="connsiteY8" fmla="*/ 326963 h 1635037"/>
                <a:gd name="connsiteX9" fmla="*/ 0 w 1744134"/>
                <a:gd name="connsiteY9" fmla="*/ 217975 h 1635037"/>
                <a:gd name="connsiteX10" fmla="*/ 1744132 w 1744134"/>
                <a:gd name="connsiteY10" fmla="*/ 217975 h 1635037"/>
                <a:gd name="connsiteX11" fmla="*/ 1744132 w 1744134"/>
                <a:gd name="connsiteY11" fmla="*/ 326963 h 1635037"/>
                <a:gd name="connsiteX12" fmla="*/ 0 w 1744134"/>
                <a:gd name="connsiteY12" fmla="*/ 544938 h 1635037"/>
                <a:gd name="connsiteX13" fmla="*/ 0 w 1744134"/>
                <a:gd name="connsiteY13" fmla="*/ 435950 h 1635037"/>
                <a:gd name="connsiteX14" fmla="*/ 1744132 w 1744134"/>
                <a:gd name="connsiteY14" fmla="*/ 435950 h 1635037"/>
                <a:gd name="connsiteX15" fmla="*/ 1744132 w 1744134"/>
                <a:gd name="connsiteY15" fmla="*/ 544938 h 1635037"/>
                <a:gd name="connsiteX16" fmla="*/ 0 w 1744134"/>
                <a:gd name="connsiteY16" fmla="*/ 763024 h 1635037"/>
                <a:gd name="connsiteX17" fmla="*/ 0 w 1744134"/>
                <a:gd name="connsiteY17" fmla="*/ 654036 h 1635037"/>
                <a:gd name="connsiteX18" fmla="*/ 1744132 w 1744134"/>
                <a:gd name="connsiteY18" fmla="*/ 654036 h 1635037"/>
                <a:gd name="connsiteX19" fmla="*/ 1744132 w 1744134"/>
                <a:gd name="connsiteY19" fmla="*/ 763024 h 1635037"/>
                <a:gd name="connsiteX20" fmla="*/ 0 w 1744134"/>
                <a:gd name="connsiteY20" fmla="*/ 981000 h 1635037"/>
                <a:gd name="connsiteX21" fmla="*/ 0 w 1744134"/>
                <a:gd name="connsiteY21" fmla="*/ 872012 h 1635037"/>
                <a:gd name="connsiteX22" fmla="*/ 1744132 w 1744134"/>
                <a:gd name="connsiteY22" fmla="*/ 872012 h 1635037"/>
                <a:gd name="connsiteX23" fmla="*/ 1744132 w 1744134"/>
                <a:gd name="connsiteY23" fmla="*/ 981000 h 1635037"/>
                <a:gd name="connsiteX24" fmla="*/ 0 w 1744134"/>
                <a:gd name="connsiteY24" fmla="*/ 1198976 h 1635037"/>
                <a:gd name="connsiteX25" fmla="*/ 0 w 1744134"/>
                <a:gd name="connsiteY25" fmla="*/ 1089988 h 1635037"/>
                <a:gd name="connsiteX26" fmla="*/ 1744132 w 1744134"/>
                <a:gd name="connsiteY26" fmla="*/ 1089988 h 1635037"/>
                <a:gd name="connsiteX27" fmla="*/ 1744132 w 1744134"/>
                <a:gd name="connsiteY27" fmla="*/ 1198976 h 1635037"/>
                <a:gd name="connsiteX28" fmla="*/ 0 w 1744134"/>
                <a:gd name="connsiteY28" fmla="*/ 1417061 h 1635037"/>
                <a:gd name="connsiteX29" fmla="*/ 0 w 1744134"/>
                <a:gd name="connsiteY29" fmla="*/ 1308073 h 1635037"/>
                <a:gd name="connsiteX30" fmla="*/ 1744132 w 1744134"/>
                <a:gd name="connsiteY30" fmla="*/ 1308073 h 1635037"/>
                <a:gd name="connsiteX31" fmla="*/ 1744132 w 1744134"/>
                <a:gd name="connsiteY31" fmla="*/ 1417061 h 163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44134" h="1635037">
                  <a:moveTo>
                    <a:pt x="0" y="108988"/>
                  </a:moveTo>
                  <a:lnTo>
                    <a:pt x="0" y="0"/>
                  </a:lnTo>
                  <a:lnTo>
                    <a:pt x="1744134" y="0"/>
                  </a:lnTo>
                  <a:lnTo>
                    <a:pt x="1744134" y="108988"/>
                  </a:lnTo>
                  <a:close/>
                  <a:moveTo>
                    <a:pt x="0" y="1635037"/>
                  </a:moveTo>
                  <a:lnTo>
                    <a:pt x="0" y="1526048"/>
                  </a:lnTo>
                  <a:lnTo>
                    <a:pt x="1744132" y="1526048"/>
                  </a:lnTo>
                  <a:lnTo>
                    <a:pt x="1744132" y="1635037"/>
                  </a:lnTo>
                  <a:close/>
                  <a:moveTo>
                    <a:pt x="0" y="326963"/>
                  </a:moveTo>
                  <a:lnTo>
                    <a:pt x="0" y="217975"/>
                  </a:lnTo>
                  <a:lnTo>
                    <a:pt x="1744132" y="217975"/>
                  </a:lnTo>
                  <a:lnTo>
                    <a:pt x="1744132" y="326963"/>
                  </a:lnTo>
                  <a:close/>
                  <a:moveTo>
                    <a:pt x="0" y="544938"/>
                  </a:moveTo>
                  <a:lnTo>
                    <a:pt x="0" y="435950"/>
                  </a:lnTo>
                  <a:lnTo>
                    <a:pt x="1744132" y="435950"/>
                  </a:lnTo>
                  <a:lnTo>
                    <a:pt x="1744132" y="544938"/>
                  </a:lnTo>
                  <a:close/>
                  <a:moveTo>
                    <a:pt x="0" y="763024"/>
                  </a:moveTo>
                  <a:lnTo>
                    <a:pt x="0" y="654036"/>
                  </a:lnTo>
                  <a:lnTo>
                    <a:pt x="1744132" y="654036"/>
                  </a:lnTo>
                  <a:lnTo>
                    <a:pt x="1744132" y="763024"/>
                  </a:lnTo>
                  <a:close/>
                  <a:moveTo>
                    <a:pt x="0" y="981000"/>
                  </a:moveTo>
                  <a:lnTo>
                    <a:pt x="0" y="872012"/>
                  </a:lnTo>
                  <a:lnTo>
                    <a:pt x="1744132" y="872012"/>
                  </a:lnTo>
                  <a:lnTo>
                    <a:pt x="1744132" y="981000"/>
                  </a:lnTo>
                  <a:close/>
                  <a:moveTo>
                    <a:pt x="0" y="1198976"/>
                  </a:moveTo>
                  <a:lnTo>
                    <a:pt x="0" y="1089988"/>
                  </a:lnTo>
                  <a:lnTo>
                    <a:pt x="1744132" y="1089988"/>
                  </a:lnTo>
                  <a:lnTo>
                    <a:pt x="1744132" y="1198976"/>
                  </a:lnTo>
                  <a:close/>
                  <a:moveTo>
                    <a:pt x="0" y="1417061"/>
                  </a:moveTo>
                  <a:lnTo>
                    <a:pt x="0" y="1308073"/>
                  </a:lnTo>
                  <a:lnTo>
                    <a:pt x="1744132" y="1308073"/>
                  </a:lnTo>
                  <a:lnTo>
                    <a:pt x="1744132" y="1417061"/>
                  </a:lnTo>
                  <a:close/>
                </a:path>
              </a:pathLst>
            </a:custGeom>
            <a:solidFill>
              <a:srgbClr val="007E67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-form: Shape 215">
              <a:extLst>
                <a:ext uri="{FF2B5EF4-FFF2-40B4-BE49-F238E27FC236}">
                  <a16:creationId xmlns:a16="http://schemas.microsoft.com/office/drawing/2014/main" id="{FCE17F28-E471-6091-7DD0-AE695C076029}"/>
                </a:ext>
              </a:extLst>
            </p:cNvPr>
            <p:cNvSpPr/>
            <p:nvPr userDrawn="1"/>
          </p:nvSpPr>
          <p:spPr>
            <a:xfrm>
              <a:off x="5886777" y="-2638"/>
              <a:ext cx="1744022" cy="1757754"/>
            </a:xfrm>
            <a:custGeom>
              <a:avLst/>
              <a:gdLst>
                <a:gd name="connsiteX0" fmla="*/ 70 w 1108452"/>
                <a:gd name="connsiteY0" fmla="*/ 70 h 1108522"/>
                <a:gd name="connsiteX1" fmla="*/ 0 w 1108452"/>
                <a:gd name="connsiteY1" fmla="*/ 70 h 1108522"/>
                <a:gd name="connsiteX2" fmla="*/ 0 w 1108452"/>
                <a:gd name="connsiteY2" fmla="*/ 554296 h 1108522"/>
                <a:gd name="connsiteX3" fmla="*/ 554226 w 1108452"/>
                <a:gd name="connsiteY3" fmla="*/ 1108522 h 1108522"/>
                <a:gd name="connsiteX4" fmla="*/ 1108453 w 1108452"/>
                <a:gd name="connsiteY4" fmla="*/ 1108522 h 1108522"/>
                <a:gd name="connsiteX5" fmla="*/ 1108453 w 1108452"/>
                <a:gd name="connsiteY5" fmla="*/ 1108383 h 1108522"/>
                <a:gd name="connsiteX6" fmla="*/ 0 w 1108452"/>
                <a:gd name="connsiteY6" fmla="*/ 0 h 1108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8452" h="1108522">
                  <a:moveTo>
                    <a:pt x="70" y="70"/>
                  </a:moveTo>
                  <a:lnTo>
                    <a:pt x="0" y="70"/>
                  </a:lnTo>
                  <a:lnTo>
                    <a:pt x="0" y="554296"/>
                  </a:lnTo>
                  <a:cubicBezTo>
                    <a:pt x="306127" y="554296"/>
                    <a:pt x="554226" y="802465"/>
                    <a:pt x="554226" y="1108522"/>
                  </a:cubicBezTo>
                  <a:lnTo>
                    <a:pt x="1108453" y="1108522"/>
                  </a:lnTo>
                  <a:lnTo>
                    <a:pt x="1108453" y="1108383"/>
                  </a:lnTo>
                  <a:cubicBezTo>
                    <a:pt x="1108453" y="496269"/>
                    <a:pt x="612184" y="0"/>
                    <a:pt x="0" y="0"/>
                  </a:cubicBezTo>
                  <a:close/>
                </a:path>
              </a:pathLst>
            </a:custGeom>
            <a:solidFill>
              <a:srgbClr val="223454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Free-form: Shape 251">
            <a:extLst>
              <a:ext uri="{FF2B5EF4-FFF2-40B4-BE49-F238E27FC236}">
                <a16:creationId xmlns:a16="http://schemas.microsoft.com/office/drawing/2014/main" id="{C92E3D7B-5AB5-EFED-166D-62E330C02FB4}"/>
              </a:ext>
            </a:extLst>
          </p:cNvPr>
          <p:cNvSpPr/>
          <p:nvPr userDrawn="1"/>
        </p:nvSpPr>
        <p:spPr>
          <a:xfrm>
            <a:off x="10447868" y="863774"/>
            <a:ext cx="1744132" cy="1744132"/>
          </a:xfrm>
          <a:custGeom>
            <a:avLst/>
            <a:gdLst>
              <a:gd name="connsiteX0" fmla="*/ 1108522 w 1108522"/>
              <a:gd name="connsiteY0" fmla="*/ 0 h 1108522"/>
              <a:gd name="connsiteX1" fmla="*/ 1108522 w 1108522"/>
              <a:gd name="connsiteY1" fmla="*/ 1108522 h 1108522"/>
              <a:gd name="connsiteX2" fmla="*/ 0 w 1108522"/>
              <a:gd name="connsiteY2" fmla="*/ 1108522 h 1108522"/>
              <a:gd name="connsiteX3" fmla="*/ 0 w 1108522"/>
              <a:gd name="connsiteY3" fmla="*/ 554296 h 1108522"/>
              <a:gd name="connsiteX4" fmla="*/ 554226 w 1108522"/>
              <a:gd name="connsiteY4" fmla="*/ 554296 h 1108522"/>
              <a:gd name="connsiteX5" fmla="*/ 1108453 w 1108522"/>
              <a:gd name="connsiteY5" fmla="*/ 70 h 110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522" h="1108522">
                <a:moveTo>
                  <a:pt x="1108522" y="0"/>
                </a:moveTo>
                <a:lnTo>
                  <a:pt x="1108522" y="1108522"/>
                </a:lnTo>
                <a:lnTo>
                  <a:pt x="0" y="1108522"/>
                </a:lnTo>
                <a:lnTo>
                  <a:pt x="0" y="554296"/>
                </a:lnTo>
                <a:lnTo>
                  <a:pt x="554226" y="554296"/>
                </a:lnTo>
                <a:cubicBezTo>
                  <a:pt x="860353" y="554296"/>
                  <a:pt x="1108453" y="306127"/>
                  <a:pt x="1108453" y="70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" name="Free-form: Shape 623">
            <a:extLst>
              <a:ext uri="{FF2B5EF4-FFF2-40B4-BE49-F238E27FC236}">
                <a16:creationId xmlns:a16="http://schemas.microsoft.com/office/drawing/2014/main" id="{4449DF8E-FB0A-925D-47DA-0D96BA8FD1A9}"/>
              </a:ext>
            </a:extLst>
          </p:cNvPr>
          <p:cNvSpPr/>
          <p:nvPr userDrawn="1"/>
        </p:nvSpPr>
        <p:spPr>
          <a:xfrm rot="10800000">
            <a:off x="10447868" y="4185229"/>
            <a:ext cx="1744134" cy="1635037"/>
          </a:xfrm>
          <a:custGeom>
            <a:avLst/>
            <a:gdLst>
              <a:gd name="connsiteX0" fmla="*/ 0 w 1744134"/>
              <a:gd name="connsiteY0" fmla="*/ 108988 h 1635037"/>
              <a:gd name="connsiteX1" fmla="*/ 0 w 1744134"/>
              <a:gd name="connsiteY1" fmla="*/ 0 h 1635037"/>
              <a:gd name="connsiteX2" fmla="*/ 1744134 w 1744134"/>
              <a:gd name="connsiteY2" fmla="*/ 0 h 1635037"/>
              <a:gd name="connsiteX3" fmla="*/ 1744134 w 1744134"/>
              <a:gd name="connsiteY3" fmla="*/ 108988 h 1635037"/>
              <a:gd name="connsiteX4" fmla="*/ 0 w 1744134"/>
              <a:gd name="connsiteY4" fmla="*/ 1635037 h 1635037"/>
              <a:gd name="connsiteX5" fmla="*/ 0 w 1744134"/>
              <a:gd name="connsiteY5" fmla="*/ 1526048 h 1635037"/>
              <a:gd name="connsiteX6" fmla="*/ 1744132 w 1744134"/>
              <a:gd name="connsiteY6" fmla="*/ 1526048 h 1635037"/>
              <a:gd name="connsiteX7" fmla="*/ 1744132 w 1744134"/>
              <a:gd name="connsiteY7" fmla="*/ 1635037 h 1635037"/>
              <a:gd name="connsiteX8" fmla="*/ 0 w 1744134"/>
              <a:gd name="connsiteY8" fmla="*/ 326963 h 1635037"/>
              <a:gd name="connsiteX9" fmla="*/ 0 w 1744134"/>
              <a:gd name="connsiteY9" fmla="*/ 217975 h 1635037"/>
              <a:gd name="connsiteX10" fmla="*/ 1744132 w 1744134"/>
              <a:gd name="connsiteY10" fmla="*/ 217975 h 1635037"/>
              <a:gd name="connsiteX11" fmla="*/ 1744132 w 1744134"/>
              <a:gd name="connsiteY11" fmla="*/ 326963 h 1635037"/>
              <a:gd name="connsiteX12" fmla="*/ 0 w 1744134"/>
              <a:gd name="connsiteY12" fmla="*/ 544938 h 1635037"/>
              <a:gd name="connsiteX13" fmla="*/ 0 w 1744134"/>
              <a:gd name="connsiteY13" fmla="*/ 435950 h 1635037"/>
              <a:gd name="connsiteX14" fmla="*/ 1744132 w 1744134"/>
              <a:gd name="connsiteY14" fmla="*/ 435950 h 1635037"/>
              <a:gd name="connsiteX15" fmla="*/ 1744132 w 1744134"/>
              <a:gd name="connsiteY15" fmla="*/ 544938 h 1635037"/>
              <a:gd name="connsiteX16" fmla="*/ 0 w 1744134"/>
              <a:gd name="connsiteY16" fmla="*/ 763024 h 1635037"/>
              <a:gd name="connsiteX17" fmla="*/ 0 w 1744134"/>
              <a:gd name="connsiteY17" fmla="*/ 654036 h 1635037"/>
              <a:gd name="connsiteX18" fmla="*/ 1744132 w 1744134"/>
              <a:gd name="connsiteY18" fmla="*/ 654036 h 1635037"/>
              <a:gd name="connsiteX19" fmla="*/ 1744132 w 1744134"/>
              <a:gd name="connsiteY19" fmla="*/ 763024 h 1635037"/>
              <a:gd name="connsiteX20" fmla="*/ 0 w 1744134"/>
              <a:gd name="connsiteY20" fmla="*/ 981000 h 1635037"/>
              <a:gd name="connsiteX21" fmla="*/ 0 w 1744134"/>
              <a:gd name="connsiteY21" fmla="*/ 872012 h 1635037"/>
              <a:gd name="connsiteX22" fmla="*/ 1744132 w 1744134"/>
              <a:gd name="connsiteY22" fmla="*/ 872012 h 1635037"/>
              <a:gd name="connsiteX23" fmla="*/ 1744132 w 1744134"/>
              <a:gd name="connsiteY23" fmla="*/ 981000 h 1635037"/>
              <a:gd name="connsiteX24" fmla="*/ 0 w 1744134"/>
              <a:gd name="connsiteY24" fmla="*/ 1198976 h 1635037"/>
              <a:gd name="connsiteX25" fmla="*/ 0 w 1744134"/>
              <a:gd name="connsiteY25" fmla="*/ 1089988 h 1635037"/>
              <a:gd name="connsiteX26" fmla="*/ 1744132 w 1744134"/>
              <a:gd name="connsiteY26" fmla="*/ 1089988 h 1635037"/>
              <a:gd name="connsiteX27" fmla="*/ 1744132 w 1744134"/>
              <a:gd name="connsiteY27" fmla="*/ 1198976 h 1635037"/>
              <a:gd name="connsiteX28" fmla="*/ 0 w 1744134"/>
              <a:gd name="connsiteY28" fmla="*/ 1417061 h 1635037"/>
              <a:gd name="connsiteX29" fmla="*/ 0 w 1744134"/>
              <a:gd name="connsiteY29" fmla="*/ 1308073 h 1635037"/>
              <a:gd name="connsiteX30" fmla="*/ 1744132 w 1744134"/>
              <a:gd name="connsiteY30" fmla="*/ 1308073 h 1635037"/>
              <a:gd name="connsiteX31" fmla="*/ 1744132 w 1744134"/>
              <a:gd name="connsiteY31" fmla="*/ 1417061 h 163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744134" h="1635037">
                <a:moveTo>
                  <a:pt x="0" y="108988"/>
                </a:moveTo>
                <a:lnTo>
                  <a:pt x="0" y="0"/>
                </a:lnTo>
                <a:lnTo>
                  <a:pt x="1744134" y="0"/>
                </a:lnTo>
                <a:lnTo>
                  <a:pt x="1744134" y="108988"/>
                </a:lnTo>
                <a:close/>
                <a:moveTo>
                  <a:pt x="0" y="1635037"/>
                </a:moveTo>
                <a:lnTo>
                  <a:pt x="0" y="1526048"/>
                </a:lnTo>
                <a:lnTo>
                  <a:pt x="1744132" y="1526048"/>
                </a:lnTo>
                <a:lnTo>
                  <a:pt x="1744132" y="1635037"/>
                </a:lnTo>
                <a:close/>
                <a:moveTo>
                  <a:pt x="0" y="326963"/>
                </a:moveTo>
                <a:lnTo>
                  <a:pt x="0" y="217975"/>
                </a:lnTo>
                <a:lnTo>
                  <a:pt x="1744132" y="217975"/>
                </a:lnTo>
                <a:lnTo>
                  <a:pt x="1744132" y="326963"/>
                </a:lnTo>
                <a:close/>
                <a:moveTo>
                  <a:pt x="0" y="544938"/>
                </a:moveTo>
                <a:lnTo>
                  <a:pt x="0" y="435950"/>
                </a:lnTo>
                <a:lnTo>
                  <a:pt x="1744132" y="435950"/>
                </a:lnTo>
                <a:lnTo>
                  <a:pt x="1744132" y="544938"/>
                </a:lnTo>
                <a:close/>
                <a:moveTo>
                  <a:pt x="0" y="763024"/>
                </a:moveTo>
                <a:lnTo>
                  <a:pt x="0" y="654036"/>
                </a:lnTo>
                <a:lnTo>
                  <a:pt x="1744132" y="654036"/>
                </a:lnTo>
                <a:lnTo>
                  <a:pt x="1744132" y="763024"/>
                </a:lnTo>
                <a:close/>
                <a:moveTo>
                  <a:pt x="0" y="981000"/>
                </a:moveTo>
                <a:lnTo>
                  <a:pt x="0" y="872012"/>
                </a:lnTo>
                <a:lnTo>
                  <a:pt x="1744132" y="872012"/>
                </a:lnTo>
                <a:lnTo>
                  <a:pt x="1744132" y="981000"/>
                </a:lnTo>
                <a:close/>
                <a:moveTo>
                  <a:pt x="0" y="1198976"/>
                </a:moveTo>
                <a:lnTo>
                  <a:pt x="0" y="1089988"/>
                </a:lnTo>
                <a:lnTo>
                  <a:pt x="1744132" y="1089988"/>
                </a:lnTo>
                <a:lnTo>
                  <a:pt x="1744132" y="1198976"/>
                </a:lnTo>
                <a:close/>
                <a:moveTo>
                  <a:pt x="0" y="1417061"/>
                </a:moveTo>
                <a:lnTo>
                  <a:pt x="0" y="1308073"/>
                </a:lnTo>
                <a:lnTo>
                  <a:pt x="1744132" y="1308073"/>
                </a:lnTo>
                <a:lnTo>
                  <a:pt x="1744132" y="1417061"/>
                </a:lnTo>
                <a:close/>
              </a:path>
            </a:pathLst>
          </a:custGeom>
          <a:solidFill>
            <a:srgbClr val="007E67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Free-form: Shape 1073">
            <a:extLst>
              <a:ext uri="{FF2B5EF4-FFF2-40B4-BE49-F238E27FC236}">
                <a16:creationId xmlns:a16="http://schemas.microsoft.com/office/drawing/2014/main" id="{16A0169E-9FE6-3662-2244-098F8079F1F2}"/>
              </a:ext>
            </a:extLst>
          </p:cNvPr>
          <p:cNvSpPr/>
          <p:nvPr userDrawn="1"/>
        </p:nvSpPr>
        <p:spPr>
          <a:xfrm rot="2700000">
            <a:off x="8721475" y="2512691"/>
            <a:ext cx="959008" cy="959009"/>
          </a:xfrm>
          <a:custGeom>
            <a:avLst/>
            <a:gdLst>
              <a:gd name="connsiteX0" fmla="*/ 692695 w 831234"/>
              <a:gd name="connsiteY0" fmla="*/ 277078 h 831234"/>
              <a:gd name="connsiteX1" fmla="*/ 554156 w 831234"/>
              <a:gd name="connsiteY1" fmla="*/ 277078 h 831234"/>
              <a:gd name="connsiteX2" fmla="*/ 554156 w 831234"/>
              <a:gd name="connsiteY2" fmla="*/ 138539 h 831234"/>
              <a:gd name="connsiteX3" fmla="*/ 415617 w 831234"/>
              <a:gd name="connsiteY3" fmla="*/ 0 h 831234"/>
              <a:gd name="connsiteX4" fmla="*/ 277078 w 831234"/>
              <a:gd name="connsiteY4" fmla="*/ 138539 h 831234"/>
              <a:gd name="connsiteX5" fmla="*/ 277078 w 831234"/>
              <a:gd name="connsiteY5" fmla="*/ 277078 h 831234"/>
              <a:gd name="connsiteX6" fmla="*/ 138539 w 831234"/>
              <a:gd name="connsiteY6" fmla="*/ 277078 h 831234"/>
              <a:gd name="connsiteX7" fmla="*/ 0 w 831234"/>
              <a:gd name="connsiteY7" fmla="*/ 415617 h 831234"/>
              <a:gd name="connsiteX8" fmla="*/ 0 w 831234"/>
              <a:gd name="connsiteY8" fmla="*/ 415617 h 831234"/>
              <a:gd name="connsiteX9" fmla="*/ 138539 w 831234"/>
              <a:gd name="connsiteY9" fmla="*/ 554157 h 831234"/>
              <a:gd name="connsiteX10" fmla="*/ 277078 w 831234"/>
              <a:gd name="connsiteY10" fmla="*/ 554157 h 831234"/>
              <a:gd name="connsiteX11" fmla="*/ 277078 w 831234"/>
              <a:gd name="connsiteY11" fmla="*/ 692695 h 831234"/>
              <a:gd name="connsiteX12" fmla="*/ 415617 w 831234"/>
              <a:gd name="connsiteY12" fmla="*/ 831235 h 831234"/>
              <a:gd name="connsiteX13" fmla="*/ 554156 w 831234"/>
              <a:gd name="connsiteY13" fmla="*/ 692695 h 831234"/>
              <a:gd name="connsiteX14" fmla="*/ 554156 w 831234"/>
              <a:gd name="connsiteY14" fmla="*/ 554157 h 831234"/>
              <a:gd name="connsiteX15" fmla="*/ 692695 w 831234"/>
              <a:gd name="connsiteY15" fmla="*/ 554157 h 831234"/>
              <a:gd name="connsiteX16" fmla="*/ 831234 w 831234"/>
              <a:gd name="connsiteY16" fmla="*/ 415617 h 831234"/>
              <a:gd name="connsiteX17" fmla="*/ 831234 w 831234"/>
              <a:gd name="connsiteY17" fmla="*/ 415617 h 831234"/>
              <a:gd name="connsiteX18" fmla="*/ 692695 w 831234"/>
              <a:gd name="connsiteY18" fmla="*/ 277078 h 831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1234" h="831234">
                <a:moveTo>
                  <a:pt x="692695" y="277078"/>
                </a:moveTo>
                <a:lnTo>
                  <a:pt x="554156" y="277078"/>
                </a:lnTo>
                <a:lnTo>
                  <a:pt x="554156" y="138539"/>
                </a:lnTo>
                <a:cubicBezTo>
                  <a:pt x="554156" y="62007"/>
                  <a:pt x="492149" y="0"/>
                  <a:pt x="415617" y="0"/>
                </a:cubicBezTo>
                <a:cubicBezTo>
                  <a:pt x="339085" y="0"/>
                  <a:pt x="277078" y="62007"/>
                  <a:pt x="277078" y="138539"/>
                </a:cubicBezTo>
                <a:lnTo>
                  <a:pt x="277078" y="277078"/>
                </a:lnTo>
                <a:lnTo>
                  <a:pt x="138539" y="277078"/>
                </a:lnTo>
                <a:cubicBezTo>
                  <a:pt x="62007" y="277078"/>
                  <a:pt x="0" y="339086"/>
                  <a:pt x="0" y="415617"/>
                </a:cubicBezTo>
                <a:lnTo>
                  <a:pt x="0" y="415617"/>
                </a:lnTo>
                <a:cubicBezTo>
                  <a:pt x="0" y="492149"/>
                  <a:pt x="62007" y="554157"/>
                  <a:pt x="138539" y="554157"/>
                </a:cubicBezTo>
                <a:lnTo>
                  <a:pt x="277078" y="554157"/>
                </a:lnTo>
                <a:lnTo>
                  <a:pt x="277078" y="692695"/>
                </a:lnTo>
                <a:cubicBezTo>
                  <a:pt x="277078" y="769227"/>
                  <a:pt x="339085" y="831235"/>
                  <a:pt x="415617" y="831235"/>
                </a:cubicBezTo>
                <a:cubicBezTo>
                  <a:pt x="492149" y="831235"/>
                  <a:pt x="554156" y="769227"/>
                  <a:pt x="554156" y="692695"/>
                </a:cubicBezTo>
                <a:lnTo>
                  <a:pt x="554156" y="554157"/>
                </a:lnTo>
                <a:lnTo>
                  <a:pt x="692695" y="554157"/>
                </a:lnTo>
                <a:cubicBezTo>
                  <a:pt x="769227" y="554157"/>
                  <a:pt x="831234" y="492149"/>
                  <a:pt x="831234" y="415617"/>
                </a:cubicBezTo>
                <a:lnTo>
                  <a:pt x="831234" y="415617"/>
                </a:lnTo>
                <a:cubicBezTo>
                  <a:pt x="831234" y="339086"/>
                  <a:pt x="769227" y="277078"/>
                  <a:pt x="692695" y="277078"/>
                </a:cubicBezTo>
                <a:close/>
              </a:path>
            </a:pathLst>
          </a:custGeom>
          <a:solidFill>
            <a:srgbClr val="92D749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Free-form: Shape 213">
            <a:extLst>
              <a:ext uri="{FF2B5EF4-FFF2-40B4-BE49-F238E27FC236}">
                <a16:creationId xmlns:a16="http://schemas.microsoft.com/office/drawing/2014/main" id="{06E6625B-FA0F-9AFE-347C-D867DC3AD9F1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ree-form: Shape 220">
            <a:extLst>
              <a:ext uri="{FF2B5EF4-FFF2-40B4-BE49-F238E27FC236}">
                <a16:creationId xmlns:a16="http://schemas.microsoft.com/office/drawing/2014/main" id="{A95ACA95-B71A-DD43-22DD-515E0A42F79B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Free-form: Shape 213">
            <a:extLst>
              <a:ext uri="{FF2B5EF4-FFF2-40B4-BE49-F238E27FC236}">
                <a16:creationId xmlns:a16="http://schemas.microsoft.com/office/drawing/2014/main" id="{0B0FBED4-249D-399B-D8CE-E50CF3C7A32E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Free-form: Shape 214">
            <a:extLst>
              <a:ext uri="{FF2B5EF4-FFF2-40B4-BE49-F238E27FC236}">
                <a16:creationId xmlns:a16="http://schemas.microsoft.com/office/drawing/2014/main" id="{FD4D3C74-A804-738A-13E3-99B624E1AD59}"/>
              </a:ext>
            </a:extLst>
          </p:cNvPr>
          <p:cNvSpPr/>
          <p:nvPr userDrawn="1"/>
        </p:nvSpPr>
        <p:spPr>
          <a:xfrm>
            <a:off x="8720554" y="1744131"/>
            <a:ext cx="109" cy="10985"/>
          </a:xfrm>
          <a:custGeom>
            <a:avLst/>
            <a:gdLst>
              <a:gd name="connsiteX0" fmla="*/ 0 w 69"/>
              <a:gd name="connsiteY0" fmla="*/ 0 h 6982"/>
              <a:gd name="connsiteX1" fmla="*/ 0 w 69"/>
              <a:gd name="connsiteY1" fmla="*/ 0 h 6982"/>
              <a:gd name="connsiteX2" fmla="*/ 70 w 69"/>
              <a:gd name="connsiteY2" fmla="*/ 0 h 6982"/>
              <a:gd name="connsiteX3" fmla="*/ 0 w 69"/>
              <a:gd name="connsiteY3" fmla="*/ 0 h 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" h="6982">
                <a:moveTo>
                  <a:pt x="0" y="0"/>
                </a:moveTo>
                <a:lnTo>
                  <a:pt x="0" y="0"/>
                </a:lnTo>
                <a:lnTo>
                  <a:pt x="70" y="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Free-form: Shape 220">
            <a:extLst>
              <a:ext uri="{FF2B5EF4-FFF2-40B4-BE49-F238E27FC236}">
                <a16:creationId xmlns:a16="http://schemas.microsoft.com/office/drawing/2014/main" id="{145419EC-9B2E-BB63-1668-099731DD8EF9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5" name="Free-form: Shape 213">
            <a:extLst>
              <a:ext uri="{FF2B5EF4-FFF2-40B4-BE49-F238E27FC236}">
                <a16:creationId xmlns:a16="http://schemas.microsoft.com/office/drawing/2014/main" id="{0E680375-4EBA-9B8C-3906-329FCBC9EA24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Free-form: Shape 220">
            <a:extLst>
              <a:ext uri="{FF2B5EF4-FFF2-40B4-BE49-F238E27FC236}">
                <a16:creationId xmlns:a16="http://schemas.microsoft.com/office/drawing/2014/main" id="{E6D54505-2C68-DABE-4A36-9A4B79397530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9" name="Free-form: Shape 213">
            <a:extLst>
              <a:ext uri="{FF2B5EF4-FFF2-40B4-BE49-F238E27FC236}">
                <a16:creationId xmlns:a16="http://schemas.microsoft.com/office/drawing/2014/main" id="{5A43A247-58C3-FA49-4E5E-572840F6A048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0" name="Free-form: Shape 214">
            <a:extLst>
              <a:ext uri="{FF2B5EF4-FFF2-40B4-BE49-F238E27FC236}">
                <a16:creationId xmlns:a16="http://schemas.microsoft.com/office/drawing/2014/main" id="{11B45F3D-CF8B-101C-2660-A6A63A9B31B0}"/>
              </a:ext>
            </a:extLst>
          </p:cNvPr>
          <p:cNvSpPr/>
          <p:nvPr userDrawn="1"/>
        </p:nvSpPr>
        <p:spPr>
          <a:xfrm>
            <a:off x="8720554" y="1744131"/>
            <a:ext cx="109" cy="10985"/>
          </a:xfrm>
          <a:custGeom>
            <a:avLst/>
            <a:gdLst>
              <a:gd name="connsiteX0" fmla="*/ 0 w 69"/>
              <a:gd name="connsiteY0" fmla="*/ 0 h 6982"/>
              <a:gd name="connsiteX1" fmla="*/ 0 w 69"/>
              <a:gd name="connsiteY1" fmla="*/ 0 h 6982"/>
              <a:gd name="connsiteX2" fmla="*/ 70 w 69"/>
              <a:gd name="connsiteY2" fmla="*/ 0 h 6982"/>
              <a:gd name="connsiteX3" fmla="*/ 0 w 69"/>
              <a:gd name="connsiteY3" fmla="*/ 0 h 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" h="6982">
                <a:moveTo>
                  <a:pt x="0" y="0"/>
                </a:moveTo>
                <a:lnTo>
                  <a:pt x="0" y="0"/>
                </a:lnTo>
                <a:lnTo>
                  <a:pt x="70" y="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2" name="Free-form: Shape 220">
            <a:extLst>
              <a:ext uri="{FF2B5EF4-FFF2-40B4-BE49-F238E27FC236}">
                <a16:creationId xmlns:a16="http://schemas.microsoft.com/office/drawing/2014/main" id="{55953BB6-566C-AF90-DC6C-FD0622C0CA19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5" name="Free-form: Shape 250">
            <a:extLst>
              <a:ext uri="{FF2B5EF4-FFF2-40B4-BE49-F238E27FC236}">
                <a16:creationId xmlns:a16="http://schemas.microsoft.com/office/drawing/2014/main" id="{7E7D9467-0939-BCF1-9660-59271BA203F3}"/>
              </a:ext>
            </a:extLst>
          </p:cNvPr>
          <p:cNvSpPr/>
          <p:nvPr userDrawn="1"/>
        </p:nvSpPr>
        <p:spPr>
          <a:xfrm>
            <a:off x="3800089" y="0"/>
            <a:ext cx="880371" cy="880371"/>
          </a:xfrm>
          <a:custGeom>
            <a:avLst/>
            <a:gdLst>
              <a:gd name="connsiteX0" fmla="*/ 554226 w 554226"/>
              <a:gd name="connsiteY0" fmla="*/ 0 h 554226"/>
              <a:gd name="connsiteX1" fmla="*/ 0 w 554226"/>
              <a:gd name="connsiteY1" fmla="*/ 554226 h 554226"/>
              <a:gd name="connsiteX2" fmla="*/ 0 w 554226"/>
              <a:gd name="connsiteY2" fmla="*/ 0 h 554226"/>
              <a:gd name="connsiteX3" fmla="*/ 554226 w 554226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226" h="554226">
                <a:moveTo>
                  <a:pt x="554226" y="0"/>
                </a:moveTo>
                <a:cubicBezTo>
                  <a:pt x="554226" y="306127"/>
                  <a:pt x="306057" y="554226"/>
                  <a:pt x="0" y="554226"/>
                </a:cubicBezTo>
                <a:lnTo>
                  <a:pt x="0" y="0"/>
                </a:lnTo>
                <a:lnTo>
                  <a:pt x="554226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91293C8F-48DA-F1B2-8FC4-A5CEAD6F4A5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09510" y="368299"/>
            <a:ext cx="4274503" cy="5278972"/>
          </a:xfrm>
          <a:prstGeom prst="roundRect">
            <a:avLst>
              <a:gd name="adj" fmla="val 5909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tIns="720000" anchor="ctr"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Free-form: Shape 525">
            <a:extLst>
              <a:ext uri="{FF2B5EF4-FFF2-40B4-BE49-F238E27FC236}">
                <a16:creationId xmlns:a16="http://schemas.microsoft.com/office/drawing/2014/main" id="{A8735651-E23C-4004-D8D6-447935C46F29}"/>
              </a:ext>
            </a:extLst>
          </p:cNvPr>
          <p:cNvSpPr/>
          <p:nvPr userDrawn="1"/>
        </p:nvSpPr>
        <p:spPr>
          <a:xfrm rot="5400000" flipV="1">
            <a:off x="253686" y="2079170"/>
            <a:ext cx="1744132" cy="1744132"/>
          </a:xfrm>
          <a:custGeom>
            <a:avLst/>
            <a:gdLst>
              <a:gd name="connsiteX0" fmla="*/ 0 w 1108522"/>
              <a:gd name="connsiteY0" fmla="*/ 0 h 1108522"/>
              <a:gd name="connsiteX1" fmla="*/ 0 w 1108522"/>
              <a:gd name="connsiteY1" fmla="*/ 554296 h 1108522"/>
              <a:gd name="connsiteX2" fmla="*/ 554226 w 1108522"/>
              <a:gd name="connsiteY2" fmla="*/ 1108522 h 1108522"/>
              <a:gd name="connsiteX3" fmla="*/ 1108522 w 1108522"/>
              <a:gd name="connsiteY3" fmla="*/ 554296 h 1108522"/>
              <a:gd name="connsiteX4" fmla="*/ 1108522 w 1108522"/>
              <a:gd name="connsiteY4" fmla="*/ 0 h 1108522"/>
              <a:gd name="connsiteX5" fmla="*/ 554226 w 1108522"/>
              <a:gd name="connsiteY5" fmla="*/ 554296 h 1108522"/>
              <a:gd name="connsiteX6" fmla="*/ 0 w 1108522"/>
              <a:gd name="connsiteY6" fmla="*/ 0 h 110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522" h="1108522">
                <a:moveTo>
                  <a:pt x="0" y="0"/>
                </a:moveTo>
                <a:lnTo>
                  <a:pt x="0" y="554296"/>
                </a:lnTo>
                <a:lnTo>
                  <a:pt x="554226" y="1108522"/>
                </a:lnTo>
                <a:lnTo>
                  <a:pt x="1108522" y="554296"/>
                </a:lnTo>
                <a:lnTo>
                  <a:pt x="1108522" y="0"/>
                </a:lnTo>
                <a:lnTo>
                  <a:pt x="554226" y="554296"/>
                </a:lnTo>
                <a:lnTo>
                  <a:pt x="0" y="0"/>
                </a:lnTo>
                <a:close/>
              </a:path>
            </a:pathLst>
          </a:custGeom>
          <a:solidFill>
            <a:srgbClr val="007E67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Free-form: Shape 622">
            <a:extLst>
              <a:ext uri="{FF2B5EF4-FFF2-40B4-BE49-F238E27FC236}">
                <a16:creationId xmlns:a16="http://schemas.microsoft.com/office/drawing/2014/main" id="{4CD6A9DB-0C50-3CFD-E328-E7BE3A47FC9A}"/>
              </a:ext>
            </a:extLst>
          </p:cNvPr>
          <p:cNvSpPr/>
          <p:nvPr userDrawn="1"/>
        </p:nvSpPr>
        <p:spPr>
          <a:xfrm>
            <a:off x="253686" y="281470"/>
            <a:ext cx="1456581" cy="679743"/>
          </a:xfrm>
          <a:custGeom>
            <a:avLst/>
            <a:gdLst>
              <a:gd name="connsiteX0" fmla="*/ 1580543 w 1635037"/>
              <a:gd name="connsiteY0" fmla="*/ 654036 h 763023"/>
              <a:gd name="connsiteX1" fmla="*/ 1635037 w 1635037"/>
              <a:gd name="connsiteY1" fmla="*/ 708530 h 763023"/>
              <a:gd name="connsiteX2" fmla="*/ 1580543 w 1635037"/>
              <a:gd name="connsiteY2" fmla="*/ 763023 h 763023"/>
              <a:gd name="connsiteX3" fmla="*/ 1526048 w 1635037"/>
              <a:gd name="connsiteY3" fmla="*/ 708530 h 763023"/>
              <a:gd name="connsiteX4" fmla="*/ 1580543 w 1635037"/>
              <a:gd name="connsiteY4" fmla="*/ 654036 h 763023"/>
              <a:gd name="connsiteX5" fmla="*/ 1362565 w 1635037"/>
              <a:gd name="connsiteY5" fmla="*/ 654036 h 763023"/>
              <a:gd name="connsiteX6" fmla="*/ 1417059 w 1635037"/>
              <a:gd name="connsiteY6" fmla="*/ 708530 h 763023"/>
              <a:gd name="connsiteX7" fmla="*/ 1362565 w 1635037"/>
              <a:gd name="connsiteY7" fmla="*/ 763023 h 763023"/>
              <a:gd name="connsiteX8" fmla="*/ 1308071 w 1635037"/>
              <a:gd name="connsiteY8" fmla="*/ 708530 h 763023"/>
              <a:gd name="connsiteX9" fmla="*/ 1362565 w 1635037"/>
              <a:gd name="connsiteY9" fmla="*/ 654036 h 763023"/>
              <a:gd name="connsiteX10" fmla="*/ 1144482 w 1635037"/>
              <a:gd name="connsiteY10" fmla="*/ 654036 h 763023"/>
              <a:gd name="connsiteX11" fmla="*/ 1198976 w 1635037"/>
              <a:gd name="connsiteY11" fmla="*/ 708530 h 763023"/>
              <a:gd name="connsiteX12" fmla="*/ 1144482 w 1635037"/>
              <a:gd name="connsiteY12" fmla="*/ 763023 h 763023"/>
              <a:gd name="connsiteX13" fmla="*/ 1089988 w 1635037"/>
              <a:gd name="connsiteY13" fmla="*/ 708530 h 763023"/>
              <a:gd name="connsiteX14" fmla="*/ 1144482 w 1635037"/>
              <a:gd name="connsiteY14" fmla="*/ 654036 h 763023"/>
              <a:gd name="connsiteX15" fmla="*/ 926505 w 1635037"/>
              <a:gd name="connsiteY15" fmla="*/ 654036 h 763023"/>
              <a:gd name="connsiteX16" fmla="*/ 980999 w 1635037"/>
              <a:gd name="connsiteY16" fmla="*/ 708530 h 763023"/>
              <a:gd name="connsiteX17" fmla="*/ 926505 w 1635037"/>
              <a:gd name="connsiteY17" fmla="*/ 763023 h 763023"/>
              <a:gd name="connsiteX18" fmla="*/ 872011 w 1635037"/>
              <a:gd name="connsiteY18" fmla="*/ 708530 h 763023"/>
              <a:gd name="connsiteX19" fmla="*/ 926505 w 1635037"/>
              <a:gd name="connsiteY19" fmla="*/ 654036 h 763023"/>
              <a:gd name="connsiteX20" fmla="*/ 708530 w 1635037"/>
              <a:gd name="connsiteY20" fmla="*/ 654036 h 763023"/>
              <a:gd name="connsiteX21" fmla="*/ 763024 w 1635037"/>
              <a:gd name="connsiteY21" fmla="*/ 708530 h 763023"/>
              <a:gd name="connsiteX22" fmla="*/ 708530 w 1635037"/>
              <a:gd name="connsiteY22" fmla="*/ 763023 h 763023"/>
              <a:gd name="connsiteX23" fmla="*/ 654036 w 1635037"/>
              <a:gd name="connsiteY23" fmla="*/ 708530 h 763023"/>
              <a:gd name="connsiteX24" fmla="*/ 708530 w 1635037"/>
              <a:gd name="connsiteY24" fmla="*/ 654036 h 763023"/>
              <a:gd name="connsiteX25" fmla="*/ 490444 w 1635037"/>
              <a:gd name="connsiteY25" fmla="*/ 654036 h 763023"/>
              <a:gd name="connsiteX26" fmla="*/ 544938 w 1635037"/>
              <a:gd name="connsiteY26" fmla="*/ 708530 h 763023"/>
              <a:gd name="connsiteX27" fmla="*/ 490444 w 1635037"/>
              <a:gd name="connsiteY27" fmla="*/ 763023 h 763023"/>
              <a:gd name="connsiteX28" fmla="*/ 435950 w 1635037"/>
              <a:gd name="connsiteY28" fmla="*/ 708530 h 763023"/>
              <a:gd name="connsiteX29" fmla="*/ 490444 w 1635037"/>
              <a:gd name="connsiteY29" fmla="*/ 654036 h 763023"/>
              <a:gd name="connsiteX30" fmla="*/ 272469 w 1635037"/>
              <a:gd name="connsiteY30" fmla="*/ 654036 h 763023"/>
              <a:gd name="connsiteX31" fmla="*/ 326963 w 1635037"/>
              <a:gd name="connsiteY31" fmla="*/ 708530 h 763023"/>
              <a:gd name="connsiteX32" fmla="*/ 272469 w 1635037"/>
              <a:gd name="connsiteY32" fmla="*/ 763023 h 763023"/>
              <a:gd name="connsiteX33" fmla="*/ 217975 w 1635037"/>
              <a:gd name="connsiteY33" fmla="*/ 708530 h 763023"/>
              <a:gd name="connsiteX34" fmla="*/ 272469 w 1635037"/>
              <a:gd name="connsiteY34" fmla="*/ 654036 h 763023"/>
              <a:gd name="connsiteX35" fmla="*/ 54494 w 1635037"/>
              <a:gd name="connsiteY35" fmla="*/ 654036 h 763023"/>
              <a:gd name="connsiteX36" fmla="*/ 108988 w 1635037"/>
              <a:gd name="connsiteY36" fmla="*/ 708530 h 763023"/>
              <a:gd name="connsiteX37" fmla="*/ 54494 w 1635037"/>
              <a:gd name="connsiteY37" fmla="*/ 763023 h 763023"/>
              <a:gd name="connsiteX38" fmla="*/ 0 w 1635037"/>
              <a:gd name="connsiteY38" fmla="*/ 708530 h 763023"/>
              <a:gd name="connsiteX39" fmla="*/ 54494 w 1635037"/>
              <a:gd name="connsiteY39" fmla="*/ 654036 h 763023"/>
              <a:gd name="connsiteX40" fmla="*/ 1580543 w 1635037"/>
              <a:gd name="connsiteY40" fmla="*/ 435950 h 763023"/>
              <a:gd name="connsiteX41" fmla="*/ 1635037 w 1635037"/>
              <a:gd name="connsiteY41" fmla="*/ 490444 h 763023"/>
              <a:gd name="connsiteX42" fmla="*/ 1580543 w 1635037"/>
              <a:gd name="connsiteY42" fmla="*/ 544938 h 763023"/>
              <a:gd name="connsiteX43" fmla="*/ 1526048 w 1635037"/>
              <a:gd name="connsiteY43" fmla="*/ 490444 h 763023"/>
              <a:gd name="connsiteX44" fmla="*/ 1580543 w 1635037"/>
              <a:gd name="connsiteY44" fmla="*/ 435950 h 763023"/>
              <a:gd name="connsiteX45" fmla="*/ 1362565 w 1635037"/>
              <a:gd name="connsiteY45" fmla="*/ 435950 h 763023"/>
              <a:gd name="connsiteX46" fmla="*/ 1417059 w 1635037"/>
              <a:gd name="connsiteY46" fmla="*/ 490444 h 763023"/>
              <a:gd name="connsiteX47" fmla="*/ 1362565 w 1635037"/>
              <a:gd name="connsiteY47" fmla="*/ 544938 h 763023"/>
              <a:gd name="connsiteX48" fmla="*/ 1308071 w 1635037"/>
              <a:gd name="connsiteY48" fmla="*/ 490444 h 763023"/>
              <a:gd name="connsiteX49" fmla="*/ 1362565 w 1635037"/>
              <a:gd name="connsiteY49" fmla="*/ 435950 h 763023"/>
              <a:gd name="connsiteX50" fmla="*/ 1144482 w 1635037"/>
              <a:gd name="connsiteY50" fmla="*/ 435950 h 763023"/>
              <a:gd name="connsiteX51" fmla="*/ 1198976 w 1635037"/>
              <a:gd name="connsiteY51" fmla="*/ 490444 h 763023"/>
              <a:gd name="connsiteX52" fmla="*/ 1144482 w 1635037"/>
              <a:gd name="connsiteY52" fmla="*/ 544938 h 763023"/>
              <a:gd name="connsiteX53" fmla="*/ 1089988 w 1635037"/>
              <a:gd name="connsiteY53" fmla="*/ 490444 h 763023"/>
              <a:gd name="connsiteX54" fmla="*/ 1144482 w 1635037"/>
              <a:gd name="connsiteY54" fmla="*/ 435950 h 763023"/>
              <a:gd name="connsiteX55" fmla="*/ 926505 w 1635037"/>
              <a:gd name="connsiteY55" fmla="*/ 435950 h 763023"/>
              <a:gd name="connsiteX56" fmla="*/ 980999 w 1635037"/>
              <a:gd name="connsiteY56" fmla="*/ 490444 h 763023"/>
              <a:gd name="connsiteX57" fmla="*/ 926505 w 1635037"/>
              <a:gd name="connsiteY57" fmla="*/ 544938 h 763023"/>
              <a:gd name="connsiteX58" fmla="*/ 872011 w 1635037"/>
              <a:gd name="connsiteY58" fmla="*/ 490444 h 763023"/>
              <a:gd name="connsiteX59" fmla="*/ 926505 w 1635037"/>
              <a:gd name="connsiteY59" fmla="*/ 435950 h 763023"/>
              <a:gd name="connsiteX60" fmla="*/ 708530 w 1635037"/>
              <a:gd name="connsiteY60" fmla="*/ 435950 h 763023"/>
              <a:gd name="connsiteX61" fmla="*/ 763024 w 1635037"/>
              <a:gd name="connsiteY61" fmla="*/ 490444 h 763023"/>
              <a:gd name="connsiteX62" fmla="*/ 708530 w 1635037"/>
              <a:gd name="connsiteY62" fmla="*/ 544938 h 763023"/>
              <a:gd name="connsiteX63" fmla="*/ 654036 w 1635037"/>
              <a:gd name="connsiteY63" fmla="*/ 490444 h 763023"/>
              <a:gd name="connsiteX64" fmla="*/ 708530 w 1635037"/>
              <a:gd name="connsiteY64" fmla="*/ 435950 h 763023"/>
              <a:gd name="connsiteX65" fmla="*/ 490444 w 1635037"/>
              <a:gd name="connsiteY65" fmla="*/ 435950 h 763023"/>
              <a:gd name="connsiteX66" fmla="*/ 544938 w 1635037"/>
              <a:gd name="connsiteY66" fmla="*/ 490444 h 763023"/>
              <a:gd name="connsiteX67" fmla="*/ 490444 w 1635037"/>
              <a:gd name="connsiteY67" fmla="*/ 544938 h 763023"/>
              <a:gd name="connsiteX68" fmla="*/ 435950 w 1635037"/>
              <a:gd name="connsiteY68" fmla="*/ 490444 h 763023"/>
              <a:gd name="connsiteX69" fmla="*/ 490444 w 1635037"/>
              <a:gd name="connsiteY69" fmla="*/ 435950 h 763023"/>
              <a:gd name="connsiteX70" fmla="*/ 272469 w 1635037"/>
              <a:gd name="connsiteY70" fmla="*/ 435950 h 763023"/>
              <a:gd name="connsiteX71" fmla="*/ 326963 w 1635037"/>
              <a:gd name="connsiteY71" fmla="*/ 490444 h 763023"/>
              <a:gd name="connsiteX72" fmla="*/ 272469 w 1635037"/>
              <a:gd name="connsiteY72" fmla="*/ 544938 h 763023"/>
              <a:gd name="connsiteX73" fmla="*/ 217975 w 1635037"/>
              <a:gd name="connsiteY73" fmla="*/ 490444 h 763023"/>
              <a:gd name="connsiteX74" fmla="*/ 272469 w 1635037"/>
              <a:gd name="connsiteY74" fmla="*/ 435950 h 763023"/>
              <a:gd name="connsiteX75" fmla="*/ 54494 w 1635037"/>
              <a:gd name="connsiteY75" fmla="*/ 435950 h 763023"/>
              <a:gd name="connsiteX76" fmla="*/ 108988 w 1635037"/>
              <a:gd name="connsiteY76" fmla="*/ 490444 h 763023"/>
              <a:gd name="connsiteX77" fmla="*/ 54494 w 1635037"/>
              <a:gd name="connsiteY77" fmla="*/ 544938 h 763023"/>
              <a:gd name="connsiteX78" fmla="*/ 0 w 1635037"/>
              <a:gd name="connsiteY78" fmla="*/ 490444 h 763023"/>
              <a:gd name="connsiteX79" fmla="*/ 54494 w 1635037"/>
              <a:gd name="connsiteY79" fmla="*/ 435950 h 763023"/>
              <a:gd name="connsiteX80" fmla="*/ 1580543 w 1635037"/>
              <a:gd name="connsiteY80" fmla="*/ 217975 h 763023"/>
              <a:gd name="connsiteX81" fmla="*/ 1635037 w 1635037"/>
              <a:gd name="connsiteY81" fmla="*/ 272469 h 763023"/>
              <a:gd name="connsiteX82" fmla="*/ 1580543 w 1635037"/>
              <a:gd name="connsiteY82" fmla="*/ 326962 h 763023"/>
              <a:gd name="connsiteX83" fmla="*/ 1526048 w 1635037"/>
              <a:gd name="connsiteY83" fmla="*/ 272469 h 763023"/>
              <a:gd name="connsiteX84" fmla="*/ 1580543 w 1635037"/>
              <a:gd name="connsiteY84" fmla="*/ 217975 h 763023"/>
              <a:gd name="connsiteX85" fmla="*/ 1362565 w 1635037"/>
              <a:gd name="connsiteY85" fmla="*/ 217975 h 763023"/>
              <a:gd name="connsiteX86" fmla="*/ 1417059 w 1635037"/>
              <a:gd name="connsiteY86" fmla="*/ 272469 h 763023"/>
              <a:gd name="connsiteX87" fmla="*/ 1362565 w 1635037"/>
              <a:gd name="connsiteY87" fmla="*/ 326962 h 763023"/>
              <a:gd name="connsiteX88" fmla="*/ 1308071 w 1635037"/>
              <a:gd name="connsiteY88" fmla="*/ 272469 h 763023"/>
              <a:gd name="connsiteX89" fmla="*/ 1362565 w 1635037"/>
              <a:gd name="connsiteY89" fmla="*/ 217975 h 763023"/>
              <a:gd name="connsiteX90" fmla="*/ 1144482 w 1635037"/>
              <a:gd name="connsiteY90" fmla="*/ 217975 h 763023"/>
              <a:gd name="connsiteX91" fmla="*/ 1198976 w 1635037"/>
              <a:gd name="connsiteY91" fmla="*/ 272469 h 763023"/>
              <a:gd name="connsiteX92" fmla="*/ 1144482 w 1635037"/>
              <a:gd name="connsiteY92" fmla="*/ 326962 h 763023"/>
              <a:gd name="connsiteX93" fmla="*/ 1089988 w 1635037"/>
              <a:gd name="connsiteY93" fmla="*/ 272469 h 763023"/>
              <a:gd name="connsiteX94" fmla="*/ 1144482 w 1635037"/>
              <a:gd name="connsiteY94" fmla="*/ 217975 h 763023"/>
              <a:gd name="connsiteX95" fmla="*/ 926505 w 1635037"/>
              <a:gd name="connsiteY95" fmla="*/ 217975 h 763023"/>
              <a:gd name="connsiteX96" fmla="*/ 980999 w 1635037"/>
              <a:gd name="connsiteY96" fmla="*/ 272469 h 763023"/>
              <a:gd name="connsiteX97" fmla="*/ 926505 w 1635037"/>
              <a:gd name="connsiteY97" fmla="*/ 326962 h 763023"/>
              <a:gd name="connsiteX98" fmla="*/ 872011 w 1635037"/>
              <a:gd name="connsiteY98" fmla="*/ 272469 h 763023"/>
              <a:gd name="connsiteX99" fmla="*/ 926505 w 1635037"/>
              <a:gd name="connsiteY99" fmla="*/ 217975 h 763023"/>
              <a:gd name="connsiteX100" fmla="*/ 708530 w 1635037"/>
              <a:gd name="connsiteY100" fmla="*/ 217975 h 763023"/>
              <a:gd name="connsiteX101" fmla="*/ 763024 w 1635037"/>
              <a:gd name="connsiteY101" fmla="*/ 272469 h 763023"/>
              <a:gd name="connsiteX102" fmla="*/ 708530 w 1635037"/>
              <a:gd name="connsiteY102" fmla="*/ 326962 h 763023"/>
              <a:gd name="connsiteX103" fmla="*/ 654036 w 1635037"/>
              <a:gd name="connsiteY103" fmla="*/ 272469 h 763023"/>
              <a:gd name="connsiteX104" fmla="*/ 708530 w 1635037"/>
              <a:gd name="connsiteY104" fmla="*/ 217975 h 763023"/>
              <a:gd name="connsiteX105" fmla="*/ 490444 w 1635037"/>
              <a:gd name="connsiteY105" fmla="*/ 217975 h 763023"/>
              <a:gd name="connsiteX106" fmla="*/ 544938 w 1635037"/>
              <a:gd name="connsiteY106" fmla="*/ 272469 h 763023"/>
              <a:gd name="connsiteX107" fmla="*/ 490444 w 1635037"/>
              <a:gd name="connsiteY107" fmla="*/ 326962 h 763023"/>
              <a:gd name="connsiteX108" fmla="*/ 435950 w 1635037"/>
              <a:gd name="connsiteY108" fmla="*/ 272469 h 763023"/>
              <a:gd name="connsiteX109" fmla="*/ 490444 w 1635037"/>
              <a:gd name="connsiteY109" fmla="*/ 217975 h 763023"/>
              <a:gd name="connsiteX110" fmla="*/ 272469 w 1635037"/>
              <a:gd name="connsiteY110" fmla="*/ 217975 h 763023"/>
              <a:gd name="connsiteX111" fmla="*/ 326963 w 1635037"/>
              <a:gd name="connsiteY111" fmla="*/ 272469 h 763023"/>
              <a:gd name="connsiteX112" fmla="*/ 272469 w 1635037"/>
              <a:gd name="connsiteY112" fmla="*/ 326962 h 763023"/>
              <a:gd name="connsiteX113" fmla="*/ 217975 w 1635037"/>
              <a:gd name="connsiteY113" fmla="*/ 272469 h 763023"/>
              <a:gd name="connsiteX114" fmla="*/ 272469 w 1635037"/>
              <a:gd name="connsiteY114" fmla="*/ 217975 h 763023"/>
              <a:gd name="connsiteX115" fmla="*/ 54494 w 1635037"/>
              <a:gd name="connsiteY115" fmla="*/ 217975 h 763023"/>
              <a:gd name="connsiteX116" fmla="*/ 108988 w 1635037"/>
              <a:gd name="connsiteY116" fmla="*/ 272469 h 763023"/>
              <a:gd name="connsiteX117" fmla="*/ 54494 w 1635037"/>
              <a:gd name="connsiteY117" fmla="*/ 326962 h 763023"/>
              <a:gd name="connsiteX118" fmla="*/ 0 w 1635037"/>
              <a:gd name="connsiteY118" fmla="*/ 272469 h 763023"/>
              <a:gd name="connsiteX119" fmla="*/ 54494 w 1635037"/>
              <a:gd name="connsiteY119" fmla="*/ 217975 h 763023"/>
              <a:gd name="connsiteX120" fmla="*/ 1580543 w 1635037"/>
              <a:gd name="connsiteY120" fmla="*/ 0 h 763023"/>
              <a:gd name="connsiteX121" fmla="*/ 1635037 w 1635037"/>
              <a:gd name="connsiteY121" fmla="*/ 54494 h 763023"/>
              <a:gd name="connsiteX122" fmla="*/ 1580543 w 1635037"/>
              <a:gd name="connsiteY122" fmla="*/ 108987 h 763023"/>
              <a:gd name="connsiteX123" fmla="*/ 1526048 w 1635037"/>
              <a:gd name="connsiteY123" fmla="*/ 54494 h 763023"/>
              <a:gd name="connsiteX124" fmla="*/ 1580543 w 1635037"/>
              <a:gd name="connsiteY124" fmla="*/ 0 h 763023"/>
              <a:gd name="connsiteX125" fmla="*/ 1362565 w 1635037"/>
              <a:gd name="connsiteY125" fmla="*/ 0 h 763023"/>
              <a:gd name="connsiteX126" fmla="*/ 1417059 w 1635037"/>
              <a:gd name="connsiteY126" fmla="*/ 54494 h 763023"/>
              <a:gd name="connsiteX127" fmla="*/ 1362565 w 1635037"/>
              <a:gd name="connsiteY127" fmla="*/ 108987 h 763023"/>
              <a:gd name="connsiteX128" fmla="*/ 1308071 w 1635037"/>
              <a:gd name="connsiteY128" fmla="*/ 54494 h 763023"/>
              <a:gd name="connsiteX129" fmla="*/ 1362565 w 1635037"/>
              <a:gd name="connsiteY129" fmla="*/ 0 h 763023"/>
              <a:gd name="connsiteX130" fmla="*/ 1144482 w 1635037"/>
              <a:gd name="connsiteY130" fmla="*/ 0 h 763023"/>
              <a:gd name="connsiteX131" fmla="*/ 1198976 w 1635037"/>
              <a:gd name="connsiteY131" fmla="*/ 54494 h 763023"/>
              <a:gd name="connsiteX132" fmla="*/ 1144482 w 1635037"/>
              <a:gd name="connsiteY132" fmla="*/ 108987 h 763023"/>
              <a:gd name="connsiteX133" fmla="*/ 1089988 w 1635037"/>
              <a:gd name="connsiteY133" fmla="*/ 54494 h 763023"/>
              <a:gd name="connsiteX134" fmla="*/ 1144482 w 1635037"/>
              <a:gd name="connsiteY134" fmla="*/ 0 h 763023"/>
              <a:gd name="connsiteX135" fmla="*/ 926505 w 1635037"/>
              <a:gd name="connsiteY135" fmla="*/ 0 h 763023"/>
              <a:gd name="connsiteX136" fmla="*/ 980999 w 1635037"/>
              <a:gd name="connsiteY136" fmla="*/ 54494 h 763023"/>
              <a:gd name="connsiteX137" fmla="*/ 926505 w 1635037"/>
              <a:gd name="connsiteY137" fmla="*/ 108987 h 763023"/>
              <a:gd name="connsiteX138" fmla="*/ 872011 w 1635037"/>
              <a:gd name="connsiteY138" fmla="*/ 54494 h 763023"/>
              <a:gd name="connsiteX139" fmla="*/ 926505 w 1635037"/>
              <a:gd name="connsiteY139" fmla="*/ 0 h 763023"/>
              <a:gd name="connsiteX140" fmla="*/ 708530 w 1635037"/>
              <a:gd name="connsiteY140" fmla="*/ 0 h 763023"/>
              <a:gd name="connsiteX141" fmla="*/ 763024 w 1635037"/>
              <a:gd name="connsiteY141" fmla="*/ 54494 h 763023"/>
              <a:gd name="connsiteX142" fmla="*/ 708530 w 1635037"/>
              <a:gd name="connsiteY142" fmla="*/ 108987 h 763023"/>
              <a:gd name="connsiteX143" fmla="*/ 654036 w 1635037"/>
              <a:gd name="connsiteY143" fmla="*/ 54494 h 763023"/>
              <a:gd name="connsiteX144" fmla="*/ 708530 w 1635037"/>
              <a:gd name="connsiteY144" fmla="*/ 0 h 763023"/>
              <a:gd name="connsiteX145" fmla="*/ 490444 w 1635037"/>
              <a:gd name="connsiteY145" fmla="*/ 0 h 763023"/>
              <a:gd name="connsiteX146" fmla="*/ 544938 w 1635037"/>
              <a:gd name="connsiteY146" fmla="*/ 54494 h 763023"/>
              <a:gd name="connsiteX147" fmla="*/ 490444 w 1635037"/>
              <a:gd name="connsiteY147" fmla="*/ 108987 h 763023"/>
              <a:gd name="connsiteX148" fmla="*/ 435950 w 1635037"/>
              <a:gd name="connsiteY148" fmla="*/ 54494 h 763023"/>
              <a:gd name="connsiteX149" fmla="*/ 490444 w 1635037"/>
              <a:gd name="connsiteY149" fmla="*/ 0 h 763023"/>
              <a:gd name="connsiteX150" fmla="*/ 272469 w 1635037"/>
              <a:gd name="connsiteY150" fmla="*/ 0 h 763023"/>
              <a:gd name="connsiteX151" fmla="*/ 326963 w 1635037"/>
              <a:gd name="connsiteY151" fmla="*/ 54494 h 763023"/>
              <a:gd name="connsiteX152" fmla="*/ 272469 w 1635037"/>
              <a:gd name="connsiteY152" fmla="*/ 108987 h 763023"/>
              <a:gd name="connsiteX153" fmla="*/ 217975 w 1635037"/>
              <a:gd name="connsiteY153" fmla="*/ 54494 h 763023"/>
              <a:gd name="connsiteX154" fmla="*/ 272469 w 1635037"/>
              <a:gd name="connsiteY154" fmla="*/ 0 h 763023"/>
              <a:gd name="connsiteX155" fmla="*/ 54494 w 1635037"/>
              <a:gd name="connsiteY155" fmla="*/ 0 h 763023"/>
              <a:gd name="connsiteX156" fmla="*/ 108988 w 1635037"/>
              <a:gd name="connsiteY156" fmla="*/ 54494 h 763023"/>
              <a:gd name="connsiteX157" fmla="*/ 54494 w 1635037"/>
              <a:gd name="connsiteY157" fmla="*/ 108987 h 763023"/>
              <a:gd name="connsiteX158" fmla="*/ 0 w 1635037"/>
              <a:gd name="connsiteY158" fmla="*/ 54494 h 763023"/>
              <a:gd name="connsiteX159" fmla="*/ 54494 w 1635037"/>
              <a:gd name="connsiteY159" fmla="*/ 0 h 76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1635037" h="763023">
                <a:moveTo>
                  <a:pt x="1580543" y="654036"/>
                </a:moveTo>
                <a:cubicBezTo>
                  <a:pt x="1610638" y="654036"/>
                  <a:pt x="1635037" y="678435"/>
                  <a:pt x="1635037" y="708530"/>
                </a:cubicBezTo>
                <a:cubicBezTo>
                  <a:pt x="1635037" y="738626"/>
                  <a:pt x="1610638" y="763023"/>
                  <a:pt x="1580543" y="763023"/>
                </a:cubicBezTo>
                <a:cubicBezTo>
                  <a:pt x="1550447" y="763023"/>
                  <a:pt x="1526048" y="738626"/>
                  <a:pt x="1526048" y="708530"/>
                </a:cubicBezTo>
                <a:cubicBezTo>
                  <a:pt x="1526048" y="678435"/>
                  <a:pt x="1550447" y="654036"/>
                  <a:pt x="1580543" y="654036"/>
                </a:cubicBezTo>
                <a:close/>
                <a:moveTo>
                  <a:pt x="1362565" y="654036"/>
                </a:moveTo>
                <a:cubicBezTo>
                  <a:pt x="1392661" y="654036"/>
                  <a:pt x="1417059" y="678435"/>
                  <a:pt x="1417059" y="708530"/>
                </a:cubicBezTo>
                <a:cubicBezTo>
                  <a:pt x="1417059" y="738626"/>
                  <a:pt x="1392661" y="763023"/>
                  <a:pt x="1362565" y="763023"/>
                </a:cubicBezTo>
                <a:cubicBezTo>
                  <a:pt x="1332469" y="763023"/>
                  <a:pt x="1308071" y="738626"/>
                  <a:pt x="1308071" y="708530"/>
                </a:cubicBezTo>
                <a:cubicBezTo>
                  <a:pt x="1308071" y="678435"/>
                  <a:pt x="1332469" y="654036"/>
                  <a:pt x="1362565" y="654036"/>
                </a:cubicBezTo>
                <a:close/>
                <a:moveTo>
                  <a:pt x="1144482" y="654036"/>
                </a:moveTo>
                <a:cubicBezTo>
                  <a:pt x="1174578" y="654036"/>
                  <a:pt x="1198976" y="678435"/>
                  <a:pt x="1198976" y="708530"/>
                </a:cubicBezTo>
                <a:cubicBezTo>
                  <a:pt x="1198976" y="738626"/>
                  <a:pt x="1174578" y="763023"/>
                  <a:pt x="1144482" y="763023"/>
                </a:cubicBezTo>
                <a:cubicBezTo>
                  <a:pt x="1114386" y="763023"/>
                  <a:pt x="1089988" y="738626"/>
                  <a:pt x="1089988" y="708530"/>
                </a:cubicBezTo>
                <a:cubicBezTo>
                  <a:pt x="1089988" y="678435"/>
                  <a:pt x="1114386" y="654036"/>
                  <a:pt x="1144482" y="654036"/>
                </a:cubicBezTo>
                <a:close/>
                <a:moveTo>
                  <a:pt x="926505" y="654036"/>
                </a:moveTo>
                <a:cubicBezTo>
                  <a:pt x="956601" y="654036"/>
                  <a:pt x="980999" y="678435"/>
                  <a:pt x="980999" y="708530"/>
                </a:cubicBezTo>
                <a:cubicBezTo>
                  <a:pt x="980999" y="738626"/>
                  <a:pt x="956601" y="763023"/>
                  <a:pt x="926505" y="763023"/>
                </a:cubicBezTo>
                <a:cubicBezTo>
                  <a:pt x="896409" y="763023"/>
                  <a:pt x="872011" y="738626"/>
                  <a:pt x="872011" y="708530"/>
                </a:cubicBezTo>
                <a:cubicBezTo>
                  <a:pt x="872011" y="678435"/>
                  <a:pt x="896409" y="654036"/>
                  <a:pt x="926505" y="654036"/>
                </a:cubicBezTo>
                <a:close/>
                <a:moveTo>
                  <a:pt x="708530" y="654036"/>
                </a:moveTo>
                <a:cubicBezTo>
                  <a:pt x="738626" y="654036"/>
                  <a:pt x="763024" y="678435"/>
                  <a:pt x="763024" y="708530"/>
                </a:cubicBezTo>
                <a:cubicBezTo>
                  <a:pt x="763024" y="738626"/>
                  <a:pt x="738626" y="763023"/>
                  <a:pt x="708530" y="763023"/>
                </a:cubicBezTo>
                <a:cubicBezTo>
                  <a:pt x="678434" y="763023"/>
                  <a:pt x="654036" y="738626"/>
                  <a:pt x="654036" y="708530"/>
                </a:cubicBezTo>
                <a:cubicBezTo>
                  <a:pt x="654036" y="678435"/>
                  <a:pt x="678434" y="654036"/>
                  <a:pt x="708530" y="654036"/>
                </a:cubicBezTo>
                <a:close/>
                <a:moveTo>
                  <a:pt x="490444" y="654036"/>
                </a:moveTo>
                <a:cubicBezTo>
                  <a:pt x="520540" y="654036"/>
                  <a:pt x="544938" y="678435"/>
                  <a:pt x="544938" y="708530"/>
                </a:cubicBezTo>
                <a:cubicBezTo>
                  <a:pt x="544938" y="738626"/>
                  <a:pt x="520540" y="763023"/>
                  <a:pt x="490444" y="763023"/>
                </a:cubicBezTo>
                <a:cubicBezTo>
                  <a:pt x="460348" y="763023"/>
                  <a:pt x="435950" y="738626"/>
                  <a:pt x="435950" y="708530"/>
                </a:cubicBezTo>
                <a:cubicBezTo>
                  <a:pt x="435950" y="678435"/>
                  <a:pt x="460348" y="654036"/>
                  <a:pt x="490444" y="654036"/>
                </a:cubicBezTo>
                <a:close/>
                <a:moveTo>
                  <a:pt x="272469" y="654036"/>
                </a:moveTo>
                <a:cubicBezTo>
                  <a:pt x="302565" y="654036"/>
                  <a:pt x="326963" y="678435"/>
                  <a:pt x="326963" y="708530"/>
                </a:cubicBezTo>
                <a:cubicBezTo>
                  <a:pt x="326963" y="738626"/>
                  <a:pt x="302565" y="763023"/>
                  <a:pt x="272469" y="763023"/>
                </a:cubicBezTo>
                <a:cubicBezTo>
                  <a:pt x="242373" y="763023"/>
                  <a:pt x="217975" y="738626"/>
                  <a:pt x="217975" y="708530"/>
                </a:cubicBezTo>
                <a:cubicBezTo>
                  <a:pt x="217975" y="678435"/>
                  <a:pt x="242373" y="654036"/>
                  <a:pt x="272469" y="654036"/>
                </a:cubicBezTo>
                <a:close/>
                <a:moveTo>
                  <a:pt x="54494" y="654036"/>
                </a:moveTo>
                <a:cubicBezTo>
                  <a:pt x="84590" y="654036"/>
                  <a:pt x="108988" y="678435"/>
                  <a:pt x="108988" y="708530"/>
                </a:cubicBezTo>
                <a:cubicBezTo>
                  <a:pt x="108988" y="738626"/>
                  <a:pt x="84590" y="763023"/>
                  <a:pt x="54494" y="763023"/>
                </a:cubicBezTo>
                <a:cubicBezTo>
                  <a:pt x="24398" y="763023"/>
                  <a:pt x="0" y="738626"/>
                  <a:pt x="0" y="708530"/>
                </a:cubicBezTo>
                <a:cubicBezTo>
                  <a:pt x="0" y="678435"/>
                  <a:pt x="24398" y="654036"/>
                  <a:pt x="54494" y="654036"/>
                </a:cubicBezTo>
                <a:close/>
                <a:moveTo>
                  <a:pt x="1580543" y="435950"/>
                </a:moveTo>
                <a:cubicBezTo>
                  <a:pt x="1610638" y="435950"/>
                  <a:pt x="1635037" y="460348"/>
                  <a:pt x="1635037" y="490444"/>
                </a:cubicBezTo>
                <a:cubicBezTo>
                  <a:pt x="1635037" y="520540"/>
                  <a:pt x="1610638" y="544938"/>
                  <a:pt x="1580543" y="544938"/>
                </a:cubicBezTo>
                <a:cubicBezTo>
                  <a:pt x="1550447" y="544938"/>
                  <a:pt x="1526048" y="520540"/>
                  <a:pt x="1526048" y="490444"/>
                </a:cubicBezTo>
                <a:cubicBezTo>
                  <a:pt x="1526048" y="460348"/>
                  <a:pt x="1550447" y="435950"/>
                  <a:pt x="1580543" y="435950"/>
                </a:cubicBezTo>
                <a:close/>
                <a:moveTo>
                  <a:pt x="1362565" y="435950"/>
                </a:moveTo>
                <a:cubicBezTo>
                  <a:pt x="1392661" y="435950"/>
                  <a:pt x="1417059" y="460348"/>
                  <a:pt x="1417059" y="490444"/>
                </a:cubicBezTo>
                <a:cubicBezTo>
                  <a:pt x="1417059" y="520540"/>
                  <a:pt x="1392661" y="544938"/>
                  <a:pt x="1362565" y="544938"/>
                </a:cubicBezTo>
                <a:cubicBezTo>
                  <a:pt x="1332469" y="544938"/>
                  <a:pt x="1308071" y="520540"/>
                  <a:pt x="1308071" y="490444"/>
                </a:cubicBezTo>
                <a:cubicBezTo>
                  <a:pt x="1308071" y="460348"/>
                  <a:pt x="1332469" y="435950"/>
                  <a:pt x="1362565" y="435950"/>
                </a:cubicBezTo>
                <a:close/>
                <a:moveTo>
                  <a:pt x="1144482" y="435950"/>
                </a:moveTo>
                <a:cubicBezTo>
                  <a:pt x="1174578" y="435950"/>
                  <a:pt x="1198976" y="460348"/>
                  <a:pt x="1198976" y="490444"/>
                </a:cubicBezTo>
                <a:cubicBezTo>
                  <a:pt x="1198976" y="520540"/>
                  <a:pt x="1174578" y="544938"/>
                  <a:pt x="1144482" y="544938"/>
                </a:cubicBezTo>
                <a:cubicBezTo>
                  <a:pt x="1114386" y="544938"/>
                  <a:pt x="1089988" y="520540"/>
                  <a:pt x="1089988" y="490444"/>
                </a:cubicBezTo>
                <a:cubicBezTo>
                  <a:pt x="1089988" y="460348"/>
                  <a:pt x="1114386" y="435950"/>
                  <a:pt x="1144482" y="435950"/>
                </a:cubicBezTo>
                <a:close/>
                <a:moveTo>
                  <a:pt x="926505" y="435950"/>
                </a:moveTo>
                <a:cubicBezTo>
                  <a:pt x="956601" y="435950"/>
                  <a:pt x="980999" y="460348"/>
                  <a:pt x="980999" y="490444"/>
                </a:cubicBezTo>
                <a:cubicBezTo>
                  <a:pt x="980999" y="520540"/>
                  <a:pt x="956601" y="544938"/>
                  <a:pt x="926505" y="544938"/>
                </a:cubicBezTo>
                <a:cubicBezTo>
                  <a:pt x="896409" y="544938"/>
                  <a:pt x="872011" y="520540"/>
                  <a:pt x="872011" y="490444"/>
                </a:cubicBezTo>
                <a:cubicBezTo>
                  <a:pt x="872011" y="460348"/>
                  <a:pt x="896409" y="435950"/>
                  <a:pt x="926505" y="435950"/>
                </a:cubicBezTo>
                <a:close/>
                <a:moveTo>
                  <a:pt x="708530" y="435950"/>
                </a:moveTo>
                <a:cubicBezTo>
                  <a:pt x="738626" y="435950"/>
                  <a:pt x="763024" y="460348"/>
                  <a:pt x="763024" y="490444"/>
                </a:cubicBezTo>
                <a:cubicBezTo>
                  <a:pt x="763024" y="520540"/>
                  <a:pt x="738626" y="544938"/>
                  <a:pt x="708530" y="544938"/>
                </a:cubicBezTo>
                <a:cubicBezTo>
                  <a:pt x="678434" y="544938"/>
                  <a:pt x="654036" y="520540"/>
                  <a:pt x="654036" y="490444"/>
                </a:cubicBezTo>
                <a:cubicBezTo>
                  <a:pt x="654036" y="460348"/>
                  <a:pt x="678434" y="435950"/>
                  <a:pt x="708530" y="435950"/>
                </a:cubicBezTo>
                <a:close/>
                <a:moveTo>
                  <a:pt x="490444" y="435950"/>
                </a:moveTo>
                <a:cubicBezTo>
                  <a:pt x="520540" y="435950"/>
                  <a:pt x="544938" y="460348"/>
                  <a:pt x="544938" y="490444"/>
                </a:cubicBezTo>
                <a:cubicBezTo>
                  <a:pt x="544938" y="520540"/>
                  <a:pt x="520540" y="544938"/>
                  <a:pt x="490444" y="544938"/>
                </a:cubicBezTo>
                <a:cubicBezTo>
                  <a:pt x="460348" y="544938"/>
                  <a:pt x="435950" y="520540"/>
                  <a:pt x="435950" y="490444"/>
                </a:cubicBezTo>
                <a:cubicBezTo>
                  <a:pt x="435950" y="460348"/>
                  <a:pt x="460348" y="435950"/>
                  <a:pt x="490444" y="435950"/>
                </a:cubicBezTo>
                <a:close/>
                <a:moveTo>
                  <a:pt x="272469" y="435950"/>
                </a:moveTo>
                <a:cubicBezTo>
                  <a:pt x="302565" y="435950"/>
                  <a:pt x="326963" y="460348"/>
                  <a:pt x="326963" y="490444"/>
                </a:cubicBezTo>
                <a:cubicBezTo>
                  <a:pt x="326963" y="520540"/>
                  <a:pt x="302565" y="544938"/>
                  <a:pt x="272469" y="544938"/>
                </a:cubicBezTo>
                <a:cubicBezTo>
                  <a:pt x="242373" y="544938"/>
                  <a:pt x="217975" y="520540"/>
                  <a:pt x="217975" y="490444"/>
                </a:cubicBezTo>
                <a:cubicBezTo>
                  <a:pt x="217975" y="460348"/>
                  <a:pt x="242373" y="435950"/>
                  <a:pt x="272469" y="435950"/>
                </a:cubicBezTo>
                <a:close/>
                <a:moveTo>
                  <a:pt x="54494" y="435950"/>
                </a:moveTo>
                <a:cubicBezTo>
                  <a:pt x="84590" y="435950"/>
                  <a:pt x="108988" y="460348"/>
                  <a:pt x="108988" y="490444"/>
                </a:cubicBezTo>
                <a:cubicBezTo>
                  <a:pt x="108988" y="520540"/>
                  <a:pt x="84590" y="544938"/>
                  <a:pt x="54494" y="544938"/>
                </a:cubicBezTo>
                <a:cubicBezTo>
                  <a:pt x="24398" y="544938"/>
                  <a:pt x="0" y="520540"/>
                  <a:pt x="0" y="490444"/>
                </a:cubicBezTo>
                <a:cubicBezTo>
                  <a:pt x="0" y="460348"/>
                  <a:pt x="24398" y="435950"/>
                  <a:pt x="54494" y="435950"/>
                </a:cubicBezTo>
                <a:close/>
                <a:moveTo>
                  <a:pt x="1580543" y="217975"/>
                </a:moveTo>
                <a:cubicBezTo>
                  <a:pt x="1610638" y="217975"/>
                  <a:pt x="1635037" y="242373"/>
                  <a:pt x="1635037" y="272469"/>
                </a:cubicBezTo>
                <a:cubicBezTo>
                  <a:pt x="1635037" y="302565"/>
                  <a:pt x="1610638" y="326962"/>
                  <a:pt x="1580543" y="326962"/>
                </a:cubicBezTo>
                <a:cubicBezTo>
                  <a:pt x="1550447" y="326962"/>
                  <a:pt x="1526048" y="302565"/>
                  <a:pt x="1526048" y="272469"/>
                </a:cubicBezTo>
                <a:cubicBezTo>
                  <a:pt x="1526048" y="242373"/>
                  <a:pt x="1550447" y="217975"/>
                  <a:pt x="1580543" y="217975"/>
                </a:cubicBezTo>
                <a:close/>
                <a:moveTo>
                  <a:pt x="1362565" y="217975"/>
                </a:moveTo>
                <a:cubicBezTo>
                  <a:pt x="1392661" y="217975"/>
                  <a:pt x="1417059" y="242373"/>
                  <a:pt x="1417059" y="272469"/>
                </a:cubicBezTo>
                <a:cubicBezTo>
                  <a:pt x="1417059" y="302565"/>
                  <a:pt x="1392661" y="326962"/>
                  <a:pt x="1362565" y="326962"/>
                </a:cubicBezTo>
                <a:cubicBezTo>
                  <a:pt x="1332469" y="326962"/>
                  <a:pt x="1308071" y="302565"/>
                  <a:pt x="1308071" y="272469"/>
                </a:cubicBezTo>
                <a:cubicBezTo>
                  <a:pt x="1308071" y="242373"/>
                  <a:pt x="1332469" y="217975"/>
                  <a:pt x="1362565" y="217975"/>
                </a:cubicBezTo>
                <a:close/>
                <a:moveTo>
                  <a:pt x="1144482" y="217975"/>
                </a:moveTo>
                <a:cubicBezTo>
                  <a:pt x="1174578" y="217975"/>
                  <a:pt x="1198976" y="242373"/>
                  <a:pt x="1198976" y="272469"/>
                </a:cubicBezTo>
                <a:cubicBezTo>
                  <a:pt x="1198976" y="302565"/>
                  <a:pt x="1174578" y="326962"/>
                  <a:pt x="1144482" y="326962"/>
                </a:cubicBezTo>
                <a:cubicBezTo>
                  <a:pt x="1114386" y="326962"/>
                  <a:pt x="1089988" y="302565"/>
                  <a:pt x="1089988" y="272469"/>
                </a:cubicBezTo>
                <a:cubicBezTo>
                  <a:pt x="1089988" y="242373"/>
                  <a:pt x="1114386" y="217975"/>
                  <a:pt x="1144482" y="217975"/>
                </a:cubicBezTo>
                <a:close/>
                <a:moveTo>
                  <a:pt x="926505" y="217975"/>
                </a:moveTo>
                <a:cubicBezTo>
                  <a:pt x="956601" y="217975"/>
                  <a:pt x="980999" y="242373"/>
                  <a:pt x="980999" y="272469"/>
                </a:cubicBezTo>
                <a:cubicBezTo>
                  <a:pt x="980999" y="302565"/>
                  <a:pt x="956601" y="326962"/>
                  <a:pt x="926505" y="326962"/>
                </a:cubicBezTo>
                <a:cubicBezTo>
                  <a:pt x="896409" y="326962"/>
                  <a:pt x="872011" y="302565"/>
                  <a:pt x="872011" y="272469"/>
                </a:cubicBezTo>
                <a:cubicBezTo>
                  <a:pt x="872011" y="242373"/>
                  <a:pt x="896409" y="217975"/>
                  <a:pt x="926505" y="217975"/>
                </a:cubicBezTo>
                <a:close/>
                <a:moveTo>
                  <a:pt x="708530" y="217975"/>
                </a:moveTo>
                <a:cubicBezTo>
                  <a:pt x="738626" y="217975"/>
                  <a:pt x="763024" y="242373"/>
                  <a:pt x="763024" y="272469"/>
                </a:cubicBezTo>
                <a:cubicBezTo>
                  <a:pt x="763024" y="302565"/>
                  <a:pt x="738626" y="326962"/>
                  <a:pt x="708530" y="326962"/>
                </a:cubicBezTo>
                <a:cubicBezTo>
                  <a:pt x="678434" y="326962"/>
                  <a:pt x="654036" y="302565"/>
                  <a:pt x="654036" y="272469"/>
                </a:cubicBezTo>
                <a:cubicBezTo>
                  <a:pt x="654036" y="242373"/>
                  <a:pt x="678434" y="217975"/>
                  <a:pt x="708530" y="217975"/>
                </a:cubicBezTo>
                <a:close/>
                <a:moveTo>
                  <a:pt x="490444" y="217975"/>
                </a:moveTo>
                <a:cubicBezTo>
                  <a:pt x="520540" y="217975"/>
                  <a:pt x="544938" y="242373"/>
                  <a:pt x="544938" y="272469"/>
                </a:cubicBezTo>
                <a:cubicBezTo>
                  <a:pt x="544938" y="302565"/>
                  <a:pt x="520540" y="326962"/>
                  <a:pt x="490444" y="326962"/>
                </a:cubicBezTo>
                <a:cubicBezTo>
                  <a:pt x="460348" y="326962"/>
                  <a:pt x="435950" y="302565"/>
                  <a:pt x="435950" y="272469"/>
                </a:cubicBezTo>
                <a:cubicBezTo>
                  <a:pt x="435950" y="242373"/>
                  <a:pt x="460348" y="217975"/>
                  <a:pt x="490444" y="217975"/>
                </a:cubicBezTo>
                <a:close/>
                <a:moveTo>
                  <a:pt x="272469" y="217975"/>
                </a:moveTo>
                <a:cubicBezTo>
                  <a:pt x="302565" y="217975"/>
                  <a:pt x="326963" y="242373"/>
                  <a:pt x="326963" y="272469"/>
                </a:cubicBezTo>
                <a:cubicBezTo>
                  <a:pt x="326963" y="302565"/>
                  <a:pt x="302565" y="326962"/>
                  <a:pt x="272469" y="326962"/>
                </a:cubicBezTo>
                <a:cubicBezTo>
                  <a:pt x="242373" y="326962"/>
                  <a:pt x="217975" y="302565"/>
                  <a:pt x="217975" y="272469"/>
                </a:cubicBezTo>
                <a:cubicBezTo>
                  <a:pt x="217975" y="242373"/>
                  <a:pt x="242373" y="217975"/>
                  <a:pt x="272469" y="217975"/>
                </a:cubicBezTo>
                <a:close/>
                <a:moveTo>
                  <a:pt x="54494" y="217975"/>
                </a:moveTo>
                <a:cubicBezTo>
                  <a:pt x="84590" y="217975"/>
                  <a:pt x="108988" y="242373"/>
                  <a:pt x="108988" y="272469"/>
                </a:cubicBezTo>
                <a:cubicBezTo>
                  <a:pt x="108988" y="302565"/>
                  <a:pt x="84590" y="326962"/>
                  <a:pt x="54494" y="326962"/>
                </a:cubicBezTo>
                <a:cubicBezTo>
                  <a:pt x="24398" y="326962"/>
                  <a:pt x="0" y="302565"/>
                  <a:pt x="0" y="272469"/>
                </a:cubicBezTo>
                <a:cubicBezTo>
                  <a:pt x="0" y="242373"/>
                  <a:pt x="24398" y="217975"/>
                  <a:pt x="54494" y="217975"/>
                </a:cubicBezTo>
                <a:close/>
                <a:moveTo>
                  <a:pt x="1580543" y="0"/>
                </a:moveTo>
                <a:cubicBezTo>
                  <a:pt x="1610638" y="0"/>
                  <a:pt x="1635037" y="24398"/>
                  <a:pt x="1635037" y="54494"/>
                </a:cubicBezTo>
                <a:cubicBezTo>
                  <a:pt x="1635037" y="84590"/>
                  <a:pt x="1610638" y="108987"/>
                  <a:pt x="1580543" y="108987"/>
                </a:cubicBezTo>
                <a:cubicBezTo>
                  <a:pt x="1550447" y="108987"/>
                  <a:pt x="1526048" y="84590"/>
                  <a:pt x="1526048" y="54494"/>
                </a:cubicBezTo>
                <a:cubicBezTo>
                  <a:pt x="1526048" y="24398"/>
                  <a:pt x="1550447" y="0"/>
                  <a:pt x="1580543" y="0"/>
                </a:cubicBezTo>
                <a:close/>
                <a:moveTo>
                  <a:pt x="1362565" y="0"/>
                </a:moveTo>
                <a:cubicBezTo>
                  <a:pt x="1392661" y="0"/>
                  <a:pt x="1417059" y="24398"/>
                  <a:pt x="1417059" y="54494"/>
                </a:cubicBezTo>
                <a:cubicBezTo>
                  <a:pt x="1417059" y="84590"/>
                  <a:pt x="1392661" y="108987"/>
                  <a:pt x="1362565" y="108987"/>
                </a:cubicBezTo>
                <a:cubicBezTo>
                  <a:pt x="1332469" y="108987"/>
                  <a:pt x="1308071" y="84590"/>
                  <a:pt x="1308071" y="54494"/>
                </a:cubicBezTo>
                <a:cubicBezTo>
                  <a:pt x="1308071" y="24398"/>
                  <a:pt x="1332469" y="0"/>
                  <a:pt x="1362565" y="0"/>
                </a:cubicBezTo>
                <a:close/>
                <a:moveTo>
                  <a:pt x="1144482" y="0"/>
                </a:moveTo>
                <a:cubicBezTo>
                  <a:pt x="1174578" y="0"/>
                  <a:pt x="1198976" y="24398"/>
                  <a:pt x="1198976" y="54494"/>
                </a:cubicBezTo>
                <a:cubicBezTo>
                  <a:pt x="1198976" y="84590"/>
                  <a:pt x="1174578" y="108987"/>
                  <a:pt x="1144482" y="108987"/>
                </a:cubicBezTo>
                <a:cubicBezTo>
                  <a:pt x="1114386" y="108987"/>
                  <a:pt x="1089988" y="84590"/>
                  <a:pt x="1089988" y="54494"/>
                </a:cubicBezTo>
                <a:cubicBezTo>
                  <a:pt x="1089988" y="24398"/>
                  <a:pt x="1114386" y="0"/>
                  <a:pt x="1144482" y="0"/>
                </a:cubicBezTo>
                <a:close/>
                <a:moveTo>
                  <a:pt x="926505" y="0"/>
                </a:moveTo>
                <a:cubicBezTo>
                  <a:pt x="956601" y="0"/>
                  <a:pt x="980999" y="24398"/>
                  <a:pt x="980999" y="54494"/>
                </a:cubicBezTo>
                <a:cubicBezTo>
                  <a:pt x="980999" y="84590"/>
                  <a:pt x="956601" y="108987"/>
                  <a:pt x="926505" y="108987"/>
                </a:cubicBezTo>
                <a:cubicBezTo>
                  <a:pt x="896409" y="108987"/>
                  <a:pt x="872011" y="84590"/>
                  <a:pt x="872011" y="54494"/>
                </a:cubicBezTo>
                <a:cubicBezTo>
                  <a:pt x="872011" y="24398"/>
                  <a:pt x="896409" y="0"/>
                  <a:pt x="926505" y="0"/>
                </a:cubicBezTo>
                <a:close/>
                <a:moveTo>
                  <a:pt x="708530" y="0"/>
                </a:moveTo>
                <a:cubicBezTo>
                  <a:pt x="738626" y="0"/>
                  <a:pt x="763024" y="24398"/>
                  <a:pt x="763024" y="54494"/>
                </a:cubicBezTo>
                <a:cubicBezTo>
                  <a:pt x="763024" y="84590"/>
                  <a:pt x="738626" y="108987"/>
                  <a:pt x="708530" y="108987"/>
                </a:cubicBezTo>
                <a:cubicBezTo>
                  <a:pt x="678434" y="108987"/>
                  <a:pt x="654036" y="84590"/>
                  <a:pt x="654036" y="54494"/>
                </a:cubicBezTo>
                <a:cubicBezTo>
                  <a:pt x="654036" y="24398"/>
                  <a:pt x="678434" y="0"/>
                  <a:pt x="708530" y="0"/>
                </a:cubicBezTo>
                <a:close/>
                <a:moveTo>
                  <a:pt x="490444" y="0"/>
                </a:moveTo>
                <a:cubicBezTo>
                  <a:pt x="520540" y="0"/>
                  <a:pt x="544938" y="24398"/>
                  <a:pt x="544938" y="54494"/>
                </a:cubicBezTo>
                <a:cubicBezTo>
                  <a:pt x="544938" y="84590"/>
                  <a:pt x="520540" y="108987"/>
                  <a:pt x="490444" y="108987"/>
                </a:cubicBezTo>
                <a:cubicBezTo>
                  <a:pt x="460348" y="108987"/>
                  <a:pt x="435950" y="84590"/>
                  <a:pt x="435950" y="54494"/>
                </a:cubicBezTo>
                <a:cubicBezTo>
                  <a:pt x="435950" y="24398"/>
                  <a:pt x="460348" y="0"/>
                  <a:pt x="490444" y="0"/>
                </a:cubicBezTo>
                <a:close/>
                <a:moveTo>
                  <a:pt x="272469" y="0"/>
                </a:moveTo>
                <a:cubicBezTo>
                  <a:pt x="302565" y="0"/>
                  <a:pt x="326963" y="24398"/>
                  <a:pt x="326963" y="54494"/>
                </a:cubicBezTo>
                <a:cubicBezTo>
                  <a:pt x="326963" y="84590"/>
                  <a:pt x="302565" y="108987"/>
                  <a:pt x="272469" y="108987"/>
                </a:cubicBezTo>
                <a:cubicBezTo>
                  <a:pt x="242373" y="108987"/>
                  <a:pt x="217975" y="84590"/>
                  <a:pt x="217975" y="54494"/>
                </a:cubicBezTo>
                <a:cubicBezTo>
                  <a:pt x="217975" y="24398"/>
                  <a:pt x="242373" y="0"/>
                  <a:pt x="272469" y="0"/>
                </a:cubicBezTo>
                <a:close/>
                <a:moveTo>
                  <a:pt x="54494" y="0"/>
                </a:moveTo>
                <a:cubicBezTo>
                  <a:pt x="84590" y="0"/>
                  <a:pt x="108988" y="24398"/>
                  <a:pt x="108988" y="54494"/>
                </a:cubicBezTo>
                <a:cubicBezTo>
                  <a:pt x="108988" y="84590"/>
                  <a:pt x="84590" y="108987"/>
                  <a:pt x="54494" y="108987"/>
                </a:cubicBezTo>
                <a:cubicBezTo>
                  <a:pt x="24398" y="108987"/>
                  <a:pt x="0" y="84590"/>
                  <a:pt x="0" y="54494"/>
                </a:cubicBezTo>
                <a:cubicBezTo>
                  <a:pt x="0" y="24398"/>
                  <a:pt x="24398" y="0"/>
                  <a:pt x="54494" y="0"/>
                </a:cubicBezTo>
                <a:close/>
              </a:path>
            </a:pathLst>
          </a:custGeom>
          <a:solidFill>
            <a:srgbClr val="92D749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70249E3-E4F7-4FA7-9134-53A44DCE5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799" y="2933009"/>
            <a:ext cx="5791201" cy="1661993"/>
          </a:xfrm>
        </p:spPr>
        <p:txBody>
          <a:bodyPr anchor="b" anchorCtr="0">
            <a:noAutofit/>
          </a:bodyPr>
          <a:lstStyle>
            <a:lvl1pPr>
              <a:defRPr kumimoji="0" lang="en-GB" sz="4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7208EF-50C7-D16A-6C22-A6CC081981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0799" y="4713231"/>
            <a:ext cx="5791201" cy="8617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0" lang="en-GB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Free-form: Shape 556">
            <a:extLst>
              <a:ext uri="{FF2B5EF4-FFF2-40B4-BE49-F238E27FC236}">
                <a16:creationId xmlns:a16="http://schemas.microsoft.com/office/drawing/2014/main" id="{DC6779D0-37F0-A935-C7D8-CDB86EF86C63}"/>
              </a:ext>
            </a:extLst>
          </p:cNvPr>
          <p:cNvSpPr/>
          <p:nvPr userDrawn="1"/>
        </p:nvSpPr>
        <p:spPr>
          <a:xfrm>
            <a:off x="1320798" y="1324953"/>
            <a:ext cx="2424337" cy="654595"/>
          </a:xfrm>
          <a:custGeom>
            <a:avLst/>
            <a:gdLst>
              <a:gd name="connsiteX0" fmla="*/ 7953848 w 9524996"/>
              <a:gd name="connsiteY0" fmla="*/ 2495454 h 2571845"/>
              <a:gd name="connsiteX1" fmla="*/ 7979279 w 9524996"/>
              <a:gd name="connsiteY1" fmla="*/ 2506217 h 2571845"/>
              <a:gd name="connsiteX2" fmla="*/ 7989853 w 9524996"/>
              <a:gd name="connsiteY2" fmla="*/ 2532602 h 2571845"/>
              <a:gd name="connsiteX3" fmla="*/ 7979279 w 9524996"/>
              <a:gd name="connsiteY3" fmla="*/ 2558986 h 2571845"/>
              <a:gd name="connsiteX4" fmla="*/ 7953848 w 9524996"/>
              <a:gd name="connsiteY4" fmla="*/ 2569749 h 2571845"/>
              <a:gd name="connsiteX5" fmla="*/ 7927464 w 9524996"/>
              <a:gd name="connsiteY5" fmla="*/ 2558986 h 2571845"/>
              <a:gd name="connsiteX6" fmla="*/ 7916510 w 9524996"/>
              <a:gd name="connsiteY6" fmla="*/ 2532602 h 2571845"/>
              <a:gd name="connsiteX7" fmla="*/ 7927464 w 9524996"/>
              <a:gd name="connsiteY7" fmla="*/ 2506217 h 2571845"/>
              <a:gd name="connsiteX8" fmla="*/ 7953848 w 9524996"/>
              <a:gd name="connsiteY8" fmla="*/ 2495454 h 2571845"/>
              <a:gd name="connsiteX9" fmla="*/ 740950 w 9524996"/>
              <a:gd name="connsiteY9" fmla="*/ 2373249 h 2571845"/>
              <a:gd name="connsiteX10" fmla="*/ 740950 w 9524996"/>
              <a:gd name="connsiteY10" fmla="*/ 2521267 h 2571845"/>
              <a:gd name="connsiteX11" fmla="*/ 837820 w 9524996"/>
              <a:gd name="connsiteY11" fmla="*/ 2521267 h 2571845"/>
              <a:gd name="connsiteX12" fmla="*/ 901448 w 9524996"/>
              <a:gd name="connsiteY12" fmla="*/ 2501931 h 2571845"/>
              <a:gd name="connsiteX13" fmla="*/ 901542 w 9524996"/>
              <a:gd name="connsiteY13" fmla="*/ 2501836 h 2571845"/>
              <a:gd name="connsiteX14" fmla="*/ 924402 w 9524996"/>
              <a:gd name="connsiteY14" fmla="*/ 2448401 h 2571845"/>
              <a:gd name="connsiteX15" fmla="*/ 900304 w 9524996"/>
              <a:gd name="connsiteY15" fmla="*/ 2393442 h 2571845"/>
              <a:gd name="connsiteX16" fmla="*/ 835915 w 9524996"/>
              <a:gd name="connsiteY16" fmla="*/ 2373249 h 2571845"/>
              <a:gd name="connsiteX17" fmla="*/ 6301451 w 9524996"/>
              <a:gd name="connsiteY17" fmla="*/ 2278951 h 2571845"/>
              <a:gd name="connsiteX18" fmla="*/ 6245444 w 9524996"/>
              <a:gd name="connsiteY18" fmla="*/ 2293239 h 2571845"/>
              <a:gd name="connsiteX19" fmla="*/ 6205343 w 9524996"/>
              <a:gd name="connsiteY19" fmla="*/ 2335339 h 2571845"/>
              <a:gd name="connsiteX20" fmla="*/ 6190294 w 9524996"/>
              <a:gd name="connsiteY20" fmla="*/ 2400300 h 2571845"/>
              <a:gd name="connsiteX21" fmla="*/ 6205343 w 9524996"/>
              <a:gd name="connsiteY21" fmla="*/ 2466308 h 2571845"/>
              <a:gd name="connsiteX22" fmla="*/ 6245444 w 9524996"/>
              <a:gd name="connsiteY22" fmla="*/ 2508980 h 2571845"/>
              <a:gd name="connsiteX23" fmla="*/ 6301451 w 9524996"/>
              <a:gd name="connsiteY23" fmla="*/ 2523648 h 2571845"/>
              <a:gd name="connsiteX24" fmla="*/ 6357648 w 9524996"/>
              <a:gd name="connsiteY24" fmla="*/ 2508980 h 2571845"/>
              <a:gd name="connsiteX25" fmla="*/ 6398320 w 9524996"/>
              <a:gd name="connsiteY25" fmla="*/ 2466308 h 2571845"/>
              <a:gd name="connsiteX26" fmla="*/ 6413370 w 9524996"/>
              <a:gd name="connsiteY26" fmla="*/ 2400966 h 2571845"/>
              <a:gd name="connsiteX27" fmla="*/ 6398320 w 9524996"/>
              <a:gd name="connsiteY27" fmla="*/ 2336006 h 2571845"/>
              <a:gd name="connsiteX28" fmla="*/ 6398320 w 9524996"/>
              <a:gd name="connsiteY28" fmla="*/ 2335911 h 2571845"/>
              <a:gd name="connsiteX29" fmla="*/ 6357648 w 9524996"/>
              <a:gd name="connsiteY29" fmla="*/ 2293620 h 2571845"/>
              <a:gd name="connsiteX30" fmla="*/ 6301451 w 9524996"/>
              <a:gd name="connsiteY30" fmla="*/ 2278951 h 2571845"/>
              <a:gd name="connsiteX31" fmla="*/ 4197378 w 9524996"/>
              <a:gd name="connsiteY31" fmla="*/ 2278951 h 2571845"/>
              <a:gd name="connsiteX32" fmla="*/ 4141371 w 9524996"/>
              <a:gd name="connsiteY32" fmla="*/ 2293239 h 2571845"/>
              <a:gd name="connsiteX33" fmla="*/ 4101271 w 9524996"/>
              <a:gd name="connsiteY33" fmla="*/ 2335339 h 2571845"/>
              <a:gd name="connsiteX34" fmla="*/ 4086221 w 9524996"/>
              <a:gd name="connsiteY34" fmla="*/ 2400300 h 2571845"/>
              <a:gd name="connsiteX35" fmla="*/ 4101271 w 9524996"/>
              <a:gd name="connsiteY35" fmla="*/ 2466308 h 2571845"/>
              <a:gd name="connsiteX36" fmla="*/ 4141371 w 9524996"/>
              <a:gd name="connsiteY36" fmla="*/ 2508980 h 2571845"/>
              <a:gd name="connsiteX37" fmla="*/ 4197378 w 9524996"/>
              <a:gd name="connsiteY37" fmla="*/ 2523648 h 2571845"/>
              <a:gd name="connsiteX38" fmla="*/ 4253576 w 9524996"/>
              <a:gd name="connsiteY38" fmla="*/ 2508980 h 2571845"/>
              <a:gd name="connsiteX39" fmla="*/ 4294247 w 9524996"/>
              <a:gd name="connsiteY39" fmla="*/ 2466308 h 2571845"/>
              <a:gd name="connsiteX40" fmla="*/ 4309297 w 9524996"/>
              <a:gd name="connsiteY40" fmla="*/ 2400966 h 2571845"/>
              <a:gd name="connsiteX41" fmla="*/ 4294247 w 9524996"/>
              <a:gd name="connsiteY41" fmla="*/ 2336006 h 2571845"/>
              <a:gd name="connsiteX42" fmla="*/ 4294247 w 9524996"/>
              <a:gd name="connsiteY42" fmla="*/ 2335911 h 2571845"/>
              <a:gd name="connsiteX43" fmla="*/ 4253576 w 9524996"/>
              <a:gd name="connsiteY43" fmla="*/ 2293620 h 2571845"/>
              <a:gd name="connsiteX44" fmla="*/ 4197378 w 9524996"/>
              <a:gd name="connsiteY44" fmla="*/ 2278951 h 2571845"/>
              <a:gd name="connsiteX45" fmla="*/ 1939290 w 9524996"/>
              <a:gd name="connsiteY45" fmla="*/ 2278951 h 2571845"/>
              <a:gd name="connsiteX46" fmla="*/ 1883282 w 9524996"/>
              <a:gd name="connsiteY46" fmla="*/ 2293239 h 2571845"/>
              <a:gd name="connsiteX47" fmla="*/ 1843182 w 9524996"/>
              <a:gd name="connsiteY47" fmla="*/ 2335339 h 2571845"/>
              <a:gd name="connsiteX48" fmla="*/ 1828132 w 9524996"/>
              <a:gd name="connsiteY48" fmla="*/ 2400300 h 2571845"/>
              <a:gd name="connsiteX49" fmla="*/ 1843182 w 9524996"/>
              <a:gd name="connsiteY49" fmla="*/ 2466308 h 2571845"/>
              <a:gd name="connsiteX50" fmla="*/ 1883282 w 9524996"/>
              <a:gd name="connsiteY50" fmla="*/ 2508980 h 2571845"/>
              <a:gd name="connsiteX51" fmla="*/ 1939290 w 9524996"/>
              <a:gd name="connsiteY51" fmla="*/ 2523648 h 2571845"/>
              <a:gd name="connsiteX52" fmla="*/ 1995487 w 9524996"/>
              <a:gd name="connsiteY52" fmla="*/ 2508980 h 2571845"/>
              <a:gd name="connsiteX53" fmla="*/ 2036158 w 9524996"/>
              <a:gd name="connsiteY53" fmla="*/ 2466308 h 2571845"/>
              <a:gd name="connsiteX54" fmla="*/ 2051208 w 9524996"/>
              <a:gd name="connsiteY54" fmla="*/ 2400966 h 2571845"/>
              <a:gd name="connsiteX55" fmla="*/ 2036158 w 9524996"/>
              <a:gd name="connsiteY55" fmla="*/ 2336006 h 2571845"/>
              <a:gd name="connsiteX56" fmla="*/ 2036158 w 9524996"/>
              <a:gd name="connsiteY56" fmla="*/ 2335911 h 2571845"/>
              <a:gd name="connsiteX57" fmla="*/ 1995487 w 9524996"/>
              <a:gd name="connsiteY57" fmla="*/ 2293620 h 2571845"/>
              <a:gd name="connsiteX58" fmla="*/ 1939290 w 9524996"/>
              <a:gd name="connsiteY58" fmla="*/ 2278951 h 2571845"/>
              <a:gd name="connsiteX59" fmla="*/ 7138984 w 9524996"/>
              <a:gd name="connsiteY59" fmla="*/ 2277522 h 2571845"/>
              <a:gd name="connsiteX60" fmla="*/ 7068309 w 9524996"/>
              <a:gd name="connsiteY60" fmla="*/ 2304097 h 2571845"/>
              <a:gd name="connsiteX61" fmla="*/ 7035067 w 9524996"/>
              <a:gd name="connsiteY61" fmla="*/ 2377344 h 2571845"/>
              <a:gd name="connsiteX62" fmla="*/ 7243092 w 9524996"/>
              <a:gd name="connsiteY62" fmla="*/ 2377344 h 2571845"/>
              <a:gd name="connsiteX63" fmla="*/ 7229185 w 9524996"/>
              <a:gd name="connsiteY63" fmla="*/ 2323528 h 2571845"/>
              <a:gd name="connsiteX64" fmla="*/ 7229281 w 9524996"/>
              <a:gd name="connsiteY64" fmla="*/ 2323528 h 2571845"/>
              <a:gd name="connsiteX65" fmla="*/ 7191658 w 9524996"/>
              <a:gd name="connsiteY65" fmla="*/ 2289238 h 2571845"/>
              <a:gd name="connsiteX66" fmla="*/ 7138984 w 9524996"/>
              <a:gd name="connsiteY66" fmla="*/ 2277522 h 2571845"/>
              <a:gd name="connsiteX67" fmla="*/ 3037995 w 9524996"/>
              <a:gd name="connsiteY67" fmla="*/ 2277522 h 2571845"/>
              <a:gd name="connsiteX68" fmla="*/ 2967320 w 9524996"/>
              <a:gd name="connsiteY68" fmla="*/ 2304097 h 2571845"/>
              <a:gd name="connsiteX69" fmla="*/ 2934078 w 9524996"/>
              <a:gd name="connsiteY69" fmla="*/ 2377344 h 2571845"/>
              <a:gd name="connsiteX70" fmla="*/ 3142104 w 9524996"/>
              <a:gd name="connsiteY70" fmla="*/ 2377344 h 2571845"/>
              <a:gd name="connsiteX71" fmla="*/ 3128197 w 9524996"/>
              <a:gd name="connsiteY71" fmla="*/ 2323528 h 2571845"/>
              <a:gd name="connsiteX72" fmla="*/ 3128292 w 9524996"/>
              <a:gd name="connsiteY72" fmla="*/ 2323528 h 2571845"/>
              <a:gd name="connsiteX73" fmla="*/ 3090669 w 9524996"/>
              <a:gd name="connsiteY73" fmla="*/ 2289238 h 2571845"/>
              <a:gd name="connsiteX74" fmla="*/ 3037995 w 9524996"/>
              <a:gd name="connsiteY74" fmla="*/ 2277522 h 2571845"/>
              <a:gd name="connsiteX75" fmla="*/ 1194912 w 9524996"/>
              <a:gd name="connsiteY75" fmla="*/ 2277522 h 2571845"/>
              <a:gd name="connsiteX76" fmla="*/ 1124236 w 9524996"/>
              <a:gd name="connsiteY76" fmla="*/ 2304097 h 2571845"/>
              <a:gd name="connsiteX77" fmla="*/ 1090994 w 9524996"/>
              <a:gd name="connsiteY77" fmla="*/ 2377344 h 2571845"/>
              <a:gd name="connsiteX78" fmla="*/ 1299021 w 9524996"/>
              <a:gd name="connsiteY78" fmla="*/ 2377344 h 2571845"/>
              <a:gd name="connsiteX79" fmla="*/ 1285114 w 9524996"/>
              <a:gd name="connsiteY79" fmla="*/ 2323528 h 2571845"/>
              <a:gd name="connsiteX80" fmla="*/ 1285209 w 9524996"/>
              <a:gd name="connsiteY80" fmla="*/ 2323528 h 2571845"/>
              <a:gd name="connsiteX81" fmla="*/ 1247585 w 9524996"/>
              <a:gd name="connsiteY81" fmla="*/ 2289238 h 2571845"/>
              <a:gd name="connsiteX82" fmla="*/ 1194912 w 9524996"/>
              <a:gd name="connsiteY82" fmla="*/ 2277522 h 2571845"/>
              <a:gd name="connsiteX83" fmla="*/ 2436780 w 9524996"/>
              <a:gd name="connsiteY83" fmla="*/ 2236755 h 2571845"/>
              <a:gd name="connsiteX84" fmla="*/ 2491549 w 9524996"/>
              <a:gd name="connsiteY84" fmla="*/ 2236755 h 2571845"/>
              <a:gd name="connsiteX85" fmla="*/ 2491549 w 9524996"/>
              <a:gd name="connsiteY85" fmla="*/ 2236850 h 2571845"/>
              <a:gd name="connsiteX86" fmla="*/ 2491549 w 9524996"/>
              <a:gd name="connsiteY86" fmla="*/ 2566320 h 2571845"/>
              <a:gd name="connsiteX87" fmla="*/ 2436780 w 9524996"/>
              <a:gd name="connsiteY87" fmla="*/ 2566320 h 2571845"/>
              <a:gd name="connsiteX88" fmla="*/ 2436780 w 9524996"/>
              <a:gd name="connsiteY88" fmla="*/ 2517552 h 2571845"/>
              <a:gd name="connsiteX89" fmla="*/ 2393156 w 9524996"/>
              <a:gd name="connsiteY89" fmla="*/ 2556890 h 2571845"/>
              <a:gd name="connsiteX90" fmla="*/ 2331529 w 9524996"/>
              <a:gd name="connsiteY90" fmla="*/ 2571178 h 2571845"/>
              <a:gd name="connsiteX91" fmla="*/ 2262473 w 9524996"/>
              <a:gd name="connsiteY91" fmla="*/ 2555080 h 2571845"/>
              <a:gd name="connsiteX92" fmla="*/ 2214086 w 9524996"/>
              <a:gd name="connsiteY92" fmla="*/ 2507360 h 2571845"/>
              <a:gd name="connsiteX93" fmla="*/ 2196274 w 9524996"/>
              <a:gd name="connsiteY93" fmla="*/ 2429827 h 2571845"/>
              <a:gd name="connsiteX94" fmla="*/ 2196274 w 9524996"/>
              <a:gd name="connsiteY94" fmla="*/ 2236850 h 2571845"/>
              <a:gd name="connsiteX95" fmla="*/ 2250471 w 9524996"/>
              <a:gd name="connsiteY95" fmla="*/ 2236850 h 2571845"/>
              <a:gd name="connsiteX96" fmla="*/ 2250471 w 9524996"/>
              <a:gd name="connsiteY96" fmla="*/ 2422588 h 2571845"/>
              <a:gd name="connsiteX97" fmla="*/ 2275141 w 9524996"/>
              <a:gd name="connsiteY97" fmla="*/ 2497359 h 2571845"/>
              <a:gd name="connsiteX98" fmla="*/ 2342483 w 9524996"/>
              <a:gd name="connsiteY98" fmla="*/ 2523553 h 2571845"/>
              <a:gd name="connsiteX99" fmla="*/ 2411539 w 9524996"/>
              <a:gd name="connsiteY99" fmla="*/ 2496502 h 2571845"/>
              <a:gd name="connsiteX100" fmla="*/ 2436780 w 9524996"/>
              <a:gd name="connsiteY100" fmla="*/ 2417635 h 2571845"/>
              <a:gd name="connsiteX101" fmla="*/ 7705435 w 9524996"/>
              <a:gd name="connsiteY101" fmla="*/ 2231326 h 2571845"/>
              <a:gd name="connsiteX102" fmla="*/ 7793732 w 9524996"/>
              <a:gd name="connsiteY102" fmla="*/ 2258949 h 2571845"/>
              <a:gd name="connsiteX103" fmla="*/ 7829927 w 9524996"/>
              <a:gd name="connsiteY103" fmla="*/ 2334672 h 2571845"/>
              <a:gd name="connsiteX104" fmla="*/ 7775158 w 9524996"/>
              <a:gd name="connsiteY104" fmla="*/ 2334672 h 2571845"/>
              <a:gd name="connsiteX105" fmla="*/ 7754394 w 9524996"/>
              <a:gd name="connsiteY105" fmla="*/ 2293143 h 2571845"/>
              <a:gd name="connsiteX106" fmla="*/ 7703531 w 9524996"/>
              <a:gd name="connsiteY106" fmla="*/ 2277522 h 2571845"/>
              <a:gd name="connsiteX107" fmla="*/ 7656763 w 9524996"/>
              <a:gd name="connsiteY107" fmla="*/ 2290286 h 2571845"/>
              <a:gd name="connsiteX108" fmla="*/ 7639332 w 9524996"/>
              <a:gd name="connsiteY108" fmla="*/ 2323338 h 2571845"/>
              <a:gd name="connsiteX109" fmla="*/ 7649714 w 9524996"/>
              <a:gd name="connsiteY109" fmla="*/ 2350198 h 2571845"/>
              <a:gd name="connsiteX110" fmla="*/ 7676289 w 9524996"/>
              <a:gd name="connsiteY110" fmla="*/ 2367057 h 2571845"/>
              <a:gd name="connsiteX111" fmla="*/ 7720295 w 9524996"/>
              <a:gd name="connsiteY111" fmla="*/ 2381154 h 2571845"/>
              <a:gd name="connsiteX112" fmla="*/ 7778016 w 9524996"/>
              <a:gd name="connsiteY112" fmla="*/ 2400109 h 2571845"/>
              <a:gd name="connsiteX113" fmla="*/ 7816211 w 9524996"/>
              <a:gd name="connsiteY113" fmla="*/ 2427922 h 2571845"/>
              <a:gd name="connsiteX114" fmla="*/ 7832880 w 9524996"/>
              <a:gd name="connsiteY114" fmla="*/ 2476690 h 2571845"/>
              <a:gd name="connsiteX115" fmla="*/ 7817831 w 9524996"/>
              <a:gd name="connsiteY115" fmla="*/ 2525458 h 2571845"/>
              <a:gd name="connsiteX116" fmla="*/ 7775540 w 9524996"/>
              <a:gd name="connsiteY116" fmla="*/ 2559558 h 2571845"/>
              <a:gd name="connsiteX117" fmla="*/ 7712674 w 9524996"/>
              <a:gd name="connsiteY117" fmla="*/ 2571845 h 2571845"/>
              <a:gd name="connsiteX118" fmla="*/ 7644571 w 9524996"/>
              <a:gd name="connsiteY118" fmla="*/ 2558891 h 2571845"/>
              <a:gd name="connsiteX119" fmla="*/ 7644571 w 9524996"/>
              <a:gd name="connsiteY119" fmla="*/ 2558796 h 2571845"/>
              <a:gd name="connsiteX120" fmla="*/ 7597231 w 9524996"/>
              <a:gd name="connsiteY120" fmla="*/ 2522601 h 2571845"/>
              <a:gd name="connsiteX121" fmla="*/ 7577896 w 9524996"/>
              <a:gd name="connsiteY121" fmla="*/ 2469356 h 2571845"/>
              <a:gd name="connsiteX122" fmla="*/ 7634475 w 9524996"/>
              <a:gd name="connsiteY122" fmla="*/ 2469356 h 2571845"/>
              <a:gd name="connsiteX123" fmla="*/ 7657525 w 9524996"/>
              <a:gd name="connsiteY123" fmla="*/ 2509647 h 2571845"/>
              <a:gd name="connsiteX124" fmla="*/ 7711913 w 9524996"/>
              <a:gd name="connsiteY124" fmla="*/ 2525268 h 2571845"/>
              <a:gd name="connsiteX125" fmla="*/ 7761252 w 9524996"/>
              <a:gd name="connsiteY125" fmla="*/ 2511361 h 2571845"/>
              <a:gd name="connsiteX126" fmla="*/ 7779445 w 9524996"/>
              <a:gd name="connsiteY126" fmla="*/ 2476500 h 2571845"/>
              <a:gd name="connsiteX127" fmla="*/ 7760109 w 9524996"/>
              <a:gd name="connsiteY127" fmla="*/ 2444400 h 2571845"/>
              <a:gd name="connsiteX128" fmla="*/ 7700578 w 9524996"/>
              <a:gd name="connsiteY128" fmla="*/ 2423636 h 2571845"/>
              <a:gd name="connsiteX129" fmla="*/ 7640665 w 9524996"/>
              <a:gd name="connsiteY129" fmla="*/ 2404014 h 2571845"/>
              <a:gd name="connsiteX130" fmla="*/ 7601137 w 9524996"/>
              <a:gd name="connsiteY130" fmla="*/ 2374677 h 2571845"/>
              <a:gd name="connsiteX131" fmla="*/ 7584468 w 9524996"/>
              <a:gd name="connsiteY131" fmla="*/ 2323242 h 2571845"/>
              <a:gd name="connsiteX132" fmla="*/ 7599517 w 9524996"/>
              <a:gd name="connsiteY132" fmla="*/ 2276855 h 2571845"/>
              <a:gd name="connsiteX133" fmla="*/ 7642190 w 9524996"/>
              <a:gd name="connsiteY133" fmla="*/ 2243613 h 2571845"/>
              <a:gd name="connsiteX134" fmla="*/ 7705435 w 9524996"/>
              <a:gd name="connsiteY134" fmla="*/ 2231326 h 2571845"/>
              <a:gd name="connsiteX135" fmla="*/ 7141556 w 9524996"/>
              <a:gd name="connsiteY135" fmla="*/ 2231326 h 2571845"/>
              <a:gd name="connsiteX136" fmla="*/ 7224518 w 9524996"/>
              <a:gd name="connsiteY136" fmla="*/ 2251709 h 2571845"/>
              <a:gd name="connsiteX137" fmla="*/ 7280145 w 9524996"/>
              <a:gd name="connsiteY137" fmla="*/ 2308098 h 2571845"/>
              <a:gd name="connsiteX138" fmla="*/ 7299766 w 9524996"/>
              <a:gd name="connsiteY138" fmla="*/ 2388965 h 2571845"/>
              <a:gd name="connsiteX139" fmla="*/ 7297766 w 9524996"/>
              <a:gd name="connsiteY139" fmla="*/ 2422017 h 2571845"/>
              <a:gd name="connsiteX140" fmla="*/ 7034495 w 9524996"/>
              <a:gd name="connsiteY140" fmla="*/ 2422017 h 2571845"/>
              <a:gd name="connsiteX141" fmla="*/ 7067737 w 9524996"/>
              <a:gd name="connsiteY141" fmla="*/ 2497931 h 2571845"/>
              <a:gd name="connsiteX142" fmla="*/ 7141556 w 9524996"/>
              <a:gd name="connsiteY142" fmla="*/ 2525363 h 2571845"/>
              <a:gd name="connsiteX143" fmla="*/ 7200706 w 9524996"/>
              <a:gd name="connsiteY143" fmla="*/ 2508885 h 2571845"/>
              <a:gd name="connsiteX144" fmla="*/ 7234139 w 9524996"/>
              <a:gd name="connsiteY144" fmla="*/ 2464689 h 2571845"/>
              <a:gd name="connsiteX145" fmla="*/ 7293098 w 9524996"/>
              <a:gd name="connsiteY145" fmla="*/ 2464689 h 2571845"/>
              <a:gd name="connsiteX146" fmla="*/ 7240044 w 9524996"/>
              <a:gd name="connsiteY146" fmla="*/ 2542032 h 2571845"/>
              <a:gd name="connsiteX147" fmla="*/ 7141556 w 9524996"/>
              <a:gd name="connsiteY147" fmla="*/ 2571750 h 2571845"/>
              <a:gd name="connsiteX148" fmla="*/ 7057545 w 9524996"/>
              <a:gd name="connsiteY148" fmla="*/ 2550604 h 2571845"/>
              <a:gd name="connsiteX149" fmla="*/ 6999633 w 9524996"/>
              <a:gd name="connsiteY149" fmla="*/ 2490692 h 2571845"/>
              <a:gd name="connsiteX150" fmla="*/ 6978488 w 9524996"/>
              <a:gd name="connsiteY150" fmla="*/ 2400871 h 2571845"/>
              <a:gd name="connsiteX151" fmla="*/ 6999062 w 9524996"/>
              <a:gd name="connsiteY151" fmla="*/ 2311241 h 2571845"/>
              <a:gd name="connsiteX152" fmla="*/ 7056402 w 9524996"/>
              <a:gd name="connsiteY152" fmla="*/ 2252091 h 2571845"/>
              <a:gd name="connsiteX153" fmla="*/ 7141556 w 9524996"/>
              <a:gd name="connsiteY153" fmla="*/ 2231326 h 2571845"/>
              <a:gd name="connsiteX154" fmla="*/ 6290688 w 9524996"/>
              <a:gd name="connsiteY154" fmla="*/ 2231326 h 2571845"/>
              <a:gd name="connsiteX155" fmla="*/ 6365840 w 9524996"/>
              <a:gd name="connsiteY155" fmla="*/ 2249900 h 2571845"/>
              <a:gd name="connsiteX156" fmla="*/ 6413370 w 9524996"/>
              <a:gd name="connsiteY156" fmla="*/ 2296858 h 2571845"/>
              <a:gd name="connsiteX157" fmla="*/ 6413370 w 9524996"/>
              <a:gd name="connsiteY157" fmla="*/ 2236755 h 2571845"/>
              <a:gd name="connsiteX158" fmla="*/ 6468615 w 9524996"/>
              <a:gd name="connsiteY158" fmla="*/ 2236755 h 2571845"/>
              <a:gd name="connsiteX159" fmla="*/ 6468615 w 9524996"/>
              <a:gd name="connsiteY159" fmla="*/ 2566225 h 2571845"/>
              <a:gd name="connsiteX160" fmla="*/ 6413370 w 9524996"/>
              <a:gd name="connsiteY160" fmla="*/ 2566225 h 2571845"/>
              <a:gd name="connsiteX161" fmla="*/ 6413370 w 9524996"/>
              <a:gd name="connsiteY161" fmla="*/ 2504979 h 2571845"/>
              <a:gd name="connsiteX162" fmla="*/ 6364792 w 9524996"/>
              <a:gd name="connsiteY162" fmla="*/ 2552700 h 2571845"/>
              <a:gd name="connsiteX163" fmla="*/ 6290021 w 9524996"/>
              <a:gd name="connsiteY163" fmla="*/ 2571654 h 2571845"/>
              <a:gd name="connsiteX164" fmla="*/ 6210583 w 9524996"/>
              <a:gd name="connsiteY164" fmla="*/ 2549937 h 2571845"/>
              <a:gd name="connsiteX165" fmla="*/ 6154766 w 9524996"/>
              <a:gd name="connsiteY165" fmla="*/ 2489263 h 2571845"/>
              <a:gd name="connsiteX166" fmla="*/ 6134192 w 9524996"/>
              <a:gd name="connsiteY166" fmla="*/ 2400204 h 2571845"/>
              <a:gd name="connsiteX167" fmla="*/ 6154766 w 9524996"/>
              <a:gd name="connsiteY167" fmla="*/ 2311526 h 2571845"/>
              <a:gd name="connsiteX168" fmla="*/ 6154861 w 9524996"/>
              <a:gd name="connsiteY168" fmla="*/ 2311622 h 2571845"/>
              <a:gd name="connsiteX169" fmla="*/ 6211059 w 9524996"/>
              <a:gd name="connsiteY169" fmla="*/ 2252281 h 2571845"/>
              <a:gd name="connsiteX170" fmla="*/ 6290688 w 9524996"/>
              <a:gd name="connsiteY170" fmla="*/ 2231326 h 2571845"/>
              <a:gd name="connsiteX171" fmla="*/ 5170453 w 9524996"/>
              <a:gd name="connsiteY171" fmla="*/ 2231326 h 2571845"/>
              <a:gd name="connsiteX172" fmla="*/ 5258749 w 9524996"/>
              <a:gd name="connsiteY172" fmla="*/ 2258949 h 2571845"/>
              <a:gd name="connsiteX173" fmla="*/ 5294945 w 9524996"/>
              <a:gd name="connsiteY173" fmla="*/ 2334672 h 2571845"/>
              <a:gd name="connsiteX174" fmla="*/ 5240176 w 9524996"/>
              <a:gd name="connsiteY174" fmla="*/ 2334672 h 2571845"/>
              <a:gd name="connsiteX175" fmla="*/ 5219411 w 9524996"/>
              <a:gd name="connsiteY175" fmla="*/ 2293143 h 2571845"/>
              <a:gd name="connsiteX176" fmla="*/ 5168548 w 9524996"/>
              <a:gd name="connsiteY176" fmla="*/ 2277522 h 2571845"/>
              <a:gd name="connsiteX177" fmla="*/ 5121780 w 9524996"/>
              <a:gd name="connsiteY177" fmla="*/ 2290286 h 2571845"/>
              <a:gd name="connsiteX178" fmla="*/ 5104349 w 9524996"/>
              <a:gd name="connsiteY178" fmla="*/ 2323338 h 2571845"/>
              <a:gd name="connsiteX179" fmla="*/ 5114731 w 9524996"/>
              <a:gd name="connsiteY179" fmla="*/ 2350198 h 2571845"/>
              <a:gd name="connsiteX180" fmla="*/ 5141306 w 9524996"/>
              <a:gd name="connsiteY180" fmla="*/ 2367057 h 2571845"/>
              <a:gd name="connsiteX181" fmla="*/ 5185312 w 9524996"/>
              <a:gd name="connsiteY181" fmla="*/ 2381154 h 2571845"/>
              <a:gd name="connsiteX182" fmla="*/ 5243033 w 9524996"/>
              <a:gd name="connsiteY182" fmla="*/ 2400109 h 2571845"/>
              <a:gd name="connsiteX183" fmla="*/ 5281229 w 9524996"/>
              <a:gd name="connsiteY183" fmla="*/ 2427922 h 2571845"/>
              <a:gd name="connsiteX184" fmla="*/ 5297897 w 9524996"/>
              <a:gd name="connsiteY184" fmla="*/ 2476690 h 2571845"/>
              <a:gd name="connsiteX185" fmla="*/ 5282848 w 9524996"/>
              <a:gd name="connsiteY185" fmla="*/ 2525458 h 2571845"/>
              <a:gd name="connsiteX186" fmla="*/ 5240557 w 9524996"/>
              <a:gd name="connsiteY186" fmla="*/ 2559558 h 2571845"/>
              <a:gd name="connsiteX187" fmla="*/ 5177692 w 9524996"/>
              <a:gd name="connsiteY187" fmla="*/ 2571845 h 2571845"/>
              <a:gd name="connsiteX188" fmla="*/ 5109588 w 9524996"/>
              <a:gd name="connsiteY188" fmla="*/ 2558891 h 2571845"/>
              <a:gd name="connsiteX189" fmla="*/ 5109588 w 9524996"/>
              <a:gd name="connsiteY189" fmla="*/ 2558796 h 2571845"/>
              <a:gd name="connsiteX190" fmla="*/ 5062248 w 9524996"/>
              <a:gd name="connsiteY190" fmla="*/ 2522601 h 2571845"/>
              <a:gd name="connsiteX191" fmla="*/ 5042913 w 9524996"/>
              <a:gd name="connsiteY191" fmla="*/ 2469356 h 2571845"/>
              <a:gd name="connsiteX192" fmla="*/ 5099492 w 9524996"/>
              <a:gd name="connsiteY192" fmla="*/ 2469356 h 2571845"/>
              <a:gd name="connsiteX193" fmla="*/ 5122542 w 9524996"/>
              <a:gd name="connsiteY193" fmla="*/ 2509647 h 2571845"/>
              <a:gd name="connsiteX194" fmla="*/ 5176930 w 9524996"/>
              <a:gd name="connsiteY194" fmla="*/ 2525268 h 2571845"/>
              <a:gd name="connsiteX195" fmla="*/ 5226269 w 9524996"/>
              <a:gd name="connsiteY195" fmla="*/ 2511361 h 2571845"/>
              <a:gd name="connsiteX196" fmla="*/ 5244462 w 9524996"/>
              <a:gd name="connsiteY196" fmla="*/ 2476500 h 2571845"/>
              <a:gd name="connsiteX197" fmla="*/ 5225126 w 9524996"/>
              <a:gd name="connsiteY197" fmla="*/ 2444400 h 2571845"/>
              <a:gd name="connsiteX198" fmla="*/ 5165595 w 9524996"/>
              <a:gd name="connsiteY198" fmla="*/ 2423636 h 2571845"/>
              <a:gd name="connsiteX199" fmla="*/ 5105683 w 9524996"/>
              <a:gd name="connsiteY199" fmla="*/ 2404014 h 2571845"/>
              <a:gd name="connsiteX200" fmla="*/ 5066154 w 9524996"/>
              <a:gd name="connsiteY200" fmla="*/ 2374677 h 2571845"/>
              <a:gd name="connsiteX201" fmla="*/ 5049485 w 9524996"/>
              <a:gd name="connsiteY201" fmla="*/ 2323242 h 2571845"/>
              <a:gd name="connsiteX202" fmla="*/ 5064535 w 9524996"/>
              <a:gd name="connsiteY202" fmla="*/ 2276855 h 2571845"/>
              <a:gd name="connsiteX203" fmla="*/ 5107207 w 9524996"/>
              <a:gd name="connsiteY203" fmla="*/ 2243613 h 2571845"/>
              <a:gd name="connsiteX204" fmla="*/ 5170453 w 9524996"/>
              <a:gd name="connsiteY204" fmla="*/ 2231326 h 2571845"/>
              <a:gd name="connsiteX205" fmla="*/ 4186615 w 9524996"/>
              <a:gd name="connsiteY205" fmla="*/ 2231326 h 2571845"/>
              <a:gd name="connsiteX206" fmla="*/ 4261767 w 9524996"/>
              <a:gd name="connsiteY206" fmla="*/ 2249900 h 2571845"/>
              <a:gd name="connsiteX207" fmla="*/ 4309297 w 9524996"/>
              <a:gd name="connsiteY207" fmla="*/ 2296858 h 2571845"/>
              <a:gd name="connsiteX208" fmla="*/ 4309297 w 9524996"/>
              <a:gd name="connsiteY208" fmla="*/ 2236755 h 2571845"/>
              <a:gd name="connsiteX209" fmla="*/ 4364542 w 9524996"/>
              <a:gd name="connsiteY209" fmla="*/ 2236755 h 2571845"/>
              <a:gd name="connsiteX210" fmla="*/ 4364542 w 9524996"/>
              <a:gd name="connsiteY210" fmla="*/ 2566225 h 2571845"/>
              <a:gd name="connsiteX211" fmla="*/ 4309297 w 9524996"/>
              <a:gd name="connsiteY211" fmla="*/ 2566225 h 2571845"/>
              <a:gd name="connsiteX212" fmla="*/ 4309297 w 9524996"/>
              <a:gd name="connsiteY212" fmla="*/ 2504979 h 2571845"/>
              <a:gd name="connsiteX213" fmla="*/ 4260719 w 9524996"/>
              <a:gd name="connsiteY213" fmla="*/ 2552700 h 2571845"/>
              <a:gd name="connsiteX214" fmla="*/ 4185948 w 9524996"/>
              <a:gd name="connsiteY214" fmla="*/ 2571654 h 2571845"/>
              <a:gd name="connsiteX215" fmla="*/ 4106510 w 9524996"/>
              <a:gd name="connsiteY215" fmla="*/ 2549937 h 2571845"/>
              <a:gd name="connsiteX216" fmla="*/ 4050693 w 9524996"/>
              <a:gd name="connsiteY216" fmla="*/ 2489263 h 2571845"/>
              <a:gd name="connsiteX217" fmla="*/ 4030119 w 9524996"/>
              <a:gd name="connsiteY217" fmla="*/ 2400204 h 2571845"/>
              <a:gd name="connsiteX218" fmla="*/ 4050693 w 9524996"/>
              <a:gd name="connsiteY218" fmla="*/ 2311526 h 2571845"/>
              <a:gd name="connsiteX219" fmla="*/ 4050788 w 9524996"/>
              <a:gd name="connsiteY219" fmla="*/ 2311622 h 2571845"/>
              <a:gd name="connsiteX220" fmla="*/ 4106986 w 9524996"/>
              <a:gd name="connsiteY220" fmla="*/ 2252281 h 2571845"/>
              <a:gd name="connsiteX221" fmla="*/ 4186615 w 9524996"/>
              <a:gd name="connsiteY221" fmla="*/ 2231326 h 2571845"/>
              <a:gd name="connsiteX222" fmla="*/ 3040567 w 9524996"/>
              <a:gd name="connsiteY222" fmla="*/ 2231326 h 2571845"/>
              <a:gd name="connsiteX223" fmla="*/ 3123530 w 9524996"/>
              <a:gd name="connsiteY223" fmla="*/ 2251709 h 2571845"/>
              <a:gd name="connsiteX224" fmla="*/ 3179156 w 9524996"/>
              <a:gd name="connsiteY224" fmla="*/ 2308098 h 2571845"/>
              <a:gd name="connsiteX225" fmla="*/ 3198777 w 9524996"/>
              <a:gd name="connsiteY225" fmla="*/ 2388965 h 2571845"/>
              <a:gd name="connsiteX226" fmla="*/ 3196777 w 9524996"/>
              <a:gd name="connsiteY226" fmla="*/ 2422017 h 2571845"/>
              <a:gd name="connsiteX227" fmla="*/ 2933506 w 9524996"/>
              <a:gd name="connsiteY227" fmla="*/ 2422017 h 2571845"/>
              <a:gd name="connsiteX228" fmla="*/ 2966748 w 9524996"/>
              <a:gd name="connsiteY228" fmla="*/ 2497931 h 2571845"/>
              <a:gd name="connsiteX229" fmla="*/ 3040567 w 9524996"/>
              <a:gd name="connsiteY229" fmla="*/ 2525363 h 2571845"/>
              <a:gd name="connsiteX230" fmla="*/ 3099717 w 9524996"/>
              <a:gd name="connsiteY230" fmla="*/ 2508885 h 2571845"/>
              <a:gd name="connsiteX231" fmla="*/ 3133150 w 9524996"/>
              <a:gd name="connsiteY231" fmla="*/ 2464689 h 2571845"/>
              <a:gd name="connsiteX232" fmla="*/ 3192110 w 9524996"/>
              <a:gd name="connsiteY232" fmla="*/ 2464689 h 2571845"/>
              <a:gd name="connsiteX233" fmla="*/ 3139055 w 9524996"/>
              <a:gd name="connsiteY233" fmla="*/ 2542032 h 2571845"/>
              <a:gd name="connsiteX234" fmla="*/ 3040567 w 9524996"/>
              <a:gd name="connsiteY234" fmla="*/ 2571750 h 2571845"/>
              <a:gd name="connsiteX235" fmla="*/ 2956556 w 9524996"/>
              <a:gd name="connsiteY235" fmla="*/ 2550604 h 2571845"/>
              <a:gd name="connsiteX236" fmla="*/ 2898645 w 9524996"/>
              <a:gd name="connsiteY236" fmla="*/ 2490692 h 2571845"/>
              <a:gd name="connsiteX237" fmla="*/ 2877499 w 9524996"/>
              <a:gd name="connsiteY237" fmla="*/ 2400871 h 2571845"/>
              <a:gd name="connsiteX238" fmla="*/ 2898073 w 9524996"/>
              <a:gd name="connsiteY238" fmla="*/ 2311241 h 2571845"/>
              <a:gd name="connsiteX239" fmla="*/ 2955413 w 9524996"/>
              <a:gd name="connsiteY239" fmla="*/ 2252091 h 2571845"/>
              <a:gd name="connsiteX240" fmla="*/ 3040567 w 9524996"/>
              <a:gd name="connsiteY240" fmla="*/ 2231326 h 2571845"/>
              <a:gd name="connsiteX241" fmla="*/ 2693479 w 9524996"/>
              <a:gd name="connsiteY241" fmla="*/ 2231326 h 2571845"/>
              <a:gd name="connsiteX242" fmla="*/ 2781775 w 9524996"/>
              <a:gd name="connsiteY242" fmla="*/ 2258949 h 2571845"/>
              <a:gd name="connsiteX243" fmla="*/ 2817970 w 9524996"/>
              <a:gd name="connsiteY243" fmla="*/ 2334672 h 2571845"/>
              <a:gd name="connsiteX244" fmla="*/ 2763202 w 9524996"/>
              <a:gd name="connsiteY244" fmla="*/ 2334672 h 2571845"/>
              <a:gd name="connsiteX245" fmla="*/ 2742437 w 9524996"/>
              <a:gd name="connsiteY245" fmla="*/ 2293143 h 2571845"/>
              <a:gd name="connsiteX246" fmla="*/ 2691573 w 9524996"/>
              <a:gd name="connsiteY246" fmla="*/ 2277522 h 2571845"/>
              <a:gd name="connsiteX247" fmla="*/ 2644806 w 9524996"/>
              <a:gd name="connsiteY247" fmla="*/ 2290286 h 2571845"/>
              <a:gd name="connsiteX248" fmla="*/ 2627375 w 9524996"/>
              <a:gd name="connsiteY248" fmla="*/ 2323338 h 2571845"/>
              <a:gd name="connsiteX249" fmla="*/ 2637756 w 9524996"/>
              <a:gd name="connsiteY249" fmla="*/ 2350198 h 2571845"/>
              <a:gd name="connsiteX250" fmla="*/ 2664332 w 9524996"/>
              <a:gd name="connsiteY250" fmla="*/ 2367057 h 2571845"/>
              <a:gd name="connsiteX251" fmla="*/ 2708337 w 9524996"/>
              <a:gd name="connsiteY251" fmla="*/ 2381154 h 2571845"/>
              <a:gd name="connsiteX252" fmla="*/ 2766059 w 9524996"/>
              <a:gd name="connsiteY252" fmla="*/ 2400109 h 2571845"/>
              <a:gd name="connsiteX253" fmla="*/ 2804254 w 9524996"/>
              <a:gd name="connsiteY253" fmla="*/ 2427922 h 2571845"/>
              <a:gd name="connsiteX254" fmla="*/ 2820923 w 9524996"/>
              <a:gd name="connsiteY254" fmla="*/ 2476690 h 2571845"/>
              <a:gd name="connsiteX255" fmla="*/ 2805873 w 9524996"/>
              <a:gd name="connsiteY255" fmla="*/ 2525458 h 2571845"/>
              <a:gd name="connsiteX256" fmla="*/ 2763583 w 9524996"/>
              <a:gd name="connsiteY256" fmla="*/ 2559558 h 2571845"/>
              <a:gd name="connsiteX257" fmla="*/ 2700718 w 9524996"/>
              <a:gd name="connsiteY257" fmla="*/ 2571845 h 2571845"/>
              <a:gd name="connsiteX258" fmla="*/ 2632614 w 9524996"/>
              <a:gd name="connsiteY258" fmla="*/ 2558891 h 2571845"/>
              <a:gd name="connsiteX259" fmla="*/ 2632614 w 9524996"/>
              <a:gd name="connsiteY259" fmla="*/ 2558796 h 2571845"/>
              <a:gd name="connsiteX260" fmla="*/ 2585275 w 9524996"/>
              <a:gd name="connsiteY260" fmla="*/ 2522601 h 2571845"/>
              <a:gd name="connsiteX261" fmla="*/ 2565939 w 9524996"/>
              <a:gd name="connsiteY261" fmla="*/ 2469356 h 2571845"/>
              <a:gd name="connsiteX262" fmla="*/ 2622517 w 9524996"/>
              <a:gd name="connsiteY262" fmla="*/ 2469356 h 2571845"/>
              <a:gd name="connsiteX263" fmla="*/ 2645568 w 9524996"/>
              <a:gd name="connsiteY263" fmla="*/ 2509647 h 2571845"/>
              <a:gd name="connsiteX264" fmla="*/ 2699956 w 9524996"/>
              <a:gd name="connsiteY264" fmla="*/ 2525268 h 2571845"/>
              <a:gd name="connsiteX265" fmla="*/ 2749295 w 9524996"/>
              <a:gd name="connsiteY265" fmla="*/ 2511361 h 2571845"/>
              <a:gd name="connsiteX266" fmla="*/ 2767488 w 9524996"/>
              <a:gd name="connsiteY266" fmla="*/ 2476500 h 2571845"/>
              <a:gd name="connsiteX267" fmla="*/ 2748152 w 9524996"/>
              <a:gd name="connsiteY267" fmla="*/ 2444400 h 2571845"/>
              <a:gd name="connsiteX268" fmla="*/ 2688621 w 9524996"/>
              <a:gd name="connsiteY268" fmla="*/ 2423636 h 2571845"/>
              <a:gd name="connsiteX269" fmla="*/ 2628709 w 9524996"/>
              <a:gd name="connsiteY269" fmla="*/ 2404014 h 2571845"/>
              <a:gd name="connsiteX270" fmla="*/ 2589180 w 9524996"/>
              <a:gd name="connsiteY270" fmla="*/ 2374677 h 2571845"/>
              <a:gd name="connsiteX271" fmla="*/ 2572511 w 9524996"/>
              <a:gd name="connsiteY271" fmla="*/ 2323242 h 2571845"/>
              <a:gd name="connsiteX272" fmla="*/ 2587561 w 9524996"/>
              <a:gd name="connsiteY272" fmla="*/ 2276855 h 2571845"/>
              <a:gd name="connsiteX273" fmla="*/ 2630233 w 9524996"/>
              <a:gd name="connsiteY273" fmla="*/ 2243613 h 2571845"/>
              <a:gd name="connsiteX274" fmla="*/ 2693479 w 9524996"/>
              <a:gd name="connsiteY274" fmla="*/ 2231326 h 2571845"/>
              <a:gd name="connsiteX275" fmla="*/ 1928526 w 9524996"/>
              <a:gd name="connsiteY275" fmla="*/ 2231326 h 2571845"/>
              <a:gd name="connsiteX276" fmla="*/ 2003678 w 9524996"/>
              <a:gd name="connsiteY276" fmla="*/ 2249900 h 2571845"/>
              <a:gd name="connsiteX277" fmla="*/ 2051208 w 9524996"/>
              <a:gd name="connsiteY277" fmla="*/ 2296858 h 2571845"/>
              <a:gd name="connsiteX278" fmla="*/ 2051208 w 9524996"/>
              <a:gd name="connsiteY278" fmla="*/ 2236755 h 2571845"/>
              <a:gd name="connsiteX279" fmla="*/ 2106453 w 9524996"/>
              <a:gd name="connsiteY279" fmla="*/ 2236755 h 2571845"/>
              <a:gd name="connsiteX280" fmla="*/ 2106453 w 9524996"/>
              <a:gd name="connsiteY280" fmla="*/ 2566225 h 2571845"/>
              <a:gd name="connsiteX281" fmla="*/ 2051208 w 9524996"/>
              <a:gd name="connsiteY281" fmla="*/ 2566225 h 2571845"/>
              <a:gd name="connsiteX282" fmla="*/ 2051208 w 9524996"/>
              <a:gd name="connsiteY282" fmla="*/ 2504979 h 2571845"/>
              <a:gd name="connsiteX283" fmla="*/ 2002630 w 9524996"/>
              <a:gd name="connsiteY283" fmla="*/ 2552700 h 2571845"/>
              <a:gd name="connsiteX284" fmla="*/ 1927859 w 9524996"/>
              <a:gd name="connsiteY284" fmla="*/ 2571654 h 2571845"/>
              <a:gd name="connsiteX285" fmla="*/ 1848421 w 9524996"/>
              <a:gd name="connsiteY285" fmla="*/ 2549937 h 2571845"/>
              <a:gd name="connsiteX286" fmla="*/ 1792604 w 9524996"/>
              <a:gd name="connsiteY286" fmla="*/ 2489263 h 2571845"/>
              <a:gd name="connsiteX287" fmla="*/ 1772031 w 9524996"/>
              <a:gd name="connsiteY287" fmla="*/ 2400204 h 2571845"/>
              <a:gd name="connsiteX288" fmla="*/ 1792604 w 9524996"/>
              <a:gd name="connsiteY288" fmla="*/ 2311526 h 2571845"/>
              <a:gd name="connsiteX289" fmla="*/ 1792699 w 9524996"/>
              <a:gd name="connsiteY289" fmla="*/ 2311622 h 2571845"/>
              <a:gd name="connsiteX290" fmla="*/ 1848897 w 9524996"/>
              <a:gd name="connsiteY290" fmla="*/ 2252281 h 2571845"/>
              <a:gd name="connsiteX291" fmla="*/ 1928526 w 9524996"/>
              <a:gd name="connsiteY291" fmla="*/ 2231326 h 2571845"/>
              <a:gd name="connsiteX292" fmla="*/ 1567815 w 9524996"/>
              <a:gd name="connsiteY292" fmla="*/ 2231326 h 2571845"/>
              <a:gd name="connsiteX293" fmla="*/ 1668018 w 9524996"/>
              <a:gd name="connsiteY293" fmla="*/ 2260663 h 2571845"/>
              <a:gd name="connsiteX294" fmla="*/ 1720120 w 9524996"/>
              <a:gd name="connsiteY294" fmla="*/ 2342483 h 2571845"/>
              <a:gd name="connsiteX295" fmla="*/ 1660970 w 9524996"/>
              <a:gd name="connsiteY295" fmla="*/ 2342483 h 2571845"/>
              <a:gd name="connsiteX296" fmla="*/ 1628299 w 9524996"/>
              <a:gd name="connsiteY296" fmla="*/ 2295144 h 2571845"/>
              <a:gd name="connsiteX297" fmla="*/ 1567815 w 9524996"/>
              <a:gd name="connsiteY297" fmla="*/ 2277522 h 2571845"/>
              <a:gd name="connsiteX298" fmla="*/ 1492091 w 9524996"/>
              <a:gd name="connsiteY298" fmla="*/ 2309812 h 2571845"/>
              <a:gd name="connsiteX299" fmla="*/ 1463326 w 9524996"/>
              <a:gd name="connsiteY299" fmla="*/ 2400871 h 2571845"/>
              <a:gd name="connsiteX300" fmla="*/ 1492091 w 9524996"/>
              <a:gd name="connsiteY300" fmla="*/ 2492883 h 2571845"/>
              <a:gd name="connsiteX301" fmla="*/ 1567815 w 9524996"/>
              <a:gd name="connsiteY301" fmla="*/ 2525363 h 2571845"/>
              <a:gd name="connsiteX302" fmla="*/ 1628108 w 9524996"/>
              <a:gd name="connsiteY302" fmla="*/ 2508503 h 2571845"/>
              <a:gd name="connsiteX303" fmla="*/ 1660970 w 9524996"/>
              <a:gd name="connsiteY303" fmla="*/ 2460307 h 2571845"/>
              <a:gd name="connsiteX304" fmla="*/ 1720120 w 9524996"/>
              <a:gd name="connsiteY304" fmla="*/ 2460307 h 2571845"/>
              <a:gd name="connsiteX305" fmla="*/ 1667065 w 9524996"/>
              <a:gd name="connsiteY305" fmla="*/ 2541365 h 2571845"/>
              <a:gd name="connsiteX306" fmla="*/ 1567815 w 9524996"/>
              <a:gd name="connsiteY306" fmla="*/ 2571750 h 2571845"/>
              <a:gd name="connsiteX307" fmla="*/ 1484662 w 9524996"/>
              <a:gd name="connsiteY307" fmla="*/ 2550604 h 2571845"/>
              <a:gd name="connsiteX308" fmla="*/ 1427893 w 9524996"/>
              <a:gd name="connsiteY308" fmla="*/ 2491073 h 2571845"/>
              <a:gd name="connsiteX309" fmla="*/ 1407319 w 9524996"/>
              <a:gd name="connsiteY309" fmla="*/ 2400871 h 2571845"/>
              <a:gd name="connsiteX310" fmla="*/ 1427893 w 9524996"/>
              <a:gd name="connsiteY310" fmla="*/ 2311622 h 2571845"/>
              <a:gd name="connsiteX311" fmla="*/ 1484662 w 9524996"/>
              <a:gd name="connsiteY311" fmla="*/ 2252281 h 2571845"/>
              <a:gd name="connsiteX312" fmla="*/ 1567815 w 9524996"/>
              <a:gd name="connsiteY312" fmla="*/ 2231326 h 2571845"/>
              <a:gd name="connsiteX313" fmla="*/ 1197484 w 9524996"/>
              <a:gd name="connsiteY313" fmla="*/ 2231326 h 2571845"/>
              <a:gd name="connsiteX314" fmla="*/ 1280447 w 9524996"/>
              <a:gd name="connsiteY314" fmla="*/ 2251709 h 2571845"/>
              <a:gd name="connsiteX315" fmla="*/ 1336073 w 9524996"/>
              <a:gd name="connsiteY315" fmla="*/ 2308098 h 2571845"/>
              <a:gd name="connsiteX316" fmla="*/ 1355694 w 9524996"/>
              <a:gd name="connsiteY316" fmla="*/ 2388965 h 2571845"/>
              <a:gd name="connsiteX317" fmla="*/ 1353693 w 9524996"/>
              <a:gd name="connsiteY317" fmla="*/ 2422017 h 2571845"/>
              <a:gd name="connsiteX318" fmla="*/ 1090422 w 9524996"/>
              <a:gd name="connsiteY318" fmla="*/ 2422017 h 2571845"/>
              <a:gd name="connsiteX319" fmla="*/ 1123664 w 9524996"/>
              <a:gd name="connsiteY319" fmla="*/ 2497931 h 2571845"/>
              <a:gd name="connsiteX320" fmla="*/ 1197484 w 9524996"/>
              <a:gd name="connsiteY320" fmla="*/ 2525363 h 2571845"/>
              <a:gd name="connsiteX321" fmla="*/ 1256633 w 9524996"/>
              <a:gd name="connsiteY321" fmla="*/ 2508885 h 2571845"/>
              <a:gd name="connsiteX322" fmla="*/ 1290066 w 9524996"/>
              <a:gd name="connsiteY322" fmla="*/ 2464689 h 2571845"/>
              <a:gd name="connsiteX323" fmla="*/ 1349027 w 9524996"/>
              <a:gd name="connsiteY323" fmla="*/ 2464689 h 2571845"/>
              <a:gd name="connsiteX324" fmla="*/ 1295971 w 9524996"/>
              <a:gd name="connsiteY324" fmla="*/ 2542032 h 2571845"/>
              <a:gd name="connsiteX325" fmla="*/ 1197484 w 9524996"/>
              <a:gd name="connsiteY325" fmla="*/ 2571750 h 2571845"/>
              <a:gd name="connsiteX326" fmla="*/ 1113473 w 9524996"/>
              <a:gd name="connsiteY326" fmla="*/ 2550604 h 2571845"/>
              <a:gd name="connsiteX327" fmla="*/ 1055561 w 9524996"/>
              <a:gd name="connsiteY327" fmla="*/ 2490692 h 2571845"/>
              <a:gd name="connsiteX328" fmla="*/ 1034416 w 9524996"/>
              <a:gd name="connsiteY328" fmla="*/ 2400871 h 2571845"/>
              <a:gd name="connsiteX329" fmla="*/ 1054989 w 9524996"/>
              <a:gd name="connsiteY329" fmla="*/ 2311241 h 2571845"/>
              <a:gd name="connsiteX330" fmla="*/ 1112331 w 9524996"/>
              <a:gd name="connsiteY330" fmla="*/ 2252091 h 2571845"/>
              <a:gd name="connsiteX331" fmla="*/ 1197484 w 9524996"/>
              <a:gd name="connsiteY331" fmla="*/ 2231326 h 2571845"/>
              <a:gd name="connsiteX332" fmla="*/ 5694041 w 9524996"/>
              <a:gd name="connsiteY332" fmla="*/ 2230945 h 2571845"/>
              <a:gd name="connsiteX333" fmla="*/ 5767289 w 9524996"/>
              <a:gd name="connsiteY333" fmla="*/ 2249519 h 2571845"/>
              <a:gd name="connsiteX334" fmla="*/ 5814818 w 9524996"/>
              <a:gd name="connsiteY334" fmla="*/ 2304287 h 2571845"/>
              <a:gd name="connsiteX335" fmla="*/ 5860443 w 9524996"/>
              <a:gd name="connsiteY335" fmla="*/ 2250090 h 2571845"/>
              <a:gd name="connsiteX336" fmla="*/ 5931499 w 9524996"/>
              <a:gd name="connsiteY336" fmla="*/ 2230945 h 2571845"/>
              <a:gd name="connsiteX337" fmla="*/ 5999984 w 9524996"/>
              <a:gd name="connsiteY337" fmla="*/ 2246757 h 2571845"/>
              <a:gd name="connsiteX338" fmla="*/ 5999984 w 9524996"/>
              <a:gd name="connsiteY338" fmla="*/ 2246661 h 2571845"/>
              <a:gd name="connsiteX339" fmla="*/ 6047514 w 9524996"/>
              <a:gd name="connsiteY339" fmla="*/ 2294382 h 2571845"/>
              <a:gd name="connsiteX340" fmla="*/ 6064945 w 9524996"/>
              <a:gd name="connsiteY340" fmla="*/ 2372105 h 2571845"/>
              <a:gd name="connsiteX341" fmla="*/ 6064945 w 9524996"/>
              <a:gd name="connsiteY341" fmla="*/ 2566320 h 2571845"/>
              <a:gd name="connsiteX342" fmla="*/ 6010748 w 9524996"/>
              <a:gd name="connsiteY342" fmla="*/ 2566320 h 2571845"/>
              <a:gd name="connsiteX343" fmla="*/ 6010748 w 9524996"/>
              <a:gd name="connsiteY343" fmla="*/ 2380011 h 2571845"/>
              <a:gd name="connsiteX344" fmla="*/ 5986459 w 9524996"/>
              <a:gd name="connsiteY344" fmla="*/ 2304478 h 2571845"/>
              <a:gd name="connsiteX345" fmla="*/ 5920736 w 9524996"/>
              <a:gd name="connsiteY345" fmla="*/ 2278475 h 2571845"/>
              <a:gd name="connsiteX346" fmla="*/ 5852823 w 9524996"/>
              <a:gd name="connsiteY346" fmla="*/ 2305716 h 2571845"/>
              <a:gd name="connsiteX347" fmla="*/ 5827582 w 9524996"/>
              <a:gd name="connsiteY347" fmla="*/ 2384774 h 2571845"/>
              <a:gd name="connsiteX348" fmla="*/ 5827582 w 9524996"/>
              <a:gd name="connsiteY348" fmla="*/ 2566416 h 2571845"/>
              <a:gd name="connsiteX349" fmla="*/ 5773385 w 9524996"/>
              <a:gd name="connsiteY349" fmla="*/ 2566416 h 2571845"/>
              <a:gd name="connsiteX350" fmla="*/ 5773385 w 9524996"/>
              <a:gd name="connsiteY350" fmla="*/ 2380107 h 2571845"/>
              <a:gd name="connsiteX351" fmla="*/ 5749096 w 9524996"/>
              <a:gd name="connsiteY351" fmla="*/ 2304573 h 2571845"/>
              <a:gd name="connsiteX352" fmla="*/ 5683088 w 9524996"/>
              <a:gd name="connsiteY352" fmla="*/ 2278570 h 2571845"/>
              <a:gd name="connsiteX353" fmla="*/ 5615175 w 9524996"/>
              <a:gd name="connsiteY353" fmla="*/ 2305812 h 2571845"/>
              <a:gd name="connsiteX354" fmla="*/ 5589933 w 9524996"/>
              <a:gd name="connsiteY354" fmla="*/ 2384869 h 2571845"/>
              <a:gd name="connsiteX355" fmla="*/ 5589933 w 9524996"/>
              <a:gd name="connsiteY355" fmla="*/ 2566511 h 2571845"/>
              <a:gd name="connsiteX356" fmla="*/ 5535355 w 9524996"/>
              <a:gd name="connsiteY356" fmla="*/ 2566511 h 2571845"/>
              <a:gd name="connsiteX357" fmla="*/ 5535355 w 9524996"/>
              <a:gd name="connsiteY357" fmla="*/ 2237041 h 2571845"/>
              <a:gd name="connsiteX358" fmla="*/ 5589933 w 9524996"/>
              <a:gd name="connsiteY358" fmla="*/ 2237041 h 2571845"/>
              <a:gd name="connsiteX359" fmla="*/ 5589933 w 9524996"/>
              <a:gd name="connsiteY359" fmla="*/ 2284380 h 2571845"/>
              <a:gd name="connsiteX360" fmla="*/ 5633558 w 9524996"/>
              <a:gd name="connsiteY360" fmla="*/ 2244661 h 2571845"/>
              <a:gd name="connsiteX361" fmla="*/ 5694041 w 9524996"/>
              <a:gd name="connsiteY361" fmla="*/ 2230945 h 2571845"/>
              <a:gd name="connsiteX362" fmla="*/ 3590255 w 9524996"/>
              <a:gd name="connsiteY362" fmla="*/ 2230945 h 2571845"/>
              <a:gd name="connsiteX363" fmla="*/ 3663502 w 9524996"/>
              <a:gd name="connsiteY363" fmla="*/ 2249519 h 2571845"/>
              <a:gd name="connsiteX364" fmla="*/ 3711031 w 9524996"/>
              <a:gd name="connsiteY364" fmla="*/ 2304287 h 2571845"/>
              <a:gd name="connsiteX365" fmla="*/ 3756656 w 9524996"/>
              <a:gd name="connsiteY365" fmla="*/ 2250090 h 2571845"/>
              <a:gd name="connsiteX366" fmla="*/ 3827713 w 9524996"/>
              <a:gd name="connsiteY366" fmla="*/ 2230945 h 2571845"/>
              <a:gd name="connsiteX367" fmla="*/ 3896198 w 9524996"/>
              <a:gd name="connsiteY367" fmla="*/ 2246757 h 2571845"/>
              <a:gd name="connsiteX368" fmla="*/ 3896198 w 9524996"/>
              <a:gd name="connsiteY368" fmla="*/ 2246661 h 2571845"/>
              <a:gd name="connsiteX369" fmla="*/ 3943727 w 9524996"/>
              <a:gd name="connsiteY369" fmla="*/ 2294382 h 2571845"/>
              <a:gd name="connsiteX370" fmla="*/ 3961158 w 9524996"/>
              <a:gd name="connsiteY370" fmla="*/ 2372105 h 2571845"/>
              <a:gd name="connsiteX371" fmla="*/ 3961158 w 9524996"/>
              <a:gd name="connsiteY371" fmla="*/ 2566320 h 2571845"/>
              <a:gd name="connsiteX372" fmla="*/ 3906961 w 9524996"/>
              <a:gd name="connsiteY372" fmla="*/ 2566320 h 2571845"/>
              <a:gd name="connsiteX373" fmla="*/ 3906961 w 9524996"/>
              <a:gd name="connsiteY373" fmla="*/ 2380011 h 2571845"/>
              <a:gd name="connsiteX374" fmla="*/ 3882672 w 9524996"/>
              <a:gd name="connsiteY374" fmla="*/ 2304478 h 2571845"/>
              <a:gd name="connsiteX375" fmla="*/ 3816950 w 9524996"/>
              <a:gd name="connsiteY375" fmla="*/ 2278475 h 2571845"/>
              <a:gd name="connsiteX376" fmla="*/ 3749036 w 9524996"/>
              <a:gd name="connsiteY376" fmla="*/ 2305716 h 2571845"/>
              <a:gd name="connsiteX377" fmla="*/ 3723795 w 9524996"/>
              <a:gd name="connsiteY377" fmla="*/ 2384774 h 2571845"/>
              <a:gd name="connsiteX378" fmla="*/ 3723795 w 9524996"/>
              <a:gd name="connsiteY378" fmla="*/ 2566416 h 2571845"/>
              <a:gd name="connsiteX379" fmla="*/ 3669598 w 9524996"/>
              <a:gd name="connsiteY379" fmla="*/ 2566416 h 2571845"/>
              <a:gd name="connsiteX380" fmla="*/ 3669598 w 9524996"/>
              <a:gd name="connsiteY380" fmla="*/ 2380107 h 2571845"/>
              <a:gd name="connsiteX381" fmla="*/ 3645309 w 9524996"/>
              <a:gd name="connsiteY381" fmla="*/ 2304573 h 2571845"/>
              <a:gd name="connsiteX382" fmla="*/ 3579301 w 9524996"/>
              <a:gd name="connsiteY382" fmla="*/ 2278570 h 2571845"/>
              <a:gd name="connsiteX383" fmla="*/ 3511388 w 9524996"/>
              <a:gd name="connsiteY383" fmla="*/ 2305812 h 2571845"/>
              <a:gd name="connsiteX384" fmla="*/ 3486146 w 9524996"/>
              <a:gd name="connsiteY384" fmla="*/ 2384869 h 2571845"/>
              <a:gd name="connsiteX385" fmla="*/ 3486146 w 9524996"/>
              <a:gd name="connsiteY385" fmla="*/ 2566511 h 2571845"/>
              <a:gd name="connsiteX386" fmla="*/ 3431568 w 9524996"/>
              <a:gd name="connsiteY386" fmla="*/ 2566511 h 2571845"/>
              <a:gd name="connsiteX387" fmla="*/ 3431568 w 9524996"/>
              <a:gd name="connsiteY387" fmla="*/ 2237041 h 2571845"/>
              <a:gd name="connsiteX388" fmla="*/ 3486146 w 9524996"/>
              <a:gd name="connsiteY388" fmla="*/ 2237041 h 2571845"/>
              <a:gd name="connsiteX389" fmla="*/ 3486146 w 9524996"/>
              <a:gd name="connsiteY389" fmla="*/ 2284380 h 2571845"/>
              <a:gd name="connsiteX390" fmla="*/ 3529771 w 9524996"/>
              <a:gd name="connsiteY390" fmla="*/ 2244661 h 2571845"/>
              <a:gd name="connsiteX391" fmla="*/ 3590255 w 9524996"/>
              <a:gd name="connsiteY391" fmla="*/ 2230945 h 2571845"/>
              <a:gd name="connsiteX392" fmla="*/ 7532843 w 9524996"/>
              <a:gd name="connsiteY392" fmla="*/ 2230850 h 2571845"/>
              <a:gd name="connsiteX393" fmla="*/ 7532843 w 9524996"/>
              <a:gd name="connsiteY393" fmla="*/ 2287428 h 2571845"/>
              <a:gd name="connsiteX394" fmla="*/ 7518365 w 9524996"/>
              <a:gd name="connsiteY394" fmla="*/ 2287428 h 2571845"/>
              <a:gd name="connsiteX395" fmla="*/ 7426353 w 9524996"/>
              <a:gd name="connsiteY395" fmla="*/ 2387250 h 2571845"/>
              <a:gd name="connsiteX396" fmla="*/ 7426353 w 9524996"/>
              <a:gd name="connsiteY396" fmla="*/ 2566320 h 2571845"/>
              <a:gd name="connsiteX397" fmla="*/ 7371775 w 9524996"/>
              <a:gd name="connsiteY397" fmla="*/ 2566320 h 2571845"/>
              <a:gd name="connsiteX398" fmla="*/ 7371775 w 9524996"/>
              <a:gd name="connsiteY398" fmla="*/ 2236851 h 2571845"/>
              <a:gd name="connsiteX399" fmla="*/ 7426353 w 9524996"/>
              <a:gd name="connsiteY399" fmla="*/ 2236851 h 2571845"/>
              <a:gd name="connsiteX400" fmla="*/ 7426353 w 9524996"/>
              <a:gd name="connsiteY400" fmla="*/ 2290286 h 2571845"/>
              <a:gd name="connsiteX401" fmla="*/ 7467692 w 9524996"/>
              <a:gd name="connsiteY401" fmla="*/ 2246471 h 2571845"/>
              <a:gd name="connsiteX402" fmla="*/ 7532843 w 9524996"/>
              <a:gd name="connsiteY402" fmla="*/ 2230850 h 2571845"/>
              <a:gd name="connsiteX403" fmla="*/ 741046 w 9524996"/>
              <a:gd name="connsiteY403" fmla="*/ 2192178 h 2571845"/>
              <a:gd name="connsiteX404" fmla="*/ 741046 w 9524996"/>
              <a:gd name="connsiteY404" fmla="*/ 2328005 h 2571845"/>
              <a:gd name="connsiteX405" fmla="*/ 833057 w 9524996"/>
              <a:gd name="connsiteY405" fmla="*/ 2328005 h 2571845"/>
              <a:gd name="connsiteX406" fmla="*/ 892588 w 9524996"/>
              <a:gd name="connsiteY406" fmla="*/ 2310003 h 2571845"/>
              <a:gd name="connsiteX407" fmla="*/ 913734 w 9524996"/>
              <a:gd name="connsiteY407" fmla="*/ 2260092 h 2571845"/>
              <a:gd name="connsiteX408" fmla="*/ 892588 w 9524996"/>
              <a:gd name="connsiteY408" fmla="*/ 2210180 h 2571845"/>
              <a:gd name="connsiteX409" fmla="*/ 831914 w 9524996"/>
              <a:gd name="connsiteY409" fmla="*/ 2192178 h 2571845"/>
              <a:gd name="connsiteX410" fmla="*/ 6791989 w 9524996"/>
              <a:gd name="connsiteY410" fmla="*/ 2153983 h 2571845"/>
              <a:gd name="connsiteX411" fmla="*/ 6846758 w 9524996"/>
              <a:gd name="connsiteY411" fmla="*/ 2153983 h 2571845"/>
              <a:gd name="connsiteX412" fmla="*/ 6846758 w 9524996"/>
              <a:gd name="connsiteY412" fmla="*/ 2236946 h 2571845"/>
              <a:gd name="connsiteX413" fmla="*/ 6932673 w 9524996"/>
              <a:gd name="connsiteY413" fmla="*/ 2236946 h 2571845"/>
              <a:gd name="connsiteX414" fmla="*/ 6932673 w 9524996"/>
              <a:gd name="connsiteY414" fmla="*/ 2281999 h 2571845"/>
              <a:gd name="connsiteX415" fmla="*/ 6846758 w 9524996"/>
              <a:gd name="connsiteY415" fmla="*/ 2281999 h 2571845"/>
              <a:gd name="connsiteX416" fmla="*/ 6846758 w 9524996"/>
              <a:gd name="connsiteY416" fmla="*/ 2476118 h 2571845"/>
              <a:gd name="connsiteX417" fmla="*/ 6856949 w 9524996"/>
              <a:gd name="connsiteY417" fmla="*/ 2510218 h 2571845"/>
              <a:gd name="connsiteX418" fmla="*/ 6892382 w 9524996"/>
              <a:gd name="connsiteY418" fmla="*/ 2520029 h 2571845"/>
              <a:gd name="connsiteX419" fmla="*/ 6932673 w 9524996"/>
              <a:gd name="connsiteY419" fmla="*/ 2520029 h 2571845"/>
              <a:gd name="connsiteX420" fmla="*/ 6932673 w 9524996"/>
              <a:gd name="connsiteY420" fmla="*/ 2566416 h 2571845"/>
              <a:gd name="connsiteX421" fmla="*/ 6883333 w 9524996"/>
              <a:gd name="connsiteY421" fmla="*/ 2566416 h 2571845"/>
              <a:gd name="connsiteX422" fmla="*/ 6814848 w 9524996"/>
              <a:gd name="connsiteY422" fmla="*/ 2545270 h 2571845"/>
              <a:gd name="connsiteX423" fmla="*/ 6791989 w 9524996"/>
              <a:gd name="connsiteY423" fmla="*/ 2476214 h 2571845"/>
              <a:gd name="connsiteX424" fmla="*/ 6791989 w 9524996"/>
              <a:gd name="connsiteY424" fmla="*/ 2281999 h 2571845"/>
              <a:gd name="connsiteX425" fmla="*/ 6749317 w 9524996"/>
              <a:gd name="connsiteY425" fmla="*/ 2281999 h 2571845"/>
              <a:gd name="connsiteX426" fmla="*/ 6749317 w 9524996"/>
              <a:gd name="connsiteY426" fmla="*/ 2236946 h 2571845"/>
              <a:gd name="connsiteX427" fmla="*/ 6791989 w 9524996"/>
              <a:gd name="connsiteY427" fmla="*/ 2236946 h 2571845"/>
              <a:gd name="connsiteX428" fmla="*/ 6573199 w 9524996"/>
              <a:gd name="connsiteY428" fmla="*/ 2153983 h 2571845"/>
              <a:gd name="connsiteX429" fmla="*/ 6627968 w 9524996"/>
              <a:gd name="connsiteY429" fmla="*/ 2153983 h 2571845"/>
              <a:gd name="connsiteX430" fmla="*/ 6627968 w 9524996"/>
              <a:gd name="connsiteY430" fmla="*/ 2236946 h 2571845"/>
              <a:gd name="connsiteX431" fmla="*/ 6713883 w 9524996"/>
              <a:gd name="connsiteY431" fmla="*/ 2236946 h 2571845"/>
              <a:gd name="connsiteX432" fmla="*/ 6713883 w 9524996"/>
              <a:gd name="connsiteY432" fmla="*/ 2281999 h 2571845"/>
              <a:gd name="connsiteX433" fmla="*/ 6627968 w 9524996"/>
              <a:gd name="connsiteY433" fmla="*/ 2281999 h 2571845"/>
              <a:gd name="connsiteX434" fmla="*/ 6627968 w 9524996"/>
              <a:gd name="connsiteY434" fmla="*/ 2476118 h 2571845"/>
              <a:gd name="connsiteX435" fmla="*/ 6638159 w 9524996"/>
              <a:gd name="connsiteY435" fmla="*/ 2510218 h 2571845"/>
              <a:gd name="connsiteX436" fmla="*/ 6673593 w 9524996"/>
              <a:gd name="connsiteY436" fmla="*/ 2520029 h 2571845"/>
              <a:gd name="connsiteX437" fmla="*/ 6713883 w 9524996"/>
              <a:gd name="connsiteY437" fmla="*/ 2520029 h 2571845"/>
              <a:gd name="connsiteX438" fmla="*/ 6713883 w 9524996"/>
              <a:gd name="connsiteY438" fmla="*/ 2566416 h 2571845"/>
              <a:gd name="connsiteX439" fmla="*/ 6664544 w 9524996"/>
              <a:gd name="connsiteY439" fmla="*/ 2566416 h 2571845"/>
              <a:gd name="connsiteX440" fmla="*/ 6596059 w 9524996"/>
              <a:gd name="connsiteY440" fmla="*/ 2545270 h 2571845"/>
              <a:gd name="connsiteX441" fmla="*/ 6573199 w 9524996"/>
              <a:gd name="connsiteY441" fmla="*/ 2476214 h 2571845"/>
              <a:gd name="connsiteX442" fmla="*/ 6573199 w 9524996"/>
              <a:gd name="connsiteY442" fmla="*/ 2281999 h 2571845"/>
              <a:gd name="connsiteX443" fmla="*/ 6530527 w 9524996"/>
              <a:gd name="connsiteY443" fmla="*/ 2281999 h 2571845"/>
              <a:gd name="connsiteX444" fmla="*/ 6530527 w 9524996"/>
              <a:gd name="connsiteY444" fmla="*/ 2236946 h 2571845"/>
              <a:gd name="connsiteX445" fmla="*/ 6573199 w 9524996"/>
              <a:gd name="connsiteY445" fmla="*/ 2236946 h 2571845"/>
              <a:gd name="connsiteX446" fmla="*/ 4469127 w 9524996"/>
              <a:gd name="connsiteY446" fmla="*/ 2153983 h 2571845"/>
              <a:gd name="connsiteX447" fmla="*/ 4523896 w 9524996"/>
              <a:gd name="connsiteY447" fmla="*/ 2153983 h 2571845"/>
              <a:gd name="connsiteX448" fmla="*/ 4523896 w 9524996"/>
              <a:gd name="connsiteY448" fmla="*/ 2236946 h 2571845"/>
              <a:gd name="connsiteX449" fmla="*/ 4609811 w 9524996"/>
              <a:gd name="connsiteY449" fmla="*/ 2236946 h 2571845"/>
              <a:gd name="connsiteX450" fmla="*/ 4609811 w 9524996"/>
              <a:gd name="connsiteY450" fmla="*/ 2281999 h 2571845"/>
              <a:gd name="connsiteX451" fmla="*/ 4523896 w 9524996"/>
              <a:gd name="connsiteY451" fmla="*/ 2281999 h 2571845"/>
              <a:gd name="connsiteX452" fmla="*/ 4523896 w 9524996"/>
              <a:gd name="connsiteY452" fmla="*/ 2476118 h 2571845"/>
              <a:gd name="connsiteX453" fmla="*/ 4534087 w 9524996"/>
              <a:gd name="connsiteY453" fmla="*/ 2510218 h 2571845"/>
              <a:gd name="connsiteX454" fmla="*/ 4569520 w 9524996"/>
              <a:gd name="connsiteY454" fmla="*/ 2520029 h 2571845"/>
              <a:gd name="connsiteX455" fmla="*/ 4609811 w 9524996"/>
              <a:gd name="connsiteY455" fmla="*/ 2520029 h 2571845"/>
              <a:gd name="connsiteX456" fmla="*/ 4609811 w 9524996"/>
              <a:gd name="connsiteY456" fmla="*/ 2566416 h 2571845"/>
              <a:gd name="connsiteX457" fmla="*/ 4560472 w 9524996"/>
              <a:gd name="connsiteY457" fmla="*/ 2566416 h 2571845"/>
              <a:gd name="connsiteX458" fmla="*/ 4491987 w 9524996"/>
              <a:gd name="connsiteY458" fmla="*/ 2545270 h 2571845"/>
              <a:gd name="connsiteX459" fmla="*/ 4469127 w 9524996"/>
              <a:gd name="connsiteY459" fmla="*/ 2476214 h 2571845"/>
              <a:gd name="connsiteX460" fmla="*/ 4469127 w 9524996"/>
              <a:gd name="connsiteY460" fmla="*/ 2281999 h 2571845"/>
              <a:gd name="connsiteX461" fmla="*/ 4426455 w 9524996"/>
              <a:gd name="connsiteY461" fmla="*/ 2281999 h 2571845"/>
              <a:gd name="connsiteX462" fmla="*/ 4426455 w 9524996"/>
              <a:gd name="connsiteY462" fmla="*/ 2236946 h 2571845"/>
              <a:gd name="connsiteX463" fmla="*/ 4469127 w 9524996"/>
              <a:gd name="connsiteY463" fmla="*/ 2236946 h 2571845"/>
              <a:gd name="connsiteX464" fmla="*/ 7921939 w 9524996"/>
              <a:gd name="connsiteY464" fmla="*/ 2147125 h 2571845"/>
              <a:gd name="connsiteX465" fmla="*/ 7980899 w 9524996"/>
              <a:gd name="connsiteY465" fmla="*/ 2147125 h 2571845"/>
              <a:gd name="connsiteX466" fmla="*/ 7974231 w 9524996"/>
              <a:gd name="connsiteY466" fmla="*/ 2447829 h 2571845"/>
              <a:gd name="connsiteX467" fmla="*/ 7928607 w 9524996"/>
              <a:gd name="connsiteY467" fmla="*/ 2447829 h 2571845"/>
              <a:gd name="connsiteX468" fmla="*/ 686276 w 9524996"/>
              <a:gd name="connsiteY468" fmla="*/ 2147125 h 2571845"/>
              <a:gd name="connsiteX469" fmla="*/ 836581 w 9524996"/>
              <a:gd name="connsiteY469" fmla="*/ 2147125 h 2571845"/>
              <a:gd name="connsiteX470" fmla="*/ 909162 w 9524996"/>
              <a:gd name="connsiteY470" fmla="*/ 2161222 h 2571845"/>
              <a:gd name="connsiteX471" fmla="*/ 954406 w 9524996"/>
              <a:gd name="connsiteY471" fmla="*/ 2199417 h 2571845"/>
              <a:gd name="connsiteX472" fmla="*/ 969266 w 9524996"/>
              <a:gd name="connsiteY472" fmla="*/ 2253615 h 2571845"/>
              <a:gd name="connsiteX473" fmla="*/ 949263 w 9524996"/>
              <a:gd name="connsiteY473" fmla="*/ 2315051 h 2571845"/>
              <a:gd name="connsiteX474" fmla="*/ 896017 w 9524996"/>
              <a:gd name="connsiteY474" fmla="*/ 2350293 h 2571845"/>
              <a:gd name="connsiteX475" fmla="*/ 937738 w 9524996"/>
              <a:gd name="connsiteY475" fmla="*/ 2368867 h 2571845"/>
              <a:gd name="connsiteX476" fmla="*/ 937927 w 9524996"/>
              <a:gd name="connsiteY476" fmla="*/ 2368962 h 2571845"/>
              <a:gd name="connsiteX477" fmla="*/ 968026 w 9524996"/>
              <a:gd name="connsiteY477" fmla="*/ 2406396 h 2571845"/>
              <a:gd name="connsiteX478" fmla="*/ 979171 w 9524996"/>
              <a:gd name="connsiteY478" fmla="*/ 2453925 h 2571845"/>
              <a:gd name="connsiteX479" fmla="*/ 962883 w 9524996"/>
              <a:gd name="connsiteY479" fmla="*/ 2511266 h 2571845"/>
              <a:gd name="connsiteX480" fmla="*/ 915734 w 9524996"/>
              <a:gd name="connsiteY480" fmla="*/ 2551557 h 2571845"/>
              <a:gd name="connsiteX481" fmla="*/ 842487 w 9524996"/>
              <a:gd name="connsiteY481" fmla="*/ 2566225 h 2571845"/>
              <a:gd name="connsiteX482" fmla="*/ 686276 w 9524996"/>
              <a:gd name="connsiteY482" fmla="*/ 2566225 h 2571845"/>
              <a:gd name="connsiteX483" fmla="*/ 4676295 w 9524996"/>
              <a:gd name="connsiteY483" fmla="*/ 2121503 h 2571845"/>
              <a:gd name="connsiteX484" fmla="*/ 4730873 w 9524996"/>
              <a:gd name="connsiteY484" fmla="*/ 2121503 h 2571845"/>
              <a:gd name="connsiteX485" fmla="*/ 4730873 w 9524996"/>
              <a:gd name="connsiteY485" fmla="*/ 2283809 h 2571845"/>
              <a:gd name="connsiteX486" fmla="*/ 4775736 w 9524996"/>
              <a:gd name="connsiteY486" fmla="*/ 2244661 h 2571845"/>
              <a:gd name="connsiteX487" fmla="*/ 4839744 w 9524996"/>
              <a:gd name="connsiteY487" fmla="*/ 2230945 h 2571845"/>
              <a:gd name="connsiteX488" fmla="*/ 4907086 w 9524996"/>
              <a:gd name="connsiteY488" fmla="*/ 2246757 h 2571845"/>
              <a:gd name="connsiteX489" fmla="*/ 4906990 w 9524996"/>
              <a:gd name="connsiteY489" fmla="*/ 2246661 h 2571845"/>
              <a:gd name="connsiteX490" fmla="*/ 4954139 w 9524996"/>
              <a:gd name="connsiteY490" fmla="*/ 2294382 h 2571845"/>
              <a:gd name="connsiteX491" fmla="*/ 4971379 w 9524996"/>
              <a:gd name="connsiteY491" fmla="*/ 2372106 h 2571845"/>
              <a:gd name="connsiteX492" fmla="*/ 4971379 w 9524996"/>
              <a:gd name="connsiteY492" fmla="*/ 2566320 h 2571845"/>
              <a:gd name="connsiteX493" fmla="*/ 4917182 w 9524996"/>
              <a:gd name="connsiteY493" fmla="*/ 2566320 h 2571845"/>
              <a:gd name="connsiteX494" fmla="*/ 4917182 w 9524996"/>
              <a:gd name="connsiteY494" fmla="*/ 2380012 h 2571845"/>
              <a:gd name="connsiteX495" fmla="*/ 4892513 w 9524996"/>
              <a:gd name="connsiteY495" fmla="*/ 2304478 h 2571845"/>
              <a:gd name="connsiteX496" fmla="*/ 4825171 w 9524996"/>
              <a:gd name="connsiteY496" fmla="*/ 2278475 h 2571845"/>
              <a:gd name="connsiteX497" fmla="*/ 4756495 w 9524996"/>
              <a:gd name="connsiteY497" fmla="*/ 2305526 h 2571845"/>
              <a:gd name="connsiteX498" fmla="*/ 4730873 w 9524996"/>
              <a:gd name="connsiteY498" fmla="*/ 2384203 h 2571845"/>
              <a:gd name="connsiteX499" fmla="*/ 4730873 w 9524996"/>
              <a:gd name="connsiteY499" fmla="*/ 2566416 h 2571845"/>
              <a:gd name="connsiteX500" fmla="*/ 4676295 w 9524996"/>
              <a:gd name="connsiteY500" fmla="*/ 2566416 h 2571845"/>
              <a:gd name="connsiteX501" fmla="*/ 9201527 w 9524996"/>
              <a:gd name="connsiteY501" fmla="*/ 203359 h 2571845"/>
              <a:gd name="connsiteX502" fmla="*/ 9201527 w 9524996"/>
              <a:gd name="connsiteY502" fmla="*/ 279178 h 2571845"/>
              <a:gd name="connsiteX503" fmla="*/ 9254772 w 9524996"/>
              <a:gd name="connsiteY503" fmla="*/ 279178 h 2571845"/>
              <a:gd name="connsiteX504" fmla="*/ 9293539 w 9524996"/>
              <a:gd name="connsiteY504" fmla="*/ 241649 h 2571845"/>
              <a:gd name="connsiteX505" fmla="*/ 9256391 w 9524996"/>
              <a:gd name="connsiteY505" fmla="*/ 203359 h 2571845"/>
              <a:gd name="connsiteX506" fmla="*/ 9145711 w 9524996"/>
              <a:gd name="connsiteY506" fmla="*/ 149066 h 2571845"/>
              <a:gd name="connsiteX507" fmla="*/ 9256296 w 9524996"/>
              <a:gd name="connsiteY507" fmla="*/ 149066 h 2571845"/>
              <a:gd name="connsiteX508" fmla="*/ 9348308 w 9524996"/>
              <a:gd name="connsiteY508" fmla="*/ 241649 h 2571845"/>
              <a:gd name="connsiteX509" fmla="*/ 9286204 w 9524996"/>
              <a:gd name="connsiteY509" fmla="*/ 329374 h 2571845"/>
              <a:gd name="connsiteX510" fmla="*/ 9358880 w 9524996"/>
              <a:gd name="connsiteY510" fmla="*/ 430720 h 2571845"/>
              <a:gd name="connsiteX511" fmla="*/ 9291062 w 9524996"/>
              <a:gd name="connsiteY511" fmla="*/ 430720 h 2571845"/>
              <a:gd name="connsiteX512" fmla="*/ 9220006 w 9524996"/>
              <a:gd name="connsiteY512" fmla="*/ 333375 h 2571845"/>
              <a:gd name="connsiteX513" fmla="*/ 9201432 w 9524996"/>
              <a:gd name="connsiteY513" fmla="*/ 333375 h 2571845"/>
              <a:gd name="connsiteX514" fmla="*/ 9201432 w 9524996"/>
              <a:gd name="connsiteY514" fmla="*/ 430720 h 2571845"/>
              <a:gd name="connsiteX515" fmla="*/ 9145711 w 9524996"/>
              <a:gd name="connsiteY515" fmla="*/ 430720 h 2571845"/>
              <a:gd name="connsiteX516" fmla="*/ 9242580 w 9524996"/>
              <a:gd name="connsiteY516" fmla="*/ 55626 h 2571845"/>
              <a:gd name="connsiteX517" fmla="*/ 9010170 w 9524996"/>
              <a:gd name="connsiteY517" fmla="*/ 288607 h 2571845"/>
              <a:gd name="connsiteX518" fmla="*/ 9242580 w 9524996"/>
              <a:gd name="connsiteY518" fmla="*/ 520827 h 2571845"/>
              <a:gd name="connsiteX519" fmla="*/ 9474990 w 9524996"/>
              <a:gd name="connsiteY519" fmla="*/ 288607 h 2571845"/>
              <a:gd name="connsiteX520" fmla="*/ 9242580 w 9524996"/>
              <a:gd name="connsiteY520" fmla="*/ 55626 h 2571845"/>
              <a:gd name="connsiteX521" fmla="*/ 9242580 w 9524996"/>
              <a:gd name="connsiteY521" fmla="*/ 6191 h 2571845"/>
              <a:gd name="connsiteX522" fmla="*/ 9524996 w 9524996"/>
              <a:gd name="connsiteY522" fmla="*/ 288607 h 2571845"/>
              <a:gd name="connsiteX523" fmla="*/ 9242580 w 9524996"/>
              <a:gd name="connsiteY523" fmla="*/ 570262 h 2571845"/>
              <a:gd name="connsiteX524" fmla="*/ 8960926 w 9524996"/>
              <a:gd name="connsiteY524" fmla="*/ 288607 h 2571845"/>
              <a:gd name="connsiteX525" fmla="*/ 9242580 w 9524996"/>
              <a:gd name="connsiteY525" fmla="*/ 6191 h 2571845"/>
              <a:gd name="connsiteX526" fmla="*/ 8328561 w 9524996"/>
              <a:gd name="connsiteY526" fmla="*/ 0 h 2571845"/>
              <a:gd name="connsiteX527" fmla="*/ 8676319 w 9524996"/>
              <a:gd name="connsiteY527" fmla="*/ 0 h 2571845"/>
              <a:gd name="connsiteX528" fmla="*/ 8676319 w 9524996"/>
              <a:gd name="connsiteY528" fmla="*/ 1502759 h 2571845"/>
              <a:gd name="connsiteX529" fmla="*/ 8328561 w 9524996"/>
              <a:gd name="connsiteY529" fmla="*/ 1502759 h 2571845"/>
              <a:gd name="connsiteX530" fmla="*/ 6883047 w 9524996"/>
              <a:gd name="connsiteY530" fmla="*/ 0 h 2571845"/>
              <a:gd name="connsiteX531" fmla="*/ 8018617 w 9524996"/>
              <a:gd name="connsiteY531" fmla="*/ 0 h 2571845"/>
              <a:gd name="connsiteX532" fmla="*/ 8018617 w 9524996"/>
              <a:gd name="connsiteY532" fmla="*/ 279083 h 2571845"/>
              <a:gd name="connsiteX533" fmla="*/ 7228614 w 9524996"/>
              <a:gd name="connsiteY533" fmla="*/ 279083 h 2571845"/>
              <a:gd name="connsiteX534" fmla="*/ 7228614 w 9524996"/>
              <a:gd name="connsiteY534" fmla="*/ 605409 h 2571845"/>
              <a:gd name="connsiteX535" fmla="*/ 7926320 w 9524996"/>
              <a:gd name="connsiteY535" fmla="*/ 605409 h 2571845"/>
              <a:gd name="connsiteX536" fmla="*/ 7926320 w 9524996"/>
              <a:gd name="connsiteY536" fmla="*/ 875824 h 2571845"/>
              <a:gd name="connsiteX537" fmla="*/ 7228614 w 9524996"/>
              <a:gd name="connsiteY537" fmla="*/ 875824 h 2571845"/>
              <a:gd name="connsiteX538" fmla="*/ 7228614 w 9524996"/>
              <a:gd name="connsiteY538" fmla="*/ 1223677 h 2571845"/>
              <a:gd name="connsiteX539" fmla="*/ 8046526 w 9524996"/>
              <a:gd name="connsiteY539" fmla="*/ 1223677 h 2571845"/>
              <a:gd name="connsiteX540" fmla="*/ 8046526 w 9524996"/>
              <a:gd name="connsiteY540" fmla="*/ 1502759 h 2571845"/>
              <a:gd name="connsiteX541" fmla="*/ 6883047 w 9524996"/>
              <a:gd name="connsiteY541" fmla="*/ 1502759 h 2571845"/>
              <a:gd name="connsiteX542" fmla="*/ 4907181 w 9524996"/>
              <a:gd name="connsiteY542" fmla="*/ 0 h 2571845"/>
              <a:gd name="connsiteX543" fmla="*/ 5194836 w 9524996"/>
              <a:gd name="connsiteY543" fmla="*/ 0 h 2571845"/>
              <a:gd name="connsiteX544" fmla="*/ 5757668 w 9524996"/>
              <a:gd name="connsiteY544" fmla="*/ 933069 h 2571845"/>
              <a:gd name="connsiteX545" fmla="*/ 6311166 w 9524996"/>
              <a:gd name="connsiteY545" fmla="*/ 0 h 2571845"/>
              <a:gd name="connsiteX546" fmla="*/ 6596630 w 9524996"/>
              <a:gd name="connsiteY546" fmla="*/ 0 h 2571845"/>
              <a:gd name="connsiteX547" fmla="*/ 6600917 w 9524996"/>
              <a:gd name="connsiteY547" fmla="*/ 1502759 h 2571845"/>
              <a:gd name="connsiteX548" fmla="*/ 6274685 w 9524996"/>
              <a:gd name="connsiteY548" fmla="*/ 1502759 h 2571845"/>
              <a:gd name="connsiteX549" fmla="*/ 6272685 w 9524996"/>
              <a:gd name="connsiteY549" fmla="*/ 600742 h 2571845"/>
              <a:gd name="connsiteX550" fmla="*/ 5830249 w 9524996"/>
              <a:gd name="connsiteY550" fmla="*/ 1343882 h 2571845"/>
              <a:gd name="connsiteX551" fmla="*/ 5673563 w 9524996"/>
              <a:gd name="connsiteY551" fmla="*/ 1343882 h 2571845"/>
              <a:gd name="connsiteX552" fmla="*/ 5233412 w 9524996"/>
              <a:gd name="connsiteY552" fmla="*/ 620173 h 2571845"/>
              <a:gd name="connsiteX553" fmla="*/ 5233412 w 9524996"/>
              <a:gd name="connsiteY553" fmla="*/ 1502759 h 2571845"/>
              <a:gd name="connsiteX554" fmla="*/ 4907181 w 9524996"/>
              <a:gd name="connsiteY554" fmla="*/ 1502759 h 2571845"/>
              <a:gd name="connsiteX555" fmla="*/ 3005420 w 9524996"/>
              <a:gd name="connsiteY555" fmla="*/ 0 h 2571845"/>
              <a:gd name="connsiteX556" fmla="*/ 4508179 w 9524996"/>
              <a:gd name="connsiteY556" fmla="*/ 1502759 h 2571845"/>
              <a:gd name="connsiteX557" fmla="*/ 3005420 w 9524996"/>
              <a:gd name="connsiteY557" fmla="*/ 1502759 h 2571845"/>
              <a:gd name="connsiteX558" fmla="*/ 2415291 w 9524996"/>
              <a:gd name="connsiteY558" fmla="*/ 309252 h 2571845"/>
              <a:gd name="connsiteX559" fmla="*/ 2254092 w 9524996"/>
              <a:gd name="connsiteY559" fmla="*/ 201549 h 2571845"/>
              <a:gd name="connsiteX560" fmla="*/ 2426244 w 9524996"/>
              <a:gd name="connsiteY560" fmla="*/ 116090 h 2571845"/>
              <a:gd name="connsiteX561" fmla="*/ 3005420 w 9524996"/>
              <a:gd name="connsiteY561" fmla="*/ 0 h 2571845"/>
              <a:gd name="connsiteX562" fmla="*/ 1502761 w 9524996"/>
              <a:gd name="connsiteY562" fmla="*/ 0 h 2571845"/>
              <a:gd name="connsiteX563" fmla="*/ 2081926 w 9524996"/>
              <a:gd name="connsiteY563" fmla="*/ 116090 h 2571845"/>
              <a:gd name="connsiteX564" fmla="*/ 2254092 w 9524996"/>
              <a:gd name="connsiteY564" fmla="*/ 201549 h 2571845"/>
              <a:gd name="connsiteX565" fmla="*/ 2092894 w 9524996"/>
              <a:gd name="connsiteY565" fmla="*/ 309283 h 2571845"/>
              <a:gd name="connsiteX566" fmla="*/ 1502761 w 9524996"/>
              <a:gd name="connsiteY566" fmla="*/ 1502759 h 2571845"/>
              <a:gd name="connsiteX567" fmla="*/ 0 w 9524996"/>
              <a:gd name="connsiteY567" fmla="*/ 1502759 h 2571845"/>
              <a:gd name="connsiteX568" fmla="*/ 1502761 w 9524996"/>
              <a:gd name="connsiteY568" fmla="*/ 0 h 257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</a:cxnLst>
            <a:rect l="l" t="t" r="r" b="b"/>
            <a:pathLst>
              <a:path w="9524996" h="2571845">
                <a:moveTo>
                  <a:pt x="7953848" y="2495454"/>
                </a:moveTo>
                <a:cubicBezTo>
                  <a:pt x="7964135" y="2495454"/>
                  <a:pt x="7972422" y="2498978"/>
                  <a:pt x="7979279" y="2506217"/>
                </a:cubicBezTo>
                <a:cubicBezTo>
                  <a:pt x="7986328" y="2513457"/>
                  <a:pt x="7989853" y="2522315"/>
                  <a:pt x="7989853" y="2532602"/>
                </a:cubicBezTo>
                <a:cubicBezTo>
                  <a:pt x="7989853" y="2542889"/>
                  <a:pt x="7986328" y="2551747"/>
                  <a:pt x="7979279" y="2558986"/>
                </a:cubicBezTo>
                <a:cubicBezTo>
                  <a:pt x="7972422" y="2566225"/>
                  <a:pt x="7963849" y="2569749"/>
                  <a:pt x="7953848" y="2569749"/>
                </a:cubicBezTo>
                <a:cubicBezTo>
                  <a:pt x="7943847" y="2569749"/>
                  <a:pt x="7934512" y="2566225"/>
                  <a:pt x="7927464" y="2558986"/>
                </a:cubicBezTo>
                <a:cubicBezTo>
                  <a:pt x="7920225" y="2551747"/>
                  <a:pt x="7916510" y="2542889"/>
                  <a:pt x="7916510" y="2532602"/>
                </a:cubicBezTo>
                <a:cubicBezTo>
                  <a:pt x="7916510" y="2522315"/>
                  <a:pt x="7920225" y="2513457"/>
                  <a:pt x="7927464" y="2506217"/>
                </a:cubicBezTo>
                <a:cubicBezTo>
                  <a:pt x="7934512" y="2498978"/>
                  <a:pt x="7943561" y="2495454"/>
                  <a:pt x="7953848" y="2495454"/>
                </a:cubicBezTo>
                <a:close/>
                <a:moveTo>
                  <a:pt x="740950" y="2373249"/>
                </a:moveTo>
                <a:lnTo>
                  <a:pt x="740950" y="2521267"/>
                </a:lnTo>
                <a:lnTo>
                  <a:pt x="837820" y="2521267"/>
                </a:lnTo>
                <a:cubicBezTo>
                  <a:pt x="865061" y="2521267"/>
                  <a:pt x="886207" y="2514790"/>
                  <a:pt x="901448" y="2501931"/>
                </a:cubicBezTo>
                <a:lnTo>
                  <a:pt x="901542" y="2501836"/>
                </a:lnTo>
                <a:cubicBezTo>
                  <a:pt x="916782" y="2489073"/>
                  <a:pt x="924402" y="2471261"/>
                  <a:pt x="924402" y="2448401"/>
                </a:cubicBezTo>
                <a:cubicBezTo>
                  <a:pt x="924402" y="2425541"/>
                  <a:pt x="916402" y="2406681"/>
                  <a:pt x="900304" y="2393442"/>
                </a:cubicBezTo>
                <a:cubicBezTo>
                  <a:pt x="884206" y="2379916"/>
                  <a:pt x="862870" y="2373249"/>
                  <a:pt x="835915" y="2373249"/>
                </a:cubicBezTo>
                <a:close/>
                <a:moveTo>
                  <a:pt x="6301451" y="2278951"/>
                </a:moveTo>
                <a:cubicBezTo>
                  <a:pt x="6280877" y="2278951"/>
                  <a:pt x="6262303" y="2283618"/>
                  <a:pt x="6245444" y="2293239"/>
                </a:cubicBezTo>
                <a:cubicBezTo>
                  <a:pt x="6228584" y="2302859"/>
                  <a:pt x="6215345" y="2316956"/>
                  <a:pt x="6205343" y="2335339"/>
                </a:cubicBezTo>
                <a:cubicBezTo>
                  <a:pt x="6195152" y="2353913"/>
                  <a:pt x="6190294" y="2375439"/>
                  <a:pt x="6190294" y="2400300"/>
                </a:cubicBezTo>
                <a:cubicBezTo>
                  <a:pt x="6190294" y="2425160"/>
                  <a:pt x="6195152" y="2447448"/>
                  <a:pt x="6205343" y="2466308"/>
                </a:cubicBezTo>
                <a:cubicBezTo>
                  <a:pt x="6215345" y="2484882"/>
                  <a:pt x="6228680" y="2498978"/>
                  <a:pt x="6245444" y="2508980"/>
                </a:cubicBezTo>
                <a:cubicBezTo>
                  <a:pt x="6262303" y="2518791"/>
                  <a:pt x="6281067" y="2523648"/>
                  <a:pt x="6301451" y="2523648"/>
                </a:cubicBezTo>
                <a:cubicBezTo>
                  <a:pt x="6321835" y="2523648"/>
                  <a:pt x="6340599" y="2518791"/>
                  <a:pt x="6357648" y="2508980"/>
                </a:cubicBezTo>
                <a:cubicBezTo>
                  <a:pt x="6374698" y="2498978"/>
                  <a:pt x="6388224" y="2484882"/>
                  <a:pt x="6398320" y="2466308"/>
                </a:cubicBezTo>
                <a:cubicBezTo>
                  <a:pt x="6408321" y="2447543"/>
                  <a:pt x="6413370" y="2425826"/>
                  <a:pt x="6413370" y="2400966"/>
                </a:cubicBezTo>
                <a:cubicBezTo>
                  <a:pt x="6413370" y="2376106"/>
                  <a:pt x="6408321" y="2354580"/>
                  <a:pt x="6398320" y="2336006"/>
                </a:cubicBezTo>
                <a:lnTo>
                  <a:pt x="6398320" y="2335911"/>
                </a:lnTo>
                <a:cubicBezTo>
                  <a:pt x="6388128" y="2317527"/>
                  <a:pt x="6374603" y="2303430"/>
                  <a:pt x="6357648" y="2293620"/>
                </a:cubicBezTo>
                <a:cubicBezTo>
                  <a:pt x="6340599" y="2283809"/>
                  <a:pt x="6322025" y="2278951"/>
                  <a:pt x="6301451" y="2278951"/>
                </a:cubicBezTo>
                <a:close/>
                <a:moveTo>
                  <a:pt x="4197378" y="2278951"/>
                </a:moveTo>
                <a:cubicBezTo>
                  <a:pt x="4176804" y="2278951"/>
                  <a:pt x="4158230" y="2283618"/>
                  <a:pt x="4141371" y="2293239"/>
                </a:cubicBezTo>
                <a:cubicBezTo>
                  <a:pt x="4124512" y="2302859"/>
                  <a:pt x="4111272" y="2316956"/>
                  <a:pt x="4101271" y="2335339"/>
                </a:cubicBezTo>
                <a:cubicBezTo>
                  <a:pt x="4091079" y="2353913"/>
                  <a:pt x="4086221" y="2375439"/>
                  <a:pt x="4086221" y="2400300"/>
                </a:cubicBezTo>
                <a:cubicBezTo>
                  <a:pt x="4086221" y="2425160"/>
                  <a:pt x="4091079" y="2447448"/>
                  <a:pt x="4101271" y="2466308"/>
                </a:cubicBezTo>
                <a:cubicBezTo>
                  <a:pt x="4111272" y="2484882"/>
                  <a:pt x="4124607" y="2498978"/>
                  <a:pt x="4141371" y="2508980"/>
                </a:cubicBezTo>
                <a:cubicBezTo>
                  <a:pt x="4158230" y="2518791"/>
                  <a:pt x="4176995" y="2523648"/>
                  <a:pt x="4197378" y="2523648"/>
                </a:cubicBezTo>
                <a:cubicBezTo>
                  <a:pt x="4217762" y="2523648"/>
                  <a:pt x="4236526" y="2518791"/>
                  <a:pt x="4253576" y="2508980"/>
                </a:cubicBezTo>
                <a:cubicBezTo>
                  <a:pt x="4270625" y="2498978"/>
                  <a:pt x="4284151" y="2484882"/>
                  <a:pt x="4294247" y="2466308"/>
                </a:cubicBezTo>
                <a:cubicBezTo>
                  <a:pt x="4304249" y="2447543"/>
                  <a:pt x="4309297" y="2425826"/>
                  <a:pt x="4309297" y="2400966"/>
                </a:cubicBezTo>
                <a:cubicBezTo>
                  <a:pt x="4309297" y="2376106"/>
                  <a:pt x="4304249" y="2354580"/>
                  <a:pt x="4294247" y="2336006"/>
                </a:cubicBezTo>
                <a:lnTo>
                  <a:pt x="4294247" y="2335911"/>
                </a:lnTo>
                <a:cubicBezTo>
                  <a:pt x="4284056" y="2317527"/>
                  <a:pt x="4270530" y="2303430"/>
                  <a:pt x="4253576" y="2293620"/>
                </a:cubicBezTo>
                <a:cubicBezTo>
                  <a:pt x="4236526" y="2283809"/>
                  <a:pt x="4217952" y="2278951"/>
                  <a:pt x="4197378" y="2278951"/>
                </a:cubicBezTo>
                <a:close/>
                <a:moveTo>
                  <a:pt x="1939290" y="2278951"/>
                </a:moveTo>
                <a:cubicBezTo>
                  <a:pt x="1918715" y="2278951"/>
                  <a:pt x="1900141" y="2283618"/>
                  <a:pt x="1883282" y="2293239"/>
                </a:cubicBezTo>
                <a:cubicBezTo>
                  <a:pt x="1866423" y="2302859"/>
                  <a:pt x="1853183" y="2316956"/>
                  <a:pt x="1843182" y="2335339"/>
                </a:cubicBezTo>
                <a:cubicBezTo>
                  <a:pt x="1832991" y="2353913"/>
                  <a:pt x="1828132" y="2375439"/>
                  <a:pt x="1828132" y="2400300"/>
                </a:cubicBezTo>
                <a:cubicBezTo>
                  <a:pt x="1828132" y="2425160"/>
                  <a:pt x="1832991" y="2447448"/>
                  <a:pt x="1843182" y="2466308"/>
                </a:cubicBezTo>
                <a:cubicBezTo>
                  <a:pt x="1853183" y="2484882"/>
                  <a:pt x="1866518" y="2498978"/>
                  <a:pt x="1883282" y="2508980"/>
                </a:cubicBezTo>
                <a:cubicBezTo>
                  <a:pt x="1900141" y="2518791"/>
                  <a:pt x="1918906" y="2523648"/>
                  <a:pt x="1939290" y="2523648"/>
                </a:cubicBezTo>
                <a:cubicBezTo>
                  <a:pt x="1959673" y="2523648"/>
                  <a:pt x="1978437" y="2518791"/>
                  <a:pt x="1995487" y="2508980"/>
                </a:cubicBezTo>
                <a:cubicBezTo>
                  <a:pt x="2012536" y="2498978"/>
                  <a:pt x="2026062" y="2484882"/>
                  <a:pt x="2036158" y="2466308"/>
                </a:cubicBezTo>
                <a:cubicBezTo>
                  <a:pt x="2046160" y="2447543"/>
                  <a:pt x="2051208" y="2425826"/>
                  <a:pt x="2051208" y="2400966"/>
                </a:cubicBezTo>
                <a:cubicBezTo>
                  <a:pt x="2051208" y="2376106"/>
                  <a:pt x="2046160" y="2354580"/>
                  <a:pt x="2036158" y="2336006"/>
                </a:cubicBezTo>
                <a:lnTo>
                  <a:pt x="2036158" y="2335911"/>
                </a:lnTo>
                <a:cubicBezTo>
                  <a:pt x="2025967" y="2317527"/>
                  <a:pt x="2012441" y="2303430"/>
                  <a:pt x="1995487" y="2293620"/>
                </a:cubicBezTo>
                <a:cubicBezTo>
                  <a:pt x="1978437" y="2283809"/>
                  <a:pt x="1959863" y="2278951"/>
                  <a:pt x="1939290" y="2278951"/>
                </a:cubicBezTo>
                <a:close/>
                <a:moveTo>
                  <a:pt x="7138984" y="2277522"/>
                </a:moveTo>
                <a:cubicBezTo>
                  <a:pt x="7111361" y="2277522"/>
                  <a:pt x="7087930" y="2286571"/>
                  <a:pt x="7068309" y="2304097"/>
                </a:cubicBezTo>
                <a:cubicBezTo>
                  <a:pt x="7048973" y="2321718"/>
                  <a:pt x="7037733" y="2346198"/>
                  <a:pt x="7035067" y="2377344"/>
                </a:cubicBezTo>
                <a:lnTo>
                  <a:pt x="7243092" y="2377344"/>
                </a:lnTo>
                <a:cubicBezTo>
                  <a:pt x="7243092" y="2356580"/>
                  <a:pt x="7238425" y="2338578"/>
                  <a:pt x="7229185" y="2323528"/>
                </a:cubicBezTo>
                <a:lnTo>
                  <a:pt x="7229281" y="2323528"/>
                </a:lnTo>
                <a:cubicBezTo>
                  <a:pt x="7220042" y="2308669"/>
                  <a:pt x="7207564" y="2297144"/>
                  <a:pt x="7191658" y="2289238"/>
                </a:cubicBezTo>
                <a:cubicBezTo>
                  <a:pt x="7175846" y="2281428"/>
                  <a:pt x="7158415" y="2277522"/>
                  <a:pt x="7138984" y="2277522"/>
                </a:cubicBezTo>
                <a:close/>
                <a:moveTo>
                  <a:pt x="3037995" y="2277522"/>
                </a:moveTo>
                <a:cubicBezTo>
                  <a:pt x="3010373" y="2277522"/>
                  <a:pt x="2986941" y="2286571"/>
                  <a:pt x="2967320" y="2304097"/>
                </a:cubicBezTo>
                <a:cubicBezTo>
                  <a:pt x="2947984" y="2321718"/>
                  <a:pt x="2936745" y="2346198"/>
                  <a:pt x="2934078" y="2377344"/>
                </a:cubicBezTo>
                <a:lnTo>
                  <a:pt x="3142104" y="2377344"/>
                </a:lnTo>
                <a:cubicBezTo>
                  <a:pt x="3142104" y="2356580"/>
                  <a:pt x="3137436" y="2338578"/>
                  <a:pt x="3128197" y="2323528"/>
                </a:cubicBezTo>
                <a:lnTo>
                  <a:pt x="3128292" y="2323528"/>
                </a:lnTo>
                <a:cubicBezTo>
                  <a:pt x="3119053" y="2308669"/>
                  <a:pt x="3106575" y="2297144"/>
                  <a:pt x="3090669" y="2289238"/>
                </a:cubicBezTo>
                <a:cubicBezTo>
                  <a:pt x="3074857" y="2281428"/>
                  <a:pt x="3057426" y="2277522"/>
                  <a:pt x="3037995" y="2277522"/>
                </a:cubicBezTo>
                <a:close/>
                <a:moveTo>
                  <a:pt x="1194912" y="2277522"/>
                </a:moveTo>
                <a:cubicBezTo>
                  <a:pt x="1167289" y="2277522"/>
                  <a:pt x="1143857" y="2286571"/>
                  <a:pt x="1124236" y="2304097"/>
                </a:cubicBezTo>
                <a:cubicBezTo>
                  <a:pt x="1104900" y="2321718"/>
                  <a:pt x="1093661" y="2346198"/>
                  <a:pt x="1090994" y="2377344"/>
                </a:cubicBezTo>
                <a:lnTo>
                  <a:pt x="1299021" y="2377344"/>
                </a:lnTo>
                <a:cubicBezTo>
                  <a:pt x="1299021" y="2356580"/>
                  <a:pt x="1294352" y="2338578"/>
                  <a:pt x="1285114" y="2323528"/>
                </a:cubicBezTo>
                <a:lnTo>
                  <a:pt x="1285209" y="2323528"/>
                </a:lnTo>
                <a:cubicBezTo>
                  <a:pt x="1275970" y="2308669"/>
                  <a:pt x="1263492" y="2297144"/>
                  <a:pt x="1247585" y="2289238"/>
                </a:cubicBezTo>
                <a:cubicBezTo>
                  <a:pt x="1231774" y="2281428"/>
                  <a:pt x="1214343" y="2277522"/>
                  <a:pt x="1194912" y="2277522"/>
                </a:cubicBezTo>
                <a:close/>
                <a:moveTo>
                  <a:pt x="2436780" y="2236755"/>
                </a:moveTo>
                <a:lnTo>
                  <a:pt x="2491549" y="2236755"/>
                </a:lnTo>
                <a:lnTo>
                  <a:pt x="2491549" y="2236850"/>
                </a:lnTo>
                <a:lnTo>
                  <a:pt x="2491549" y="2566320"/>
                </a:lnTo>
                <a:lnTo>
                  <a:pt x="2436780" y="2566320"/>
                </a:lnTo>
                <a:lnTo>
                  <a:pt x="2436780" y="2517552"/>
                </a:lnTo>
                <a:cubicBezTo>
                  <a:pt x="2426398" y="2534411"/>
                  <a:pt x="2411729" y="2547461"/>
                  <a:pt x="2393156" y="2556890"/>
                </a:cubicBezTo>
                <a:cubicBezTo>
                  <a:pt x="2374581" y="2566320"/>
                  <a:pt x="2354008" y="2571178"/>
                  <a:pt x="2331529" y="2571178"/>
                </a:cubicBezTo>
                <a:cubicBezTo>
                  <a:pt x="2305907" y="2571178"/>
                  <a:pt x="2282951" y="2565653"/>
                  <a:pt x="2262473" y="2555080"/>
                </a:cubicBezTo>
                <a:cubicBezTo>
                  <a:pt x="2242089" y="2544508"/>
                  <a:pt x="2225897" y="2528696"/>
                  <a:pt x="2214086" y="2507360"/>
                </a:cubicBezTo>
                <a:cubicBezTo>
                  <a:pt x="2202179" y="2486024"/>
                  <a:pt x="2196274" y="2460212"/>
                  <a:pt x="2196274" y="2429827"/>
                </a:cubicBezTo>
                <a:lnTo>
                  <a:pt x="2196274" y="2236850"/>
                </a:lnTo>
                <a:lnTo>
                  <a:pt x="2250471" y="2236850"/>
                </a:lnTo>
                <a:lnTo>
                  <a:pt x="2250471" y="2422588"/>
                </a:lnTo>
                <a:cubicBezTo>
                  <a:pt x="2250471" y="2455068"/>
                  <a:pt x="2258663" y="2479928"/>
                  <a:pt x="2275141" y="2497359"/>
                </a:cubicBezTo>
                <a:cubicBezTo>
                  <a:pt x="2291619" y="2514790"/>
                  <a:pt x="2313908" y="2523553"/>
                  <a:pt x="2342483" y="2523553"/>
                </a:cubicBezTo>
                <a:cubicBezTo>
                  <a:pt x="2371058" y="2523553"/>
                  <a:pt x="2394775" y="2514504"/>
                  <a:pt x="2411539" y="2496502"/>
                </a:cubicBezTo>
                <a:cubicBezTo>
                  <a:pt x="2428398" y="2478309"/>
                  <a:pt x="2436780" y="2452115"/>
                  <a:pt x="2436780" y="2417635"/>
                </a:cubicBezTo>
                <a:close/>
                <a:moveTo>
                  <a:pt x="7705435" y="2231326"/>
                </a:moveTo>
                <a:cubicBezTo>
                  <a:pt x="7741821" y="2231326"/>
                  <a:pt x="7771444" y="2240565"/>
                  <a:pt x="7793732" y="2258949"/>
                </a:cubicBezTo>
                <a:cubicBezTo>
                  <a:pt x="7816211" y="2277332"/>
                  <a:pt x="7828213" y="2302573"/>
                  <a:pt x="7829927" y="2334672"/>
                </a:cubicBezTo>
                <a:lnTo>
                  <a:pt x="7775158" y="2334672"/>
                </a:lnTo>
                <a:cubicBezTo>
                  <a:pt x="7774015" y="2317432"/>
                  <a:pt x="7767158" y="2303716"/>
                  <a:pt x="7754394" y="2293143"/>
                </a:cubicBezTo>
                <a:cubicBezTo>
                  <a:pt x="7741821" y="2282761"/>
                  <a:pt x="7724867" y="2277522"/>
                  <a:pt x="7703531" y="2277522"/>
                </a:cubicBezTo>
                <a:cubicBezTo>
                  <a:pt x="7683909" y="2277522"/>
                  <a:pt x="7668288" y="2281809"/>
                  <a:pt x="7656763" y="2290286"/>
                </a:cubicBezTo>
                <a:cubicBezTo>
                  <a:pt x="7645047" y="2298668"/>
                  <a:pt x="7639332" y="2309622"/>
                  <a:pt x="7639332" y="2323338"/>
                </a:cubicBezTo>
                <a:cubicBezTo>
                  <a:pt x="7639332" y="2334101"/>
                  <a:pt x="7642857" y="2343150"/>
                  <a:pt x="7649714" y="2350198"/>
                </a:cubicBezTo>
                <a:cubicBezTo>
                  <a:pt x="7656763" y="2357056"/>
                  <a:pt x="7665526" y="2362771"/>
                  <a:pt x="7676289" y="2367057"/>
                </a:cubicBezTo>
                <a:cubicBezTo>
                  <a:pt x="7686862" y="2371153"/>
                  <a:pt x="7701530" y="2375820"/>
                  <a:pt x="7720295" y="2381154"/>
                </a:cubicBezTo>
                <a:cubicBezTo>
                  <a:pt x="7744012" y="2387631"/>
                  <a:pt x="7763347" y="2393918"/>
                  <a:pt x="7778016" y="2400109"/>
                </a:cubicBezTo>
                <a:cubicBezTo>
                  <a:pt x="7792875" y="2406205"/>
                  <a:pt x="7805639" y="2415540"/>
                  <a:pt x="7816211" y="2427922"/>
                </a:cubicBezTo>
                <a:cubicBezTo>
                  <a:pt x="7826974" y="2440495"/>
                  <a:pt x="7832499" y="2456688"/>
                  <a:pt x="7832880" y="2476690"/>
                </a:cubicBezTo>
                <a:cubicBezTo>
                  <a:pt x="7832880" y="2494692"/>
                  <a:pt x="7827832" y="2510980"/>
                  <a:pt x="7817831" y="2525458"/>
                </a:cubicBezTo>
                <a:cubicBezTo>
                  <a:pt x="7807829" y="2539936"/>
                  <a:pt x="7793732" y="2551271"/>
                  <a:pt x="7775540" y="2559558"/>
                </a:cubicBezTo>
                <a:cubicBezTo>
                  <a:pt x="7757157" y="2567749"/>
                  <a:pt x="7736201" y="2571845"/>
                  <a:pt x="7712674" y="2571845"/>
                </a:cubicBezTo>
                <a:cubicBezTo>
                  <a:pt x="7687243" y="2571845"/>
                  <a:pt x="7664764" y="2567559"/>
                  <a:pt x="7644571" y="2558891"/>
                </a:cubicBezTo>
                <a:lnTo>
                  <a:pt x="7644571" y="2558796"/>
                </a:lnTo>
                <a:cubicBezTo>
                  <a:pt x="7624568" y="2550223"/>
                  <a:pt x="7608757" y="2538031"/>
                  <a:pt x="7597231" y="2522601"/>
                </a:cubicBezTo>
                <a:cubicBezTo>
                  <a:pt x="7585516" y="2507170"/>
                  <a:pt x="7579229" y="2489549"/>
                  <a:pt x="7577896" y="2469356"/>
                </a:cubicBezTo>
                <a:lnTo>
                  <a:pt x="7634475" y="2469356"/>
                </a:lnTo>
                <a:cubicBezTo>
                  <a:pt x="7635998" y="2485834"/>
                  <a:pt x="7643904" y="2499264"/>
                  <a:pt x="7657525" y="2509647"/>
                </a:cubicBezTo>
                <a:cubicBezTo>
                  <a:pt x="7671432" y="2520219"/>
                  <a:pt x="7689624" y="2525268"/>
                  <a:pt x="7711913" y="2525268"/>
                </a:cubicBezTo>
                <a:cubicBezTo>
                  <a:pt x="7732867" y="2525268"/>
                  <a:pt x="7749346" y="2520791"/>
                  <a:pt x="7761252" y="2511361"/>
                </a:cubicBezTo>
                <a:cubicBezTo>
                  <a:pt x="7773349" y="2502122"/>
                  <a:pt x="7779445" y="2490597"/>
                  <a:pt x="7779445" y="2476500"/>
                </a:cubicBezTo>
                <a:cubicBezTo>
                  <a:pt x="7779445" y="2462402"/>
                  <a:pt x="7772968" y="2451449"/>
                  <a:pt x="7760109" y="2444400"/>
                </a:cubicBezTo>
                <a:cubicBezTo>
                  <a:pt x="7747346" y="2437352"/>
                  <a:pt x="7727439" y="2430494"/>
                  <a:pt x="7700578" y="2423636"/>
                </a:cubicBezTo>
                <a:cubicBezTo>
                  <a:pt x="7676099" y="2417159"/>
                  <a:pt x="7656191" y="2410682"/>
                  <a:pt x="7640665" y="2404014"/>
                </a:cubicBezTo>
                <a:cubicBezTo>
                  <a:pt x="7625426" y="2397347"/>
                  <a:pt x="7612090" y="2387536"/>
                  <a:pt x="7601137" y="2374677"/>
                </a:cubicBezTo>
                <a:cubicBezTo>
                  <a:pt x="7589992" y="2361533"/>
                  <a:pt x="7584468" y="2344293"/>
                  <a:pt x="7584468" y="2323242"/>
                </a:cubicBezTo>
                <a:cubicBezTo>
                  <a:pt x="7584468" y="2306383"/>
                  <a:pt x="7589516" y="2290953"/>
                  <a:pt x="7599517" y="2276855"/>
                </a:cubicBezTo>
                <a:cubicBezTo>
                  <a:pt x="7609519" y="2262949"/>
                  <a:pt x="7623807" y="2251805"/>
                  <a:pt x="7642190" y="2243613"/>
                </a:cubicBezTo>
                <a:cubicBezTo>
                  <a:pt x="7660573" y="2235422"/>
                  <a:pt x="7681718" y="2231326"/>
                  <a:pt x="7705435" y="2231326"/>
                </a:cubicBezTo>
                <a:close/>
                <a:moveTo>
                  <a:pt x="7141556" y="2231326"/>
                </a:moveTo>
                <a:cubicBezTo>
                  <a:pt x="7173655" y="2231326"/>
                  <a:pt x="7200516" y="2238184"/>
                  <a:pt x="7224518" y="2251709"/>
                </a:cubicBezTo>
                <a:cubicBezTo>
                  <a:pt x="7248426" y="2265426"/>
                  <a:pt x="7267000" y="2284190"/>
                  <a:pt x="7280145" y="2308098"/>
                </a:cubicBezTo>
                <a:cubicBezTo>
                  <a:pt x="7293098" y="2331815"/>
                  <a:pt x="7299766" y="2358771"/>
                  <a:pt x="7299766" y="2388965"/>
                </a:cubicBezTo>
                <a:cubicBezTo>
                  <a:pt x="7299766" y="2399347"/>
                  <a:pt x="7299004" y="2410301"/>
                  <a:pt x="7297766" y="2422017"/>
                </a:cubicBezTo>
                <a:lnTo>
                  <a:pt x="7034495" y="2422017"/>
                </a:lnTo>
                <a:cubicBezTo>
                  <a:pt x="7036495" y="2454497"/>
                  <a:pt x="7047639" y="2479738"/>
                  <a:pt x="7067737" y="2497931"/>
                </a:cubicBezTo>
                <a:cubicBezTo>
                  <a:pt x="7088120" y="2516314"/>
                  <a:pt x="7112600" y="2525363"/>
                  <a:pt x="7141556" y="2525363"/>
                </a:cubicBezTo>
                <a:cubicBezTo>
                  <a:pt x="7165082" y="2525363"/>
                  <a:pt x="7184799" y="2519838"/>
                  <a:pt x="7200706" y="2508885"/>
                </a:cubicBezTo>
                <a:cubicBezTo>
                  <a:pt x="7216518" y="2497740"/>
                  <a:pt x="7227757" y="2483072"/>
                  <a:pt x="7234139" y="2464689"/>
                </a:cubicBezTo>
                <a:lnTo>
                  <a:pt x="7293098" y="2464689"/>
                </a:lnTo>
                <a:cubicBezTo>
                  <a:pt x="7284336" y="2496407"/>
                  <a:pt x="7266714" y="2522029"/>
                  <a:pt x="7240044" y="2542032"/>
                </a:cubicBezTo>
                <a:cubicBezTo>
                  <a:pt x="7213660" y="2561843"/>
                  <a:pt x="7180704" y="2571750"/>
                  <a:pt x="7141556" y="2571750"/>
                </a:cubicBezTo>
                <a:cubicBezTo>
                  <a:pt x="7110218" y="2571750"/>
                  <a:pt x="7082215" y="2564701"/>
                  <a:pt x="7057545" y="2550604"/>
                </a:cubicBezTo>
                <a:cubicBezTo>
                  <a:pt x="7032875" y="2536507"/>
                  <a:pt x="7013540" y="2516695"/>
                  <a:pt x="6999633" y="2490692"/>
                </a:cubicBezTo>
                <a:cubicBezTo>
                  <a:pt x="6985536" y="2464879"/>
                  <a:pt x="6978488" y="2434875"/>
                  <a:pt x="6978488" y="2400871"/>
                </a:cubicBezTo>
                <a:cubicBezTo>
                  <a:pt x="6978488" y="2366867"/>
                  <a:pt x="6985346" y="2337054"/>
                  <a:pt x="6999062" y="2311241"/>
                </a:cubicBezTo>
                <a:cubicBezTo>
                  <a:pt x="7012587" y="2285619"/>
                  <a:pt x="7031732" y="2265997"/>
                  <a:pt x="7056402" y="2252091"/>
                </a:cubicBezTo>
                <a:cubicBezTo>
                  <a:pt x="7081072" y="2238184"/>
                  <a:pt x="7109457" y="2231326"/>
                  <a:pt x="7141556" y="2231326"/>
                </a:cubicBezTo>
                <a:close/>
                <a:moveTo>
                  <a:pt x="6290688" y="2231326"/>
                </a:moveTo>
                <a:cubicBezTo>
                  <a:pt x="6320025" y="2231326"/>
                  <a:pt x="6344504" y="2237613"/>
                  <a:pt x="6365840" y="2249900"/>
                </a:cubicBezTo>
                <a:cubicBezTo>
                  <a:pt x="6386985" y="2262473"/>
                  <a:pt x="6402797" y="2278094"/>
                  <a:pt x="6413370" y="2296858"/>
                </a:cubicBezTo>
                <a:lnTo>
                  <a:pt x="6413370" y="2236755"/>
                </a:lnTo>
                <a:lnTo>
                  <a:pt x="6468615" y="2236755"/>
                </a:lnTo>
                <a:lnTo>
                  <a:pt x="6468615" y="2566225"/>
                </a:lnTo>
                <a:lnTo>
                  <a:pt x="6413370" y="2566225"/>
                </a:lnTo>
                <a:lnTo>
                  <a:pt x="6413370" y="2504979"/>
                </a:lnTo>
                <a:cubicBezTo>
                  <a:pt x="6402416" y="2524125"/>
                  <a:pt x="6386318" y="2540031"/>
                  <a:pt x="6364792" y="2552700"/>
                </a:cubicBezTo>
                <a:cubicBezTo>
                  <a:pt x="6343456" y="2565273"/>
                  <a:pt x="6318405" y="2571654"/>
                  <a:pt x="6290021" y="2571654"/>
                </a:cubicBezTo>
                <a:cubicBezTo>
                  <a:pt x="6261637" y="2571654"/>
                  <a:pt x="6234205" y="2564415"/>
                  <a:pt x="6210583" y="2549937"/>
                </a:cubicBezTo>
                <a:cubicBezTo>
                  <a:pt x="6186865" y="2535459"/>
                  <a:pt x="6168292" y="2515266"/>
                  <a:pt x="6154766" y="2489263"/>
                </a:cubicBezTo>
                <a:cubicBezTo>
                  <a:pt x="6141050" y="2463260"/>
                  <a:pt x="6134192" y="2433447"/>
                  <a:pt x="6134192" y="2400204"/>
                </a:cubicBezTo>
                <a:cubicBezTo>
                  <a:pt x="6134192" y="2366962"/>
                  <a:pt x="6141050" y="2336958"/>
                  <a:pt x="6154766" y="2311526"/>
                </a:cubicBezTo>
                <a:lnTo>
                  <a:pt x="6154861" y="2311622"/>
                </a:lnTo>
                <a:cubicBezTo>
                  <a:pt x="6168386" y="2286190"/>
                  <a:pt x="6187151" y="2266378"/>
                  <a:pt x="6211059" y="2252281"/>
                </a:cubicBezTo>
                <a:cubicBezTo>
                  <a:pt x="6234967" y="2238375"/>
                  <a:pt x="6261351" y="2231326"/>
                  <a:pt x="6290688" y="2231326"/>
                </a:cubicBezTo>
                <a:close/>
                <a:moveTo>
                  <a:pt x="5170453" y="2231326"/>
                </a:moveTo>
                <a:cubicBezTo>
                  <a:pt x="5206838" y="2231326"/>
                  <a:pt x="5236461" y="2240565"/>
                  <a:pt x="5258749" y="2258949"/>
                </a:cubicBezTo>
                <a:cubicBezTo>
                  <a:pt x="5281229" y="2277332"/>
                  <a:pt x="5293230" y="2302573"/>
                  <a:pt x="5294945" y="2334672"/>
                </a:cubicBezTo>
                <a:lnTo>
                  <a:pt x="5240176" y="2334672"/>
                </a:lnTo>
                <a:cubicBezTo>
                  <a:pt x="5239033" y="2317432"/>
                  <a:pt x="5232175" y="2303716"/>
                  <a:pt x="5219411" y="2293143"/>
                </a:cubicBezTo>
                <a:cubicBezTo>
                  <a:pt x="5206838" y="2282761"/>
                  <a:pt x="5189884" y="2277522"/>
                  <a:pt x="5168548" y="2277522"/>
                </a:cubicBezTo>
                <a:cubicBezTo>
                  <a:pt x="5148926" y="2277522"/>
                  <a:pt x="5133305" y="2281809"/>
                  <a:pt x="5121780" y="2290286"/>
                </a:cubicBezTo>
                <a:cubicBezTo>
                  <a:pt x="5110064" y="2298668"/>
                  <a:pt x="5104349" y="2309622"/>
                  <a:pt x="5104349" y="2323338"/>
                </a:cubicBezTo>
                <a:cubicBezTo>
                  <a:pt x="5104349" y="2334101"/>
                  <a:pt x="5107874" y="2343150"/>
                  <a:pt x="5114731" y="2350198"/>
                </a:cubicBezTo>
                <a:cubicBezTo>
                  <a:pt x="5121780" y="2357056"/>
                  <a:pt x="5130543" y="2362771"/>
                  <a:pt x="5141306" y="2367057"/>
                </a:cubicBezTo>
                <a:cubicBezTo>
                  <a:pt x="5151879" y="2371153"/>
                  <a:pt x="5166547" y="2375820"/>
                  <a:pt x="5185312" y="2381154"/>
                </a:cubicBezTo>
                <a:cubicBezTo>
                  <a:pt x="5209029" y="2387631"/>
                  <a:pt x="5228364" y="2393918"/>
                  <a:pt x="5243033" y="2400109"/>
                </a:cubicBezTo>
                <a:cubicBezTo>
                  <a:pt x="5257892" y="2406205"/>
                  <a:pt x="5270656" y="2415540"/>
                  <a:pt x="5281229" y="2427922"/>
                </a:cubicBezTo>
                <a:cubicBezTo>
                  <a:pt x="5291992" y="2440495"/>
                  <a:pt x="5297516" y="2456688"/>
                  <a:pt x="5297897" y="2476690"/>
                </a:cubicBezTo>
                <a:cubicBezTo>
                  <a:pt x="5297897" y="2494692"/>
                  <a:pt x="5292849" y="2510980"/>
                  <a:pt x="5282848" y="2525458"/>
                </a:cubicBezTo>
                <a:cubicBezTo>
                  <a:pt x="5272847" y="2539936"/>
                  <a:pt x="5258749" y="2551271"/>
                  <a:pt x="5240557" y="2559558"/>
                </a:cubicBezTo>
                <a:cubicBezTo>
                  <a:pt x="5222174" y="2567749"/>
                  <a:pt x="5201218" y="2571845"/>
                  <a:pt x="5177692" y="2571845"/>
                </a:cubicBezTo>
                <a:cubicBezTo>
                  <a:pt x="5152260" y="2571845"/>
                  <a:pt x="5129781" y="2567559"/>
                  <a:pt x="5109588" y="2558891"/>
                </a:cubicBezTo>
                <a:lnTo>
                  <a:pt x="5109588" y="2558796"/>
                </a:lnTo>
                <a:cubicBezTo>
                  <a:pt x="5089586" y="2550223"/>
                  <a:pt x="5073774" y="2538031"/>
                  <a:pt x="5062248" y="2522601"/>
                </a:cubicBezTo>
                <a:cubicBezTo>
                  <a:pt x="5050533" y="2507170"/>
                  <a:pt x="5044247" y="2489549"/>
                  <a:pt x="5042913" y="2469356"/>
                </a:cubicBezTo>
                <a:lnTo>
                  <a:pt x="5099492" y="2469356"/>
                </a:lnTo>
                <a:cubicBezTo>
                  <a:pt x="5101015" y="2485834"/>
                  <a:pt x="5108921" y="2499264"/>
                  <a:pt x="5122542" y="2509647"/>
                </a:cubicBezTo>
                <a:cubicBezTo>
                  <a:pt x="5136449" y="2520219"/>
                  <a:pt x="5154641" y="2525268"/>
                  <a:pt x="5176930" y="2525268"/>
                </a:cubicBezTo>
                <a:cubicBezTo>
                  <a:pt x="5197885" y="2525268"/>
                  <a:pt x="5214363" y="2520791"/>
                  <a:pt x="5226269" y="2511361"/>
                </a:cubicBezTo>
                <a:cubicBezTo>
                  <a:pt x="5238366" y="2502122"/>
                  <a:pt x="5244462" y="2490597"/>
                  <a:pt x="5244462" y="2476500"/>
                </a:cubicBezTo>
                <a:cubicBezTo>
                  <a:pt x="5244462" y="2462402"/>
                  <a:pt x="5237985" y="2451449"/>
                  <a:pt x="5225126" y="2444400"/>
                </a:cubicBezTo>
                <a:cubicBezTo>
                  <a:pt x="5212363" y="2437352"/>
                  <a:pt x="5192456" y="2430494"/>
                  <a:pt x="5165595" y="2423636"/>
                </a:cubicBezTo>
                <a:cubicBezTo>
                  <a:pt x="5141116" y="2417159"/>
                  <a:pt x="5121208" y="2410682"/>
                  <a:pt x="5105683" y="2404014"/>
                </a:cubicBezTo>
                <a:cubicBezTo>
                  <a:pt x="5090443" y="2397347"/>
                  <a:pt x="5077108" y="2387536"/>
                  <a:pt x="5066154" y="2374677"/>
                </a:cubicBezTo>
                <a:cubicBezTo>
                  <a:pt x="5055010" y="2361533"/>
                  <a:pt x="5049485" y="2344293"/>
                  <a:pt x="5049485" y="2323242"/>
                </a:cubicBezTo>
                <a:cubicBezTo>
                  <a:pt x="5049485" y="2306383"/>
                  <a:pt x="5054533" y="2290953"/>
                  <a:pt x="5064535" y="2276855"/>
                </a:cubicBezTo>
                <a:cubicBezTo>
                  <a:pt x="5074536" y="2262949"/>
                  <a:pt x="5088824" y="2251805"/>
                  <a:pt x="5107207" y="2243613"/>
                </a:cubicBezTo>
                <a:cubicBezTo>
                  <a:pt x="5125590" y="2235422"/>
                  <a:pt x="5146736" y="2231326"/>
                  <a:pt x="5170453" y="2231326"/>
                </a:cubicBezTo>
                <a:close/>
                <a:moveTo>
                  <a:pt x="4186615" y="2231326"/>
                </a:moveTo>
                <a:cubicBezTo>
                  <a:pt x="4215952" y="2231326"/>
                  <a:pt x="4240431" y="2237613"/>
                  <a:pt x="4261767" y="2249900"/>
                </a:cubicBezTo>
                <a:cubicBezTo>
                  <a:pt x="4282913" y="2262473"/>
                  <a:pt x="4298724" y="2278094"/>
                  <a:pt x="4309297" y="2296858"/>
                </a:cubicBezTo>
                <a:lnTo>
                  <a:pt x="4309297" y="2236755"/>
                </a:lnTo>
                <a:lnTo>
                  <a:pt x="4364542" y="2236755"/>
                </a:lnTo>
                <a:lnTo>
                  <a:pt x="4364542" y="2566225"/>
                </a:lnTo>
                <a:lnTo>
                  <a:pt x="4309297" y="2566225"/>
                </a:lnTo>
                <a:lnTo>
                  <a:pt x="4309297" y="2504979"/>
                </a:lnTo>
                <a:cubicBezTo>
                  <a:pt x="4298343" y="2524125"/>
                  <a:pt x="4282246" y="2540031"/>
                  <a:pt x="4260719" y="2552700"/>
                </a:cubicBezTo>
                <a:cubicBezTo>
                  <a:pt x="4239383" y="2565273"/>
                  <a:pt x="4214333" y="2571654"/>
                  <a:pt x="4185948" y="2571654"/>
                </a:cubicBezTo>
                <a:cubicBezTo>
                  <a:pt x="4157564" y="2571654"/>
                  <a:pt x="4130132" y="2564415"/>
                  <a:pt x="4106510" y="2549937"/>
                </a:cubicBezTo>
                <a:cubicBezTo>
                  <a:pt x="4082793" y="2535459"/>
                  <a:pt x="4064219" y="2515266"/>
                  <a:pt x="4050693" y="2489263"/>
                </a:cubicBezTo>
                <a:cubicBezTo>
                  <a:pt x="4036977" y="2463260"/>
                  <a:pt x="4030119" y="2433447"/>
                  <a:pt x="4030119" y="2400204"/>
                </a:cubicBezTo>
                <a:cubicBezTo>
                  <a:pt x="4030119" y="2366962"/>
                  <a:pt x="4036977" y="2336958"/>
                  <a:pt x="4050693" y="2311526"/>
                </a:cubicBezTo>
                <a:lnTo>
                  <a:pt x="4050788" y="2311622"/>
                </a:lnTo>
                <a:cubicBezTo>
                  <a:pt x="4064314" y="2286190"/>
                  <a:pt x="4083078" y="2266378"/>
                  <a:pt x="4106986" y="2252281"/>
                </a:cubicBezTo>
                <a:cubicBezTo>
                  <a:pt x="4130894" y="2238375"/>
                  <a:pt x="4157278" y="2231326"/>
                  <a:pt x="4186615" y="2231326"/>
                </a:cubicBezTo>
                <a:close/>
                <a:moveTo>
                  <a:pt x="3040567" y="2231326"/>
                </a:moveTo>
                <a:cubicBezTo>
                  <a:pt x="3072666" y="2231326"/>
                  <a:pt x="3099527" y="2238184"/>
                  <a:pt x="3123530" y="2251709"/>
                </a:cubicBezTo>
                <a:cubicBezTo>
                  <a:pt x="3147437" y="2265426"/>
                  <a:pt x="3166011" y="2284190"/>
                  <a:pt x="3179156" y="2308098"/>
                </a:cubicBezTo>
                <a:cubicBezTo>
                  <a:pt x="3192110" y="2331815"/>
                  <a:pt x="3198777" y="2358771"/>
                  <a:pt x="3198777" y="2388965"/>
                </a:cubicBezTo>
                <a:cubicBezTo>
                  <a:pt x="3198777" y="2399347"/>
                  <a:pt x="3198015" y="2410301"/>
                  <a:pt x="3196777" y="2422017"/>
                </a:cubicBezTo>
                <a:lnTo>
                  <a:pt x="2933506" y="2422017"/>
                </a:lnTo>
                <a:cubicBezTo>
                  <a:pt x="2935506" y="2454497"/>
                  <a:pt x="2946650" y="2479738"/>
                  <a:pt x="2966748" y="2497931"/>
                </a:cubicBezTo>
                <a:cubicBezTo>
                  <a:pt x="2987132" y="2516314"/>
                  <a:pt x="3011611" y="2525363"/>
                  <a:pt x="3040567" y="2525363"/>
                </a:cubicBezTo>
                <a:cubicBezTo>
                  <a:pt x="3064094" y="2525363"/>
                  <a:pt x="3083811" y="2519838"/>
                  <a:pt x="3099717" y="2508885"/>
                </a:cubicBezTo>
                <a:cubicBezTo>
                  <a:pt x="3115529" y="2497740"/>
                  <a:pt x="3126768" y="2483072"/>
                  <a:pt x="3133150" y="2464689"/>
                </a:cubicBezTo>
                <a:lnTo>
                  <a:pt x="3192110" y="2464689"/>
                </a:lnTo>
                <a:cubicBezTo>
                  <a:pt x="3183347" y="2496407"/>
                  <a:pt x="3165725" y="2522029"/>
                  <a:pt x="3139055" y="2542032"/>
                </a:cubicBezTo>
                <a:cubicBezTo>
                  <a:pt x="3112671" y="2561843"/>
                  <a:pt x="3079715" y="2571750"/>
                  <a:pt x="3040567" y="2571750"/>
                </a:cubicBezTo>
                <a:cubicBezTo>
                  <a:pt x="3009230" y="2571750"/>
                  <a:pt x="2981226" y="2564701"/>
                  <a:pt x="2956556" y="2550604"/>
                </a:cubicBezTo>
                <a:cubicBezTo>
                  <a:pt x="2931887" y="2536507"/>
                  <a:pt x="2912551" y="2516695"/>
                  <a:pt x="2898645" y="2490692"/>
                </a:cubicBezTo>
                <a:cubicBezTo>
                  <a:pt x="2884547" y="2464879"/>
                  <a:pt x="2877499" y="2434875"/>
                  <a:pt x="2877499" y="2400871"/>
                </a:cubicBezTo>
                <a:cubicBezTo>
                  <a:pt x="2877499" y="2366867"/>
                  <a:pt x="2884357" y="2337054"/>
                  <a:pt x="2898073" y="2311241"/>
                </a:cubicBezTo>
                <a:cubicBezTo>
                  <a:pt x="2911598" y="2285619"/>
                  <a:pt x="2930744" y="2265997"/>
                  <a:pt x="2955413" y="2252091"/>
                </a:cubicBezTo>
                <a:cubicBezTo>
                  <a:pt x="2980083" y="2238184"/>
                  <a:pt x="3008468" y="2231326"/>
                  <a:pt x="3040567" y="2231326"/>
                </a:cubicBezTo>
                <a:close/>
                <a:moveTo>
                  <a:pt x="2693479" y="2231326"/>
                </a:moveTo>
                <a:cubicBezTo>
                  <a:pt x="2729864" y="2231326"/>
                  <a:pt x="2759487" y="2240565"/>
                  <a:pt x="2781775" y="2258949"/>
                </a:cubicBezTo>
                <a:cubicBezTo>
                  <a:pt x="2804254" y="2277332"/>
                  <a:pt x="2816256" y="2302573"/>
                  <a:pt x="2817970" y="2334672"/>
                </a:cubicBezTo>
                <a:lnTo>
                  <a:pt x="2763202" y="2334672"/>
                </a:lnTo>
                <a:cubicBezTo>
                  <a:pt x="2762059" y="2317432"/>
                  <a:pt x="2755201" y="2303716"/>
                  <a:pt x="2742437" y="2293143"/>
                </a:cubicBezTo>
                <a:cubicBezTo>
                  <a:pt x="2729864" y="2282761"/>
                  <a:pt x="2712910" y="2277522"/>
                  <a:pt x="2691573" y="2277522"/>
                </a:cubicBezTo>
                <a:cubicBezTo>
                  <a:pt x="2671952" y="2277522"/>
                  <a:pt x="2656331" y="2281809"/>
                  <a:pt x="2644806" y="2290286"/>
                </a:cubicBezTo>
                <a:cubicBezTo>
                  <a:pt x="2633090" y="2298668"/>
                  <a:pt x="2627375" y="2309622"/>
                  <a:pt x="2627375" y="2323338"/>
                </a:cubicBezTo>
                <a:cubicBezTo>
                  <a:pt x="2627375" y="2334101"/>
                  <a:pt x="2630899" y="2343150"/>
                  <a:pt x="2637756" y="2350198"/>
                </a:cubicBezTo>
                <a:cubicBezTo>
                  <a:pt x="2644806" y="2357056"/>
                  <a:pt x="2653569" y="2362771"/>
                  <a:pt x="2664332" y="2367057"/>
                </a:cubicBezTo>
                <a:cubicBezTo>
                  <a:pt x="2674905" y="2371153"/>
                  <a:pt x="2689573" y="2375820"/>
                  <a:pt x="2708337" y="2381154"/>
                </a:cubicBezTo>
                <a:cubicBezTo>
                  <a:pt x="2732055" y="2387631"/>
                  <a:pt x="2751390" y="2393918"/>
                  <a:pt x="2766059" y="2400109"/>
                </a:cubicBezTo>
                <a:cubicBezTo>
                  <a:pt x="2780918" y="2406205"/>
                  <a:pt x="2793682" y="2415540"/>
                  <a:pt x="2804254" y="2427922"/>
                </a:cubicBezTo>
                <a:cubicBezTo>
                  <a:pt x="2815018" y="2440495"/>
                  <a:pt x="2820542" y="2456688"/>
                  <a:pt x="2820923" y="2476690"/>
                </a:cubicBezTo>
                <a:cubicBezTo>
                  <a:pt x="2820923" y="2494692"/>
                  <a:pt x="2815875" y="2510980"/>
                  <a:pt x="2805873" y="2525458"/>
                </a:cubicBezTo>
                <a:cubicBezTo>
                  <a:pt x="2795872" y="2539936"/>
                  <a:pt x="2781775" y="2551271"/>
                  <a:pt x="2763583" y="2559558"/>
                </a:cubicBezTo>
                <a:cubicBezTo>
                  <a:pt x="2745199" y="2567749"/>
                  <a:pt x="2724244" y="2571845"/>
                  <a:pt x="2700718" y="2571845"/>
                </a:cubicBezTo>
                <a:cubicBezTo>
                  <a:pt x="2675286" y="2571845"/>
                  <a:pt x="2652807" y="2567559"/>
                  <a:pt x="2632614" y="2558891"/>
                </a:cubicBezTo>
                <a:lnTo>
                  <a:pt x="2632614" y="2558796"/>
                </a:lnTo>
                <a:cubicBezTo>
                  <a:pt x="2612611" y="2550223"/>
                  <a:pt x="2596800" y="2538031"/>
                  <a:pt x="2585275" y="2522601"/>
                </a:cubicBezTo>
                <a:cubicBezTo>
                  <a:pt x="2573559" y="2507170"/>
                  <a:pt x="2567272" y="2489549"/>
                  <a:pt x="2565939" y="2469356"/>
                </a:cubicBezTo>
                <a:lnTo>
                  <a:pt x="2622517" y="2469356"/>
                </a:lnTo>
                <a:cubicBezTo>
                  <a:pt x="2624041" y="2485834"/>
                  <a:pt x="2631947" y="2499264"/>
                  <a:pt x="2645568" y="2509647"/>
                </a:cubicBezTo>
                <a:cubicBezTo>
                  <a:pt x="2659473" y="2520219"/>
                  <a:pt x="2677666" y="2525268"/>
                  <a:pt x="2699956" y="2525268"/>
                </a:cubicBezTo>
                <a:cubicBezTo>
                  <a:pt x="2720911" y="2525268"/>
                  <a:pt x="2737389" y="2520791"/>
                  <a:pt x="2749295" y="2511361"/>
                </a:cubicBezTo>
                <a:cubicBezTo>
                  <a:pt x="2761392" y="2502122"/>
                  <a:pt x="2767488" y="2490597"/>
                  <a:pt x="2767488" y="2476500"/>
                </a:cubicBezTo>
                <a:cubicBezTo>
                  <a:pt x="2767488" y="2462402"/>
                  <a:pt x="2761011" y="2451449"/>
                  <a:pt x="2748152" y="2444400"/>
                </a:cubicBezTo>
                <a:cubicBezTo>
                  <a:pt x="2735389" y="2437352"/>
                  <a:pt x="2715481" y="2430494"/>
                  <a:pt x="2688621" y="2423636"/>
                </a:cubicBezTo>
                <a:cubicBezTo>
                  <a:pt x="2664142" y="2417159"/>
                  <a:pt x="2644234" y="2410682"/>
                  <a:pt x="2628709" y="2404014"/>
                </a:cubicBezTo>
                <a:cubicBezTo>
                  <a:pt x="2613469" y="2397347"/>
                  <a:pt x="2600134" y="2387536"/>
                  <a:pt x="2589180" y="2374677"/>
                </a:cubicBezTo>
                <a:cubicBezTo>
                  <a:pt x="2578036" y="2361533"/>
                  <a:pt x="2572511" y="2344293"/>
                  <a:pt x="2572511" y="2323242"/>
                </a:cubicBezTo>
                <a:cubicBezTo>
                  <a:pt x="2572511" y="2306383"/>
                  <a:pt x="2577559" y="2290953"/>
                  <a:pt x="2587561" y="2276855"/>
                </a:cubicBezTo>
                <a:cubicBezTo>
                  <a:pt x="2597562" y="2262949"/>
                  <a:pt x="2611849" y="2251805"/>
                  <a:pt x="2630233" y="2243613"/>
                </a:cubicBezTo>
                <a:cubicBezTo>
                  <a:pt x="2648616" y="2235422"/>
                  <a:pt x="2669761" y="2231326"/>
                  <a:pt x="2693479" y="2231326"/>
                </a:cubicBezTo>
                <a:close/>
                <a:moveTo>
                  <a:pt x="1928526" y="2231326"/>
                </a:moveTo>
                <a:cubicBezTo>
                  <a:pt x="1957863" y="2231326"/>
                  <a:pt x="1982342" y="2237613"/>
                  <a:pt x="2003678" y="2249900"/>
                </a:cubicBezTo>
                <a:cubicBezTo>
                  <a:pt x="2024824" y="2262473"/>
                  <a:pt x="2040635" y="2278094"/>
                  <a:pt x="2051208" y="2296858"/>
                </a:cubicBezTo>
                <a:lnTo>
                  <a:pt x="2051208" y="2236755"/>
                </a:lnTo>
                <a:lnTo>
                  <a:pt x="2106453" y="2236755"/>
                </a:lnTo>
                <a:lnTo>
                  <a:pt x="2106453" y="2566225"/>
                </a:lnTo>
                <a:lnTo>
                  <a:pt x="2051208" y="2566225"/>
                </a:lnTo>
                <a:lnTo>
                  <a:pt x="2051208" y="2504979"/>
                </a:lnTo>
                <a:cubicBezTo>
                  <a:pt x="2040254" y="2524125"/>
                  <a:pt x="2024157" y="2540031"/>
                  <a:pt x="2002630" y="2552700"/>
                </a:cubicBezTo>
                <a:cubicBezTo>
                  <a:pt x="1981294" y="2565273"/>
                  <a:pt x="1956244" y="2571654"/>
                  <a:pt x="1927859" y="2571654"/>
                </a:cubicBezTo>
                <a:cubicBezTo>
                  <a:pt x="1899475" y="2571654"/>
                  <a:pt x="1872043" y="2564415"/>
                  <a:pt x="1848421" y="2549937"/>
                </a:cubicBezTo>
                <a:cubicBezTo>
                  <a:pt x="1824703" y="2535459"/>
                  <a:pt x="1806130" y="2515266"/>
                  <a:pt x="1792604" y="2489263"/>
                </a:cubicBezTo>
                <a:cubicBezTo>
                  <a:pt x="1778888" y="2463260"/>
                  <a:pt x="1772031" y="2433447"/>
                  <a:pt x="1772031" y="2400204"/>
                </a:cubicBezTo>
                <a:cubicBezTo>
                  <a:pt x="1772031" y="2366962"/>
                  <a:pt x="1778888" y="2336958"/>
                  <a:pt x="1792604" y="2311526"/>
                </a:cubicBezTo>
                <a:lnTo>
                  <a:pt x="1792699" y="2311622"/>
                </a:lnTo>
                <a:cubicBezTo>
                  <a:pt x="1806225" y="2286190"/>
                  <a:pt x="1824989" y="2266378"/>
                  <a:pt x="1848897" y="2252281"/>
                </a:cubicBezTo>
                <a:cubicBezTo>
                  <a:pt x="1872805" y="2238375"/>
                  <a:pt x="1899189" y="2231326"/>
                  <a:pt x="1928526" y="2231326"/>
                </a:cubicBezTo>
                <a:close/>
                <a:moveTo>
                  <a:pt x="1567815" y="2231326"/>
                </a:moveTo>
                <a:cubicBezTo>
                  <a:pt x="1608296" y="2231326"/>
                  <a:pt x="1641824" y="2241137"/>
                  <a:pt x="1668018" y="2260663"/>
                </a:cubicBezTo>
                <a:cubicBezTo>
                  <a:pt x="1694212" y="2280475"/>
                  <a:pt x="1711643" y="2307621"/>
                  <a:pt x="1720120" y="2342483"/>
                </a:cubicBezTo>
                <a:lnTo>
                  <a:pt x="1660970" y="2342483"/>
                </a:lnTo>
                <a:cubicBezTo>
                  <a:pt x="1655445" y="2322480"/>
                  <a:pt x="1644491" y="2306669"/>
                  <a:pt x="1628299" y="2295144"/>
                </a:cubicBezTo>
                <a:cubicBezTo>
                  <a:pt x="1612011" y="2283428"/>
                  <a:pt x="1591914" y="2277522"/>
                  <a:pt x="1567815" y="2277522"/>
                </a:cubicBezTo>
                <a:cubicBezTo>
                  <a:pt x="1536669" y="2277522"/>
                  <a:pt x="1511427" y="2288286"/>
                  <a:pt x="1492091" y="2309812"/>
                </a:cubicBezTo>
                <a:cubicBezTo>
                  <a:pt x="1472946" y="2331148"/>
                  <a:pt x="1463326" y="2361723"/>
                  <a:pt x="1463326" y="2400871"/>
                </a:cubicBezTo>
                <a:cubicBezTo>
                  <a:pt x="1463326" y="2440019"/>
                  <a:pt x="1472946" y="2471356"/>
                  <a:pt x="1492091" y="2492883"/>
                </a:cubicBezTo>
                <a:cubicBezTo>
                  <a:pt x="1511427" y="2514600"/>
                  <a:pt x="1536764" y="2525363"/>
                  <a:pt x="1567815" y="2525363"/>
                </a:cubicBezTo>
                <a:cubicBezTo>
                  <a:pt x="1591914" y="2525363"/>
                  <a:pt x="1612011" y="2519648"/>
                  <a:pt x="1628108" y="2508503"/>
                </a:cubicBezTo>
                <a:cubicBezTo>
                  <a:pt x="1643920" y="2497359"/>
                  <a:pt x="1655160" y="2481262"/>
                  <a:pt x="1660970" y="2460307"/>
                </a:cubicBezTo>
                <a:lnTo>
                  <a:pt x="1720120" y="2460307"/>
                </a:lnTo>
                <a:cubicBezTo>
                  <a:pt x="1711071" y="2493930"/>
                  <a:pt x="1693545" y="2520981"/>
                  <a:pt x="1667065" y="2541365"/>
                </a:cubicBezTo>
                <a:cubicBezTo>
                  <a:pt x="1640682" y="2561558"/>
                  <a:pt x="1607535" y="2571750"/>
                  <a:pt x="1567815" y="2571750"/>
                </a:cubicBezTo>
                <a:cubicBezTo>
                  <a:pt x="1536669" y="2571750"/>
                  <a:pt x="1508856" y="2564701"/>
                  <a:pt x="1484662" y="2550604"/>
                </a:cubicBezTo>
                <a:cubicBezTo>
                  <a:pt x="1460373" y="2536507"/>
                  <a:pt x="1441419" y="2516695"/>
                  <a:pt x="1427893" y="2491073"/>
                </a:cubicBezTo>
                <a:cubicBezTo>
                  <a:pt x="1414177" y="2465451"/>
                  <a:pt x="1407319" y="2435256"/>
                  <a:pt x="1407319" y="2400871"/>
                </a:cubicBezTo>
                <a:cubicBezTo>
                  <a:pt x="1407319" y="2366486"/>
                  <a:pt x="1414177" y="2337054"/>
                  <a:pt x="1427893" y="2311622"/>
                </a:cubicBezTo>
                <a:cubicBezTo>
                  <a:pt x="1441419" y="2286190"/>
                  <a:pt x="1460373" y="2266378"/>
                  <a:pt x="1484662" y="2252281"/>
                </a:cubicBezTo>
                <a:cubicBezTo>
                  <a:pt x="1508951" y="2238375"/>
                  <a:pt x="1536764" y="2231326"/>
                  <a:pt x="1567815" y="2231326"/>
                </a:cubicBezTo>
                <a:close/>
                <a:moveTo>
                  <a:pt x="1197484" y="2231326"/>
                </a:moveTo>
                <a:cubicBezTo>
                  <a:pt x="1229583" y="2231326"/>
                  <a:pt x="1256444" y="2238184"/>
                  <a:pt x="1280447" y="2251709"/>
                </a:cubicBezTo>
                <a:cubicBezTo>
                  <a:pt x="1304355" y="2265426"/>
                  <a:pt x="1322928" y="2284190"/>
                  <a:pt x="1336073" y="2308098"/>
                </a:cubicBezTo>
                <a:cubicBezTo>
                  <a:pt x="1349027" y="2331815"/>
                  <a:pt x="1355694" y="2358771"/>
                  <a:pt x="1355694" y="2388965"/>
                </a:cubicBezTo>
                <a:cubicBezTo>
                  <a:pt x="1355694" y="2399347"/>
                  <a:pt x="1354932" y="2410301"/>
                  <a:pt x="1353693" y="2422017"/>
                </a:cubicBezTo>
                <a:lnTo>
                  <a:pt x="1090422" y="2422017"/>
                </a:lnTo>
                <a:cubicBezTo>
                  <a:pt x="1092422" y="2454497"/>
                  <a:pt x="1103568" y="2479738"/>
                  <a:pt x="1123664" y="2497931"/>
                </a:cubicBezTo>
                <a:cubicBezTo>
                  <a:pt x="1144049" y="2516314"/>
                  <a:pt x="1168528" y="2525363"/>
                  <a:pt x="1197484" y="2525363"/>
                </a:cubicBezTo>
                <a:cubicBezTo>
                  <a:pt x="1221011" y="2525363"/>
                  <a:pt x="1240727" y="2519838"/>
                  <a:pt x="1256633" y="2508885"/>
                </a:cubicBezTo>
                <a:cubicBezTo>
                  <a:pt x="1272445" y="2497740"/>
                  <a:pt x="1283684" y="2483072"/>
                  <a:pt x="1290066" y="2464689"/>
                </a:cubicBezTo>
                <a:lnTo>
                  <a:pt x="1349027" y="2464689"/>
                </a:lnTo>
                <a:cubicBezTo>
                  <a:pt x="1340264" y="2496407"/>
                  <a:pt x="1322642" y="2522029"/>
                  <a:pt x="1295971" y="2542032"/>
                </a:cubicBezTo>
                <a:cubicBezTo>
                  <a:pt x="1269587" y="2561843"/>
                  <a:pt x="1236632" y="2571750"/>
                  <a:pt x="1197484" y="2571750"/>
                </a:cubicBezTo>
                <a:cubicBezTo>
                  <a:pt x="1166146" y="2571750"/>
                  <a:pt x="1138143" y="2564701"/>
                  <a:pt x="1113473" y="2550604"/>
                </a:cubicBezTo>
                <a:cubicBezTo>
                  <a:pt x="1088803" y="2536507"/>
                  <a:pt x="1069467" y="2516695"/>
                  <a:pt x="1055561" y="2490692"/>
                </a:cubicBezTo>
                <a:cubicBezTo>
                  <a:pt x="1041464" y="2464879"/>
                  <a:pt x="1034416" y="2434875"/>
                  <a:pt x="1034416" y="2400871"/>
                </a:cubicBezTo>
                <a:cubicBezTo>
                  <a:pt x="1034416" y="2366867"/>
                  <a:pt x="1041273" y="2337054"/>
                  <a:pt x="1054989" y="2311241"/>
                </a:cubicBezTo>
                <a:cubicBezTo>
                  <a:pt x="1068515" y="2285619"/>
                  <a:pt x="1087660" y="2265997"/>
                  <a:pt x="1112331" y="2252091"/>
                </a:cubicBezTo>
                <a:cubicBezTo>
                  <a:pt x="1137000" y="2238184"/>
                  <a:pt x="1165385" y="2231326"/>
                  <a:pt x="1197484" y="2231326"/>
                </a:cubicBezTo>
                <a:close/>
                <a:moveTo>
                  <a:pt x="5694041" y="2230945"/>
                </a:moveTo>
                <a:cubicBezTo>
                  <a:pt x="5721664" y="2230945"/>
                  <a:pt x="5746143" y="2237232"/>
                  <a:pt x="5767289" y="2249519"/>
                </a:cubicBezTo>
                <a:cubicBezTo>
                  <a:pt x="5788624" y="2262092"/>
                  <a:pt x="5804436" y="2280284"/>
                  <a:pt x="5814818" y="2304287"/>
                </a:cubicBezTo>
                <a:cubicBezTo>
                  <a:pt x="5824058" y="2280951"/>
                  <a:pt x="5839298" y="2262949"/>
                  <a:pt x="5860443" y="2250090"/>
                </a:cubicBezTo>
                <a:cubicBezTo>
                  <a:pt x="5881779" y="2237327"/>
                  <a:pt x="5905496" y="2230945"/>
                  <a:pt x="5931499" y="2230945"/>
                </a:cubicBezTo>
                <a:cubicBezTo>
                  <a:pt x="5957503" y="2230945"/>
                  <a:pt x="5980077" y="2236184"/>
                  <a:pt x="5999984" y="2246757"/>
                </a:cubicBezTo>
                <a:lnTo>
                  <a:pt x="5999984" y="2246661"/>
                </a:lnTo>
                <a:cubicBezTo>
                  <a:pt x="6020177" y="2257424"/>
                  <a:pt x="6035798" y="2273236"/>
                  <a:pt x="6047514" y="2294382"/>
                </a:cubicBezTo>
                <a:cubicBezTo>
                  <a:pt x="6059039" y="2315717"/>
                  <a:pt x="6064945" y="2341530"/>
                  <a:pt x="6064945" y="2372105"/>
                </a:cubicBezTo>
                <a:lnTo>
                  <a:pt x="6064945" y="2566320"/>
                </a:lnTo>
                <a:lnTo>
                  <a:pt x="6010748" y="2566320"/>
                </a:lnTo>
                <a:lnTo>
                  <a:pt x="6010748" y="2380011"/>
                </a:lnTo>
                <a:cubicBezTo>
                  <a:pt x="6010748" y="2347150"/>
                  <a:pt x="6002747" y="2321909"/>
                  <a:pt x="5986459" y="2304478"/>
                </a:cubicBezTo>
                <a:cubicBezTo>
                  <a:pt x="5970171" y="2287047"/>
                  <a:pt x="5948264" y="2278475"/>
                  <a:pt x="5920736" y="2278475"/>
                </a:cubicBezTo>
                <a:cubicBezTo>
                  <a:pt x="5893209" y="2278475"/>
                  <a:pt x="5869682" y="2287524"/>
                  <a:pt x="5852823" y="2305716"/>
                </a:cubicBezTo>
                <a:cubicBezTo>
                  <a:pt x="5835964" y="2324099"/>
                  <a:pt x="5827582" y="2350388"/>
                  <a:pt x="5827582" y="2384774"/>
                </a:cubicBezTo>
                <a:lnTo>
                  <a:pt x="5827582" y="2566416"/>
                </a:lnTo>
                <a:lnTo>
                  <a:pt x="5773385" y="2566416"/>
                </a:lnTo>
                <a:lnTo>
                  <a:pt x="5773385" y="2380107"/>
                </a:lnTo>
                <a:cubicBezTo>
                  <a:pt x="5773385" y="2347245"/>
                  <a:pt x="5765383" y="2322004"/>
                  <a:pt x="5749096" y="2304573"/>
                </a:cubicBezTo>
                <a:cubicBezTo>
                  <a:pt x="5732808" y="2287142"/>
                  <a:pt x="5710901" y="2278570"/>
                  <a:pt x="5683088" y="2278570"/>
                </a:cubicBezTo>
                <a:cubicBezTo>
                  <a:pt x="5655274" y="2278570"/>
                  <a:pt x="5632033" y="2287619"/>
                  <a:pt x="5615175" y="2305812"/>
                </a:cubicBezTo>
                <a:cubicBezTo>
                  <a:pt x="5598315" y="2324195"/>
                  <a:pt x="5589933" y="2350484"/>
                  <a:pt x="5589933" y="2384869"/>
                </a:cubicBezTo>
                <a:lnTo>
                  <a:pt x="5589933" y="2566511"/>
                </a:lnTo>
                <a:lnTo>
                  <a:pt x="5535355" y="2566511"/>
                </a:lnTo>
                <a:lnTo>
                  <a:pt x="5535355" y="2237041"/>
                </a:lnTo>
                <a:lnTo>
                  <a:pt x="5589933" y="2237041"/>
                </a:lnTo>
                <a:lnTo>
                  <a:pt x="5589933" y="2284380"/>
                </a:lnTo>
                <a:cubicBezTo>
                  <a:pt x="5600696" y="2267140"/>
                  <a:pt x="5615365" y="2253995"/>
                  <a:pt x="5633558" y="2244661"/>
                </a:cubicBezTo>
                <a:cubicBezTo>
                  <a:pt x="5651750" y="2235422"/>
                  <a:pt x="5671943" y="2230945"/>
                  <a:pt x="5694041" y="2230945"/>
                </a:cubicBezTo>
                <a:close/>
                <a:moveTo>
                  <a:pt x="3590255" y="2230945"/>
                </a:moveTo>
                <a:cubicBezTo>
                  <a:pt x="3617877" y="2230945"/>
                  <a:pt x="3642356" y="2237232"/>
                  <a:pt x="3663502" y="2249519"/>
                </a:cubicBezTo>
                <a:cubicBezTo>
                  <a:pt x="3684838" y="2262092"/>
                  <a:pt x="3700649" y="2280284"/>
                  <a:pt x="3711031" y="2304287"/>
                </a:cubicBezTo>
                <a:cubicBezTo>
                  <a:pt x="3720271" y="2280951"/>
                  <a:pt x="3735511" y="2262949"/>
                  <a:pt x="3756656" y="2250090"/>
                </a:cubicBezTo>
                <a:cubicBezTo>
                  <a:pt x="3777993" y="2237327"/>
                  <a:pt x="3801710" y="2230945"/>
                  <a:pt x="3827713" y="2230945"/>
                </a:cubicBezTo>
                <a:cubicBezTo>
                  <a:pt x="3853716" y="2230945"/>
                  <a:pt x="3876290" y="2236184"/>
                  <a:pt x="3896198" y="2246757"/>
                </a:cubicBezTo>
                <a:lnTo>
                  <a:pt x="3896198" y="2246661"/>
                </a:lnTo>
                <a:cubicBezTo>
                  <a:pt x="3916391" y="2257424"/>
                  <a:pt x="3932012" y="2273236"/>
                  <a:pt x="3943727" y="2294382"/>
                </a:cubicBezTo>
                <a:cubicBezTo>
                  <a:pt x="3955253" y="2315717"/>
                  <a:pt x="3961158" y="2341530"/>
                  <a:pt x="3961158" y="2372105"/>
                </a:cubicBezTo>
                <a:lnTo>
                  <a:pt x="3961158" y="2566320"/>
                </a:lnTo>
                <a:lnTo>
                  <a:pt x="3906961" y="2566320"/>
                </a:lnTo>
                <a:lnTo>
                  <a:pt x="3906961" y="2380011"/>
                </a:lnTo>
                <a:cubicBezTo>
                  <a:pt x="3906961" y="2347150"/>
                  <a:pt x="3898960" y="2321909"/>
                  <a:pt x="3882672" y="2304478"/>
                </a:cubicBezTo>
                <a:cubicBezTo>
                  <a:pt x="3866384" y="2287047"/>
                  <a:pt x="3844477" y="2278475"/>
                  <a:pt x="3816950" y="2278475"/>
                </a:cubicBezTo>
                <a:cubicBezTo>
                  <a:pt x="3789422" y="2278475"/>
                  <a:pt x="3765896" y="2287524"/>
                  <a:pt x="3749036" y="2305716"/>
                </a:cubicBezTo>
                <a:cubicBezTo>
                  <a:pt x="3732177" y="2324099"/>
                  <a:pt x="3723795" y="2350388"/>
                  <a:pt x="3723795" y="2384774"/>
                </a:cubicBezTo>
                <a:lnTo>
                  <a:pt x="3723795" y="2566416"/>
                </a:lnTo>
                <a:lnTo>
                  <a:pt x="3669598" y="2566416"/>
                </a:lnTo>
                <a:lnTo>
                  <a:pt x="3669598" y="2380107"/>
                </a:lnTo>
                <a:cubicBezTo>
                  <a:pt x="3669598" y="2347245"/>
                  <a:pt x="3661597" y="2322004"/>
                  <a:pt x="3645309" y="2304573"/>
                </a:cubicBezTo>
                <a:cubicBezTo>
                  <a:pt x="3629021" y="2287142"/>
                  <a:pt x="3607114" y="2278570"/>
                  <a:pt x="3579301" y="2278570"/>
                </a:cubicBezTo>
                <a:cubicBezTo>
                  <a:pt x="3551488" y="2278570"/>
                  <a:pt x="3528247" y="2287619"/>
                  <a:pt x="3511388" y="2305812"/>
                </a:cubicBezTo>
                <a:cubicBezTo>
                  <a:pt x="3494528" y="2324195"/>
                  <a:pt x="3486146" y="2350484"/>
                  <a:pt x="3486146" y="2384869"/>
                </a:cubicBezTo>
                <a:lnTo>
                  <a:pt x="3486146" y="2566511"/>
                </a:lnTo>
                <a:lnTo>
                  <a:pt x="3431568" y="2566511"/>
                </a:lnTo>
                <a:lnTo>
                  <a:pt x="3431568" y="2237041"/>
                </a:lnTo>
                <a:lnTo>
                  <a:pt x="3486146" y="2237041"/>
                </a:lnTo>
                <a:lnTo>
                  <a:pt x="3486146" y="2284380"/>
                </a:lnTo>
                <a:cubicBezTo>
                  <a:pt x="3496910" y="2267140"/>
                  <a:pt x="3511578" y="2253995"/>
                  <a:pt x="3529771" y="2244661"/>
                </a:cubicBezTo>
                <a:cubicBezTo>
                  <a:pt x="3547964" y="2235422"/>
                  <a:pt x="3568156" y="2230945"/>
                  <a:pt x="3590255" y="2230945"/>
                </a:cubicBezTo>
                <a:close/>
                <a:moveTo>
                  <a:pt x="7532843" y="2230850"/>
                </a:moveTo>
                <a:lnTo>
                  <a:pt x="7532843" y="2287428"/>
                </a:lnTo>
                <a:lnTo>
                  <a:pt x="7518365" y="2287428"/>
                </a:lnTo>
                <a:cubicBezTo>
                  <a:pt x="7457119" y="2287428"/>
                  <a:pt x="7426353" y="2320671"/>
                  <a:pt x="7426353" y="2387250"/>
                </a:cubicBezTo>
                <a:lnTo>
                  <a:pt x="7426353" y="2566320"/>
                </a:lnTo>
                <a:lnTo>
                  <a:pt x="7371775" y="2566320"/>
                </a:lnTo>
                <a:lnTo>
                  <a:pt x="7371775" y="2236851"/>
                </a:lnTo>
                <a:lnTo>
                  <a:pt x="7426353" y="2236851"/>
                </a:lnTo>
                <a:lnTo>
                  <a:pt x="7426353" y="2290286"/>
                </a:lnTo>
                <a:cubicBezTo>
                  <a:pt x="7435973" y="2271522"/>
                  <a:pt x="7449689" y="2256853"/>
                  <a:pt x="7467692" y="2246471"/>
                </a:cubicBezTo>
                <a:cubicBezTo>
                  <a:pt x="7485504" y="2235898"/>
                  <a:pt x="7507220" y="2230850"/>
                  <a:pt x="7532843" y="2230850"/>
                </a:cubicBezTo>
                <a:close/>
                <a:moveTo>
                  <a:pt x="741046" y="2192178"/>
                </a:moveTo>
                <a:lnTo>
                  <a:pt x="741046" y="2328005"/>
                </a:lnTo>
                <a:lnTo>
                  <a:pt x="833057" y="2328005"/>
                </a:lnTo>
                <a:cubicBezTo>
                  <a:pt x="858679" y="2328005"/>
                  <a:pt x="878683" y="2322099"/>
                  <a:pt x="892588" y="2310003"/>
                </a:cubicBezTo>
                <a:cubicBezTo>
                  <a:pt x="906686" y="2298096"/>
                  <a:pt x="913734" y="2281428"/>
                  <a:pt x="913734" y="2260092"/>
                </a:cubicBezTo>
                <a:cubicBezTo>
                  <a:pt x="913734" y="2238755"/>
                  <a:pt x="906686" y="2222277"/>
                  <a:pt x="892588" y="2210180"/>
                </a:cubicBezTo>
                <a:cubicBezTo>
                  <a:pt x="878683" y="2198274"/>
                  <a:pt x="858298" y="2192178"/>
                  <a:pt x="831914" y="2192178"/>
                </a:cubicBezTo>
                <a:close/>
                <a:moveTo>
                  <a:pt x="6791989" y="2153983"/>
                </a:moveTo>
                <a:lnTo>
                  <a:pt x="6846758" y="2153983"/>
                </a:lnTo>
                <a:lnTo>
                  <a:pt x="6846758" y="2236946"/>
                </a:lnTo>
                <a:lnTo>
                  <a:pt x="6932673" y="2236946"/>
                </a:lnTo>
                <a:lnTo>
                  <a:pt x="6932673" y="2281999"/>
                </a:lnTo>
                <a:lnTo>
                  <a:pt x="6846758" y="2281999"/>
                </a:lnTo>
                <a:lnTo>
                  <a:pt x="6846758" y="2476118"/>
                </a:lnTo>
                <a:cubicBezTo>
                  <a:pt x="6846758" y="2492216"/>
                  <a:pt x="6850091" y="2503550"/>
                  <a:pt x="6856949" y="2510218"/>
                </a:cubicBezTo>
                <a:cubicBezTo>
                  <a:pt x="6863807" y="2516885"/>
                  <a:pt x="6875523" y="2520029"/>
                  <a:pt x="6892382" y="2520029"/>
                </a:cubicBezTo>
                <a:lnTo>
                  <a:pt x="6932673" y="2520029"/>
                </a:lnTo>
                <a:lnTo>
                  <a:pt x="6932673" y="2566416"/>
                </a:lnTo>
                <a:lnTo>
                  <a:pt x="6883333" y="2566416"/>
                </a:lnTo>
                <a:cubicBezTo>
                  <a:pt x="6852758" y="2566416"/>
                  <a:pt x="6830089" y="2559367"/>
                  <a:pt x="6814848" y="2545270"/>
                </a:cubicBezTo>
                <a:cubicBezTo>
                  <a:pt x="6799609" y="2531364"/>
                  <a:pt x="6791989" y="2508313"/>
                  <a:pt x="6791989" y="2476214"/>
                </a:cubicBezTo>
                <a:lnTo>
                  <a:pt x="6791989" y="2281999"/>
                </a:lnTo>
                <a:lnTo>
                  <a:pt x="6749317" y="2281999"/>
                </a:lnTo>
                <a:lnTo>
                  <a:pt x="6749317" y="2236946"/>
                </a:lnTo>
                <a:lnTo>
                  <a:pt x="6791989" y="2236946"/>
                </a:lnTo>
                <a:close/>
                <a:moveTo>
                  <a:pt x="6573199" y="2153983"/>
                </a:moveTo>
                <a:lnTo>
                  <a:pt x="6627968" y="2153983"/>
                </a:lnTo>
                <a:lnTo>
                  <a:pt x="6627968" y="2236946"/>
                </a:lnTo>
                <a:lnTo>
                  <a:pt x="6713883" y="2236946"/>
                </a:lnTo>
                <a:lnTo>
                  <a:pt x="6713883" y="2281999"/>
                </a:lnTo>
                <a:lnTo>
                  <a:pt x="6627968" y="2281999"/>
                </a:lnTo>
                <a:lnTo>
                  <a:pt x="6627968" y="2476118"/>
                </a:lnTo>
                <a:cubicBezTo>
                  <a:pt x="6627968" y="2492216"/>
                  <a:pt x="6631302" y="2503550"/>
                  <a:pt x="6638159" y="2510218"/>
                </a:cubicBezTo>
                <a:cubicBezTo>
                  <a:pt x="6645018" y="2516885"/>
                  <a:pt x="6656733" y="2520029"/>
                  <a:pt x="6673593" y="2520029"/>
                </a:cubicBezTo>
                <a:lnTo>
                  <a:pt x="6713883" y="2520029"/>
                </a:lnTo>
                <a:lnTo>
                  <a:pt x="6713883" y="2566416"/>
                </a:lnTo>
                <a:lnTo>
                  <a:pt x="6664544" y="2566416"/>
                </a:lnTo>
                <a:cubicBezTo>
                  <a:pt x="6633968" y="2566416"/>
                  <a:pt x="6611299" y="2559367"/>
                  <a:pt x="6596059" y="2545270"/>
                </a:cubicBezTo>
                <a:cubicBezTo>
                  <a:pt x="6580819" y="2531364"/>
                  <a:pt x="6573199" y="2508313"/>
                  <a:pt x="6573199" y="2476214"/>
                </a:cubicBezTo>
                <a:lnTo>
                  <a:pt x="6573199" y="2281999"/>
                </a:lnTo>
                <a:lnTo>
                  <a:pt x="6530527" y="2281999"/>
                </a:lnTo>
                <a:lnTo>
                  <a:pt x="6530527" y="2236946"/>
                </a:lnTo>
                <a:lnTo>
                  <a:pt x="6573199" y="2236946"/>
                </a:lnTo>
                <a:close/>
                <a:moveTo>
                  <a:pt x="4469127" y="2153983"/>
                </a:moveTo>
                <a:lnTo>
                  <a:pt x="4523896" y="2153983"/>
                </a:lnTo>
                <a:lnTo>
                  <a:pt x="4523896" y="2236946"/>
                </a:lnTo>
                <a:lnTo>
                  <a:pt x="4609811" y="2236946"/>
                </a:lnTo>
                <a:lnTo>
                  <a:pt x="4609811" y="2281999"/>
                </a:lnTo>
                <a:lnTo>
                  <a:pt x="4523896" y="2281999"/>
                </a:lnTo>
                <a:lnTo>
                  <a:pt x="4523896" y="2476118"/>
                </a:lnTo>
                <a:cubicBezTo>
                  <a:pt x="4523896" y="2492216"/>
                  <a:pt x="4527229" y="2503550"/>
                  <a:pt x="4534087" y="2510218"/>
                </a:cubicBezTo>
                <a:cubicBezTo>
                  <a:pt x="4540945" y="2516885"/>
                  <a:pt x="4552661" y="2520029"/>
                  <a:pt x="4569520" y="2520029"/>
                </a:cubicBezTo>
                <a:lnTo>
                  <a:pt x="4609811" y="2520029"/>
                </a:lnTo>
                <a:lnTo>
                  <a:pt x="4609811" y="2566416"/>
                </a:lnTo>
                <a:lnTo>
                  <a:pt x="4560472" y="2566416"/>
                </a:lnTo>
                <a:cubicBezTo>
                  <a:pt x="4529896" y="2566416"/>
                  <a:pt x="4507227" y="2559367"/>
                  <a:pt x="4491987" y="2545270"/>
                </a:cubicBezTo>
                <a:cubicBezTo>
                  <a:pt x="4476747" y="2531364"/>
                  <a:pt x="4469127" y="2508313"/>
                  <a:pt x="4469127" y="2476214"/>
                </a:cubicBezTo>
                <a:lnTo>
                  <a:pt x="4469127" y="2281999"/>
                </a:lnTo>
                <a:lnTo>
                  <a:pt x="4426455" y="2281999"/>
                </a:lnTo>
                <a:lnTo>
                  <a:pt x="4426455" y="2236946"/>
                </a:lnTo>
                <a:lnTo>
                  <a:pt x="4469127" y="2236946"/>
                </a:lnTo>
                <a:close/>
                <a:moveTo>
                  <a:pt x="7921939" y="2147125"/>
                </a:moveTo>
                <a:lnTo>
                  <a:pt x="7980899" y="2147125"/>
                </a:lnTo>
                <a:lnTo>
                  <a:pt x="7974231" y="2447829"/>
                </a:lnTo>
                <a:lnTo>
                  <a:pt x="7928607" y="2447829"/>
                </a:lnTo>
                <a:close/>
                <a:moveTo>
                  <a:pt x="686276" y="2147125"/>
                </a:moveTo>
                <a:lnTo>
                  <a:pt x="836581" y="2147125"/>
                </a:lnTo>
                <a:cubicBezTo>
                  <a:pt x="864966" y="2147125"/>
                  <a:pt x="889255" y="2151792"/>
                  <a:pt x="909162" y="2161222"/>
                </a:cubicBezTo>
                <a:cubicBezTo>
                  <a:pt x="929355" y="2170652"/>
                  <a:pt x="944215" y="2183320"/>
                  <a:pt x="954406" y="2199417"/>
                </a:cubicBezTo>
                <a:cubicBezTo>
                  <a:pt x="964408" y="2215515"/>
                  <a:pt x="969266" y="2233517"/>
                  <a:pt x="969266" y="2253615"/>
                </a:cubicBezTo>
                <a:cubicBezTo>
                  <a:pt x="969266" y="2278475"/>
                  <a:pt x="962597" y="2298858"/>
                  <a:pt x="949263" y="2315051"/>
                </a:cubicBezTo>
                <a:cubicBezTo>
                  <a:pt x="935738" y="2331338"/>
                  <a:pt x="917925" y="2343054"/>
                  <a:pt x="896017" y="2350293"/>
                </a:cubicBezTo>
                <a:cubicBezTo>
                  <a:pt x="911068" y="2352675"/>
                  <a:pt x="925164" y="2358866"/>
                  <a:pt x="937738" y="2368867"/>
                </a:cubicBezTo>
                <a:lnTo>
                  <a:pt x="937927" y="2368962"/>
                </a:lnTo>
                <a:cubicBezTo>
                  <a:pt x="950692" y="2379154"/>
                  <a:pt x="960597" y="2391441"/>
                  <a:pt x="968026" y="2406396"/>
                </a:cubicBezTo>
                <a:cubicBezTo>
                  <a:pt x="975457" y="2421255"/>
                  <a:pt x="979171" y="2437161"/>
                  <a:pt x="979171" y="2453925"/>
                </a:cubicBezTo>
                <a:cubicBezTo>
                  <a:pt x="979171" y="2475071"/>
                  <a:pt x="973646" y="2494216"/>
                  <a:pt x="962883" y="2511266"/>
                </a:cubicBezTo>
                <a:cubicBezTo>
                  <a:pt x="951929" y="2528316"/>
                  <a:pt x="936309" y="2541841"/>
                  <a:pt x="915734" y="2551557"/>
                </a:cubicBezTo>
                <a:cubicBezTo>
                  <a:pt x="894971" y="2561367"/>
                  <a:pt x="870681" y="2566225"/>
                  <a:pt x="842487" y="2566225"/>
                </a:cubicBezTo>
                <a:lnTo>
                  <a:pt x="686276" y="2566225"/>
                </a:lnTo>
                <a:close/>
                <a:moveTo>
                  <a:pt x="4676295" y="2121503"/>
                </a:moveTo>
                <a:lnTo>
                  <a:pt x="4730873" y="2121503"/>
                </a:lnTo>
                <a:lnTo>
                  <a:pt x="4730873" y="2283809"/>
                </a:lnTo>
                <a:cubicBezTo>
                  <a:pt x="4741636" y="2266950"/>
                  <a:pt x="4756686" y="2254091"/>
                  <a:pt x="4775736" y="2244661"/>
                </a:cubicBezTo>
                <a:cubicBezTo>
                  <a:pt x="4794691" y="2235422"/>
                  <a:pt x="4816027" y="2230945"/>
                  <a:pt x="4839744" y="2230945"/>
                </a:cubicBezTo>
                <a:cubicBezTo>
                  <a:pt x="4864604" y="2230945"/>
                  <a:pt x="4887083" y="2236184"/>
                  <a:pt x="4907086" y="2246757"/>
                </a:cubicBezTo>
                <a:lnTo>
                  <a:pt x="4906990" y="2246661"/>
                </a:lnTo>
                <a:cubicBezTo>
                  <a:pt x="4927183" y="2257425"/>
                  <a:pt x="4942804" y="2273236"/>
                  <a:pt x="4954139" y="2294382"/>
                </a:cubicBezTo>
                <a:cubicBezTo>
                  <a:pt x="4965665" y="2315718"/>
                  <a:pt x="4971379" y="2341531"/>
                  <a:pt x="4971379" y="2372106"/>
                </a:cubicBezTo>
                <a:lnTo>
                  <a:pt x="4971379" y="2566320"/>
                </a:lnTo>
                <a:lnTo>
                  <a:pt x="4917182" y="2566320"/>
                </a:lnTo>
                <a:lnTo>
                  <a:pt x="4917182" y="2380012"/>
                </a:lnTo>
                <a:cubicBezTo>
                  <a:pt x="4917182" y="2347150"/>
                  <a:pt x="4908991" y="2321909"/>
                  <a:pt x="4892513" y="2304478"/>
                </a:cubicBezTo>
                <a:cubicBezTo>
                  <a:pt x="4876034" y="2287048"/>
                  <a:pt x="4853746" y="2278475"/>
                  <a:pt x="4825171" y="2278475"/>
                </a:cubicBezTo>
                <a:cubicBezTo>
                  <a:pt x="4796596" y="2278475"/>
                  <a:pt x="4773450" y="2287524"/>
                  <a:pt x="4756495" y="2305526"/>
                </a:cubicBezTo>
                <a:cubicBezTo>
                  <a:pt x="4739446" y="2323528"/>
                  <a:pt x="4730873" y="2349722"/>
                  <a:pt x="4730873" y="2384203"/>
                </a:cubicBezTo>
                <a:lnTo>
                  <a:pt x="4730873" y="2566416"/>
                </a:lnTo>
                <a:lnTo>
                  <a:pt x="4676295" y="2566416"/>
                </a:lnTo>
                <a:close/>
                <a:moveTo>
                  <a:pt x="9201527" y="203359"/>
                </a:moveTo>
                <a:lnTo>
                  <a:pt x="9201527" y="279178"/>
                </a:lnTo>
                <a:lnTo>
                  <a:pt x="9254772" y="279178"/>
                </a:lnTo>
                <a:cubicBezTo>
                  <a:pt x="9279823" y="279178"/>
                  <a:pt x="9293539" y="261556"/>
                  <a:pt x="9293539" y="241649"/>
                </a:cubicBezTo>
                <a:cubicBezTo>
                  <a:pt x="9293539" y="221742"/>
                  <a:pt x="9279823" y="203359"/>
                  <a:pt x="9256391" y="203359"/>
                </a:cubicBezTo>
                <a:close/>
                <a:moveTo>
                  <a:pt x="9145711" y="149066"/>
                </a:moveTo>
                <a:lnTo>
                  <a:pt x="9256296" y="149066"/>
                </a:lnTo>
                <a:cubicBezTo>
                  <a:pt x="9318494" y="149066"/>
                  <a:pt x="9348308" y="195358"/>
                  <a:pt x="9348308" y="241649"/>
                </a:cubicBezTo>
                <a:cubicBezTo>
                  <a:pt x="9348308" y="279940"/>
                  <a:pt x="9329829" y="318230"/>
                  <a:pt x="9286204" y="329374"/>
                </a:cubicBezTo>
                <a:lnTo>
                  <a:pt x="9358880" y="430720"/>
                </a:lnTo>
                <a:lnTo>
                  <a:pt x="9291062" y="430720"/>
                </a:lnTo>
                <a:lnTo>
                  <a:pt x="9220006" y="333375"/>
                </a:lnTo>
                <a:lnTo>
                  <a:pt x="9201432" y="333375"/>
                </a:lnTo>
                <a:lnTo>
                  <a:pt x="9201432" y="430720"/>
                </a:lnTo>
                <a:lnTo>
                  <a:pt x="9145711" y="430720"/>
                </a:lnTo>
                <a:close/>
                <a:moveTo>
                  <a:pt x="9242580" y="55626"/>
                </a:moveTo>
                <a:cubicBezTo>
                  <a:pt x="9112659" y="55626"/>
                  <a:pt x="9010170" y="160115"/>
                  <a:pt x="9010170" y="288607"/>
                </a:cubicBezTo>
                <a:cubicBezTo>
                  <a:pt x="9010170" y="417100"/>
                  <a:pt x="9112659" y="520827"/>
                  <a:pt x="9242580" y="520827"/>
                </a:cubicBezTo>
                <a:cubicBezTo>
                  <a:pt x="9372501" y="520827"/>
                  <a:pt x="9474990" y="417100"/>
                  <a:pt x="9474990" y="288607"/>
                </a:cubicBezTo>
                <a:cubicBezTo>
                  <a:pt x="9474990" y="160115"/>
                  <a:pt x="9372501" y="55626"/>
                  <a:pt x="9242580" y="55626"/>
                </a:cubicBezTo>
                <a:close/>
                <a:moveTo>
                  <a:pt x="9242580" y="6191"/>
                </a:moveTo>
                <a:cubicBezTo>
                  <a:pt x="9399933" y="6191"/>
                  <a:pt x="9524996" y="133064"/>
                  <a:pt x="9524996" y="288607"/>
                </a:cubicBezTo>
                <a:cubicBezTo>
                  <a:pt x="9524996" y="444151"/>
                  <a:pt x="9399933" y="570262"/>
                  <a:pt x="9242580" y="570262"/>
                </a:cubicBezTo>
                <a:cubicBezTo>
                  <a:pt x="9085227" y="570262"/>
                  <a:pt x="8960926" y="444246"/>
                  <a:pt x="8960926" y="288607"/>
                </a:cubicBezTo>
                <a:cubicBezTo>
                  <a:pt x="8960926" y="132969"/>
                  <a:pt x="9085227" y="6191"/>
                  <a:pt x="9242580" y="6191"/>
                </a:cubicBezTo>
                <a:close/>
                <a:moveTo>
                  <a:pt x="8328561" y="0"/>
                </a:moveTo>
                <a:lnTo>
                  <a:pt x="8676319" y="0"/>
                </a:lnTo>
                <a:lnTo>
                  <a:pt x="8676319" y="1502759"/>
                </a:lnTo>
                <a:lnTo>
                  <a:pt x="8328561" y="1502759"/>
                </a:lnTo>
                <a:close/>
                <a:moveTo>
                  <a:pt x="6883047" y="0"/>
                </a:moveTo>
                <a:lnTo>
                  <a:pt x="8018617" y="0"/>
                </a:lnTo>
                <a:lnTo>
                  <a:pt x="8018617" y="279083"/>
                </a:lnTo>
                <a:lnTo>
                  <a:pt x="7228614" y="279083"/>
                </a:lnTo>
                <a:lnTo>
                  <a:pt x="7228614" y="605409"/>
                </a:lnTo>
                <a:lnTo>
                  <a:pt x="7926320" y="605409"/>
                </a:lnTo>
                <a:lnTo>
                  <a:pt x="7926320" y="875824"/>
                </a:lnTo>
                <a:lnTo>
                  <a:pt x="7228614" y="875824"/>
                </a:lnTo>
                <a:lnTo>
                  <a:pt x="7228614" y="1223677"/>
                </a:lnTo>
                <a:lnTo>
                  <a:pt x="8046526" y="1223677"/>
                </a:lnTo>
                <a:lnTo>
                  <a:pt x="8046526" y="1502759"/>
                </a:lnTo>
                <a:lnTo>
                  <a:pt x="6883047" y="1502759"/>
                </a:lnTo>
                <a:close/>
                <a:moveTo>
                  <a:pt x="4907181" y="0"/>
                </a:moveTo>
                <a:lnTo>
                  <a:pt x="5194836" y="0"/>
                </a:lnTo>
                <a:lnTo>
                  <a:pt x="5757668" y="933069"/>
                </a:lnTo>
                <a:lnTo>
                  <a:pt x="6311166" y="0"/>
                </a:lnTo>
                <a:lnTo>
                  <a:pt x="6596630" y="0"/>
                </a:lnTo>
                <a:lnTo>
                  <a:pt x="6600917" y="1502759"/>
                </a:lnTo>
                <a:lnTo>
                  <a:pt x="6274685" y="1502759"/>
                </a:lnTo>
                <a:lnTo>
                  <a:pt x="6272685" y="600742"/>
                </a:lnTo>
                <a:lnTo>
                  <a:pt x="5830249" y="1343882"/>
                </a:lnTo>
                <a:lnTo>
                  <a:pt x="5673563" y="1343882"/>
                </a:lnTo>
                <a:lnTo>
                  <a:pt x="5233412" y="620173"/>
                </a:lnTo>
                <a:lnTo>
                  <a:pt x="5233412" y="1502759"/>
                </a:lnTo>
                <a:lnTo>
                  <a:pt x="4907181" y="1502759"/>
                </a:lnTo>
                <a:close/>
                <a:moveTo>
                  <a:pt x="3005420" y="0"/>
                </a:moveTo>
                <a:cubicBezTo>
                  <a:pt x="3835333" y="0"/>
                  <a:pt x="4508179" y="672751"/>
                  <a:pt x="4508179" y="1502759"/>
                </a:cubicBezTo>
                <a:lnTo>
                  <a:pt x="3005420" y="1502759"/>
                </a:lnTo>
                <a:cubicBezTo>
                  <a:pt x="3005420" y="1016116"/>
                  <a:pt x="2773958" y="583801"/>
                  <a:pt x="2415291" y="309252"/>
                </a:cubicBezTo>
                <a:lnTo>
                  <a:pt x="2254092" y="201549"/>
                </a:lnTo>
                <a:lnTo>
                  <a:pt x="2426244" y="116090"/>
                </a:lnTo>
                <a:cubicBezTo>
                  <a:pt x="2604463" y="41416"/>
                  <a:pt x="2800041" y="0"/>
                  <a:pt x="3005420" y="0"/>
                </a:cubicBezTo>
                <a:close/>
                <a:moveTo>
                  <a:pt x="1502761" y="0"/>
                </a:moveTo>
                <a:cubicBezTo>
                  <a:pt x="1708072" y="0"/>
                  <a:pt x="1903685" y="41416"/>
                  <a:pt x="2081926" y="116090"/>
                </a:cubicBezTo>
                <a:lnTo>
                  <a:pt x="2254092" y="201549"/>
                </a:lnTo>
                <a:lnTo>
                  <a:pt x="2092894" y="309283"/>
                </a:lnTo>
                <a:cubicBezTo>
                  <a:pt x="1734228" y="583894"/>
                  <a:pt x="1502761" y="1016199"/>
                  <a:pt x="1502761" y="1502759"/>
                </a:cubicBezTo>
                <a:lnTo>
                  <a:pt x="0" y="1502759"/>
                </a:lnTo>
                <a:cubicBezTo>
                  <a:pt x="0" y="672751"/>
                  <a:pt x="672752" y="0"/>
                  <a:pt x="1502761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6350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math tex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76685D9-DF69-5A0B-C8D6-3C061283A12A}"/>
              </a:ext>
            </a:extLst>
          </p:cNvPr>
          <p:cNvGrpSpPr/>
          <p:nvPr userDrawn="1"/>
        </p:nvGrpSpPr>
        <p:grpSpPr>
          <a:xfrm>
            <a:off x="5472341" y="-2638"/>
            <a:ext cx="3403746" cy="1757754"/>
            <a:chOff x="5886777" y="-2638"/>
            <a:chExt cx="3403746" cy="1757754"/>
          </a:xfrm>
        </p:grpSpPr>
        <p:sp>
          <p:nvSpPr>
            <p:cNvPr id="13" name="Free-form: Shape 623">
              <a:extLst>
                <a:ext uri="{FF2B5EF4-FFF2-40B4-BE49-F238E27FC236}">
                  <a16:creationId xmlns:a16="http://schemas.microsoft.com/office/drawing/2014/main" id="{E90C855E-C5ED-C0AE-83EB-A6E498147CCC}"/>
                </a:ext>
              </a:extLst>
            </p:cNvPr>
            <p:cNvSpPr/>
            <p:nvPr userDrawn="1"/>
          </p:nvSpPr>
          <p:spPr>
            <a:xfrm rot="5400000">
              <a:off x="7600938" y="51911"/>
              <a:ext cx="1744134" cy="1635037"/>
            </a:xfrm>
            <a:custGeom>
              <a:avLst/>
              <a:gdLst>
                <a:gd name="connsiteX0" fmla="*/ 0 w 1744134"/>
                <a:gd name="connsiteY0" fmla="*/ 108988 h 1635037"/>
                <a:gd name="connsiteX1" fmla="*/ 0 w 1744134"/>
                <a:gd name="connsiteY1" fmla="*/ 0 h 1635037"/>
                <a:gd name="connsiteX2" fmla="*/ 1744134 w 1744134"/>
                <a:gd name="connsiteY2" fmla="*/ 0 h 1635037"/>
                <a:gd name="connsiteX3" fmla="*/ 1744134 w 1744134"/>
                <a:gd name="connsiteY3" fmla="*/ 108988 h 1635037"/>
                <a:gd name="connsiteX4" fmla="*/ 0 w 1744134"/>
                <a:gd name="connsiteY4" fmla="*/ 1635037 h 1635037"/>
                <a:gd name="connsiteX5" fmla="*/ 0 w 1744134"/>
                <a:gd name="connsiteY5" fmla="*/ 1526048 h 1635037"/>
                <a:gd name="connsiteX6" fmla="*/ 1744132 w 1744134"/>
                <a:gd name="connsiteY6" fmla="*/ 1526048 h 1635037"/>
                <a:gd name="connsiteX7" fmla="*/ 1744132 w 1744134"/>
                <a:gd name="connsiteY7" fmla="*/ 1635037 h 1635037"/>
                <a:gd name="connsiteX8" fmla="*/ 0 w 1744134"/>
                <a:gd name="connsiteY8" fmla="*/ 326963 h 1635037"/>
                <a:gd name="connsiteX9" fmla="*/ 0 w 1744134"/>
                <a:gd name="connsiteY9" fmla="*/ 217975 h 1635037"/>
                <a:gd name="connsiteX10" fmla="*/ 1744132 w 1744134"/>
                <a:gd name="connsiteY10" fmla="*/ 217975 h 1635037"/>
                <a:gd name="connsiteX11" fmla="*/ 1744132 w 1744134"/>
                <a:gd name="connsiteY11" fmla="*/ 326963 h 1635037"/>
                <a:gd name="connsiteX12" fmla="*/ 0 w 1744134"/>
                <a:gd name="connsiteY12" fmla="*/ 544938 h 1635037"/>
                <a:gd name="connsiteX13" fmla="*/ 0 w 1744134"/>
                <a:gd name="connsiteY13" fmla="*/ 435950 h 1635037"/>
                <a:gd name="connsiteX14" fmla="*/ 1744132 w 1744134"/>
                <a:gd name="connsiteY14" fmla="*/ 435950 h 1635037"/>
                <a:gd name="connsiteX15" fmla="*/ 1744132 w 1744134"/>
                <a:gd name="connsiteY15" fmla="*/ 544938 h 1635037"/>
                <a:gd name="connsiteX16" fmla="*/ 0 w 1744134"/>
                <a:gd name="connsiteY16" fmla="*/ 763024 h 1635037"/>
                <a:gd name="connsiteX17" fmla="*/ 0 w 1744134"/>
                <a:gd name="connsiteY17" fmla="*/ 654036 h 1635037"/>
                <a:gd name="connsiteX18" fmla="*/ 1744132 w 1744134"/>
                <a:gd name="connsiteY18" fmla="*/ 654036 h 1635037"/>
                <a:gd name="connsiteX19" fmla="*/ 1744132 w 1744134"/>
                <a:gd name="connsiteY19" fmla="*/ 763024 h 1635037"/>
                <a:gd name="connsiteX20" fmla="*/ 0 w 1744134"/>
                <a:gd name="connsiteY20" fmla="*/ 981000 h 1635037"/>
                <a:gd name="connsiteX21" fmla="*/ 0 w 1744134"/>
                <a:gd name="connsiteY21" fmla="*/ 872012 h 1635037"/>
                <a:gd name="connsiteX22" fmla="*/ 1744132 w 1744134"/>
                <a:gd name="connsiteY22" fmla="*/ 872012 h 1635037"/>
                <a:gd name="connsiteX23" fmla="*/ 1744132 w 1744134"/>
                <a:gd name="connsiteY23" fmla="*/ 981000 h 1635037"/>
                <a:gd name="connsiteX24" fmla="*/ 0 w 1744134"/>
                <a:gd name="connsiteY24" fmla="*/ 1198976 h 1635037"/>
                <a:gd name="connsiteX25" fmla="*/ 0 w 1744134"/>
                <a:gd name="connsiteY25" fmla="*/ 1089988 h 1635037"/>
                <a:gd name="connsiteX26" fmla="*/ 1744132 w 1744134"/>
                <a:gd name="connsiteY26" fmla="*/ 1089988 h 1635037"/>
                <a:gd name="connsiteX27" fmla="*/ 1744132 w 1744134"/>
                <a:gd name="connsiteY27" fmla="*/ 1198976 h 1635037"/>
                <a:gd name="connsiteX28" fmla="*/ 0 w 1744134"/>
                <a:gd name="connsiteY28" fmla="*/ 1417061 h 1635037"/>
                <a:gd name="connsiteX29" fmla="*/ 0 w 1744134"/>
                <a:gd name="connsiteY29" fmla="*/ 1308073 h 1635037"/>
                <a:gd name="connsiteX30" fmla="*/ 1744132 w 1744134"/>
                <a:gd name="connsiteY30" fmla="*/ 1308073 h 1635037"/>
                <a:gd name="connsiteX31" fmla="*/ 1744132 w 1744134"/>
                <a:gd name="connsiteY31" fmla="*/ 1417061 h 163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44134" h="1635037">
                  <a:moveTo>
                    <a:pt x="0" y="108988"/>
                  </a:moveTo>
                  <a:lnTo>
                    <a:pt x="0" y="0"/>
                  </a:lnTo>
                  <a:lnTo>
                    <a:pt x="1744134" y="0"/>
                  </a:lnTo>
                  <a:lnTo>
                    <a:pt x="1744134" y="108988"/>
                  </a:lnTo>
                  <a:close/>
                  <a:moveTo>
                    <a:pt x="0" y="1635037"/>
                  </a:moveTo>
                  <a:lnTo>
                    <a:pt x="0" y="1526048"/>
                  </a:lnTo>
                  <a:lnTo>
                    <a:pt x="1744132" y="1526048"/>
                  </a:lnTo>
                  <a:lnTo>
                    <a:pt x="1744132" y="1635037"/>
                  </a:lnTo>
                  <a:close/>
                  <a:moveTo>
                    <a:pt x="0" y="326963"/>
                  </a:moveTo>
                  <a:lnTo>
                    <a:pt x="0" y="217975"/>
                  </a:lnTo>
                  <a:lnTo>
                    <a:pt x="1744132" y="217975"/>
                  </a:lnTo>
                  <a:lnTo>
                    <a:pt x="1744132" y="326963"/>
                  </a:lnTo>
                  <a:close/>
                  <a:moveTo>
                    <a:pt x="0" y="544938"/>
                  </a:moveTo>
                  <a:lnTo>
                    <a:pt x="0" y="435950"/>
                  </a:lnTo>
                  <a:lnTo>
                    <a:pt x="1744132" y="435950"/>
                  </a:lnTo>
                  <a:lnTo>
                    <a:pt x="1744132" y="544938"/>
                  </a:lnTo>
                  <a:close/>
                  <a:moveTo>
                    <a:pt x="0" y="763024"/>
                  </a:moveTo>
                  <a:lnTo>
                    <a:pt x="0" y="654036"/>
                  </a:lnTo>
                  <a:lnTo>
                    <a:pt x="1744132" y="654036"/>
                  </a:lnTo>
                  <a:lnTo>
                    <a:pt x="1744132" y="763024"/>
                  </a:lnTo>
                  <a:close/>
                  <a:moveTo>
                    <a:pt x="0" y="981000"/>
                  </a:moveTo>
                  <a:lnTo>
                    <a:pt x="0" y="872012"/>
                  </a:lnTo>
                  <a:lnTo>
                    <a:pt x="1744132" y="872012"/>
                  </a:lnTo>
                  <a:lnTo>
                    <a:pt x="1744132" y="981000"/>
                  </a:lnTo>
                  <a:close/>
                  <a:moveTo>
                    <a:pt x="0" y="1198976"/>
                  </a:moveTo>
                  <a:lnTo>
                    <a:pt x="0" y="1089988"/>
                  </a:lnTo>
                  <a:lnTo>
                    <a:pt x="1744132" y="1089988"/>
                  </a:lnTo>
                  <a:lnTo>
                    <a:pt x="1744132" y="1198976"/>
                  </a:lnTo>
                  <a:close/>
                  <a:moveTo>
                    <a:pt x="0" y="1417061"/>
                  </a:moveTo>
                  <a:lnTo>
                    <a:pt x="0" y="1308073"/>
                  </a:lnTo>
                  <a:lnTo>
                    <a:pt x="1744132" y="1308073"/>
                  </a:lnTo>
                  <a:lnTo>
                    <a:pt x="1744132" y="1417061"/>
                  </a:lnTo>
                  <a:close/>
                </a:path>
              </a:pathLst>
            </a:custGeom>
            <a:solidFill>
              <a:srgbClr val="007E67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-form: Shape 215">
              <a:extLst>
                <a:ext uri="{FF2B5EF4-FFF2-40B4-BE49-F238E27FC236}">
                  <a16:creationId xmlns:a16="http://schemas.microsoft.com/office/drawing/2014/main" id="{FCE17F28-E471-6091-7DD0-AE695C076029}"/>
                </a:ext>
              </a:extLst>
            </p:cNvPr>
            <p:cNvSpPr/>
            <p:nvPr userDrawn="1"/>
          </p:nvSpPr>
          <p:spPr>
            <a:xfrm>
              <a:off x="5886777" y="-2638"/>
              <a:ext cx="1744022" cy="1757754"/>
            </a:xfrm>
            <a:custGeom>
              <a:avLst/>
              <a:gdLst>
                <a:gd name="connsiteX0" fmla="*/ 70 w 1108452"/>
                <a:gd name="connsiteY0" fmla="*/ 70 h 1108522"/>
                <a:gd name="connsiteX1" fmla="*/ 0 w 1108452"/>
                <a:gd name="connsiteY1" fmla="*/ 70 h 1108522"/>
                <a:gd name="connsiteX2" fmla="*/ 0 w 1108452"/>
                <a:gd name="connsiteY2" fmla="*/ 554296 h 1108522"/>
                <a:gd name="connsiteX3" fmla="*/ 554226 w 1108452"/>
                <a:gd name="connsiteY3" fmla="*/ 1108522 h 1108522"/>
                <a:gd name="connsiteX4" fmla="*/ 1108453 w 1108452"/>
                <a:gd name="connsiteY4" fmla="*/ 1108522 h 1108522"/>
                <a:gd name="connsiteX5" fmla="*/ 1108453 w 1108452"/>
                <a:gd name="connsiteY5" fmla="*/ 1108383 h 1108522"/>
                <a:gd name="connsiteX6" fmla="*/ 0 w 1108452"/>
                <a:gd name="connsiteY6" fmla="*/ 0 h 1108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8452" h="1108522">
                  <a:moveTo>
                    <a:pt x="70" y="70"/>
                  </a:moveTo>
                  <a:lnTo>
                    <a:pt x="0" y="70"/>
                  </a:lnTo>
                  <a:lnTo>
                    <a:pt x="0" y="554296"/>
                  </a:lnTo>
                  <a:cubicBezTo>
                    <a:pt x="306127" y="554296"/>
                    <a:pt x="554226" y="802465"/>
                    <a:pt x="554226" y="1108522"/>
                  </a:cubicBezTo>
                  <a:lnTo>
                    <a:pt x="1108453" y="1108522"/>
                  </a:lnTo>
                  <a:lnTo>
                    <a:pt x="1108453" y="1108383"/>
                  </a:lnTo>
                  <a:cubicBezTo>
                    <a:pt x="1108453" y="496269"/>
                    <a:pt x="612184" y="0"/>
                    <a:pt x="0" y="0"/>
                  </a:cubicBezTo>
                  <a:close/>
                </a:path>
              </a:pathLst>
            </a:custGeom>
            <a:solidFill>
              <a:srgbClr val="223454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Free-form: Shape 251">
            <a:extLst>
              <a:ext uri="{FF2B5EF4-FFF2-40B4-BE49-F238E27FC236}">
                <a16:creationId xmlns:a16="http://schemas.microsoft.com/office/drawing/2014/main" id="{C92E3D7B-5AB5-EFED-166D-62E330C02FB4}"/>
              </a:ext>
            </a:extLst>
          </p:cNvPr>
          <p:cNvSpPr/>
          <p:nvPr userDrawn="1"/>
        </p:nvSpPr>
        <p:spPr>
          <a:xfrm>
            <a:off x="10447868" y="863774"/>
            <a:ext cx="1744132" cy="1744132"/>
          </a:xfrm>
          <a:custGeom>
            <a:avLst/>
            <a:gdLst>
              <a:gd name="connsiteX0" fmla="*/ 1108522 w 1108522"/>
              <a:gd name="connsiteY0" fmla="*/ 0 h 1108522"/>
              <a:gd name="connsiteX1" fmla="*/ 1108522 w 1108522"/>
              <a:gd name="connsiteY1" fmla="*/ 1108522 h 1108522"/>
              <a:gd name="connsiteX2" fmla="*/ 0 w 1108522"/>
              <a:gd name="connsiteY2" fmla="*/ 1108522 h 1108522"/>
              <a:gd name="connsiteX3" fmla="*/ 0 w 1108522"/>
              <a:gd name="connsiteY3" fmla="*/ 554296 h 1108522"/>
              <a:gd name="connsiteX4" fmla="*/ 554226 w 1108522"/>
              <a:gd name="connsiteY4" fmla="*/ 554296 h 1108522"/>
              <a:gd name="connsiteX5" fmla="*/ 1108453 w 1108522"/>
              <a:gd name="connsiteY5" fmla="*/ 70 h 110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522" h="1108522">
                <a:moveTo>
                  <a:pt x="1108522" y="0"/>
                </a:moveTo>
                <a:lnTo>
                  <a:pt x="1108522" y="1108522"/>
                </a:lnTo>
                <a:lnTo>
                  <a:pt x="0" y="1108522"/>
                </a:lnTo>
                <a:lnTo>
                  <a:pt x="0" y="554296"/>
                </a:lnTo>
                <a:lnTo>
                  <a:pt x="554226" y="554296"/>
                </a:lnTo>
                <a:cubicBezTo>
                  <a:pt x="860353" y="554296"/>
                  <a:pt x="1108453" y="306127"/>
                  <a:pt x="1108453" y="70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" name="Free-form: Shape 623">
            <a:extLst>
              <a:ext uri="{FF2B5EF4-FFF2-40B4-BE49-F238E27FC236}">
                <a16:creationId xmlns:a16="http://schemas.microsoft.com/office/drawing/2014/main" id="{4449DF8E-FB0A-925D-47DA-0D96BA8FD1A9}"/>
              </a:ext>
            </a:extLst>
          </p:cNvPr>
          <p:cNvSpPr/>
          <p:nvPr userDrawn="1"/>
        </p:nvSpPr>
        <p:spPr>
          <a:xfrm rot="10800000">
            <a:off x="10447868" y="4185229"/>
            <a:ext cx="1744134" cy="1635037"/>
          </a:xfrm>
          <a:custGeom>
            <a:avLst/>
            <a:gdLst>
              <a:gd name="connsiteX0" fmla="*/ 0 w 1744134"/>
              <a:gd name="connsiteY0" fmla="*/ 108988 h 1635037"/>
              <a:gd name="connsiteX1" fmla="*/ 0 w 1744134"/>
              <a:gd name="connsiteY1" fmla="*/ 0 h 1635037"/>
              <a:gd name="connsiteX2" fmla="*/ 1744134 w 1744134"/>
              <a:gd name="connsiteY2" fmla="*/ 0 h 1635037"/>
              <a:gd name="connsiteX3" fmla="*/ 1744134 w 1744134"/>
              <a:gd name="connsiteY3" fmla="*/ 108988 h 1635037"/>
              <a:gd name="connsiteX4" fmla="*/ 0 w 1744134"/>
              <a:gd name="connsiteY4" fmla="*/ 1635037 h 1635037"/>
              <a:gd name="connsiteX5" fmla="*/ 0 w 1744134"/>
              <a:gd name="connsiteY5" fmla="*/ 1526048 h 1635037"/>
              <a:gd name="connsiteX6" fmla="*/ 1744132 w 1744134"/>
              <a:gd name="connsiteY6" fmla="*/ 1526048 h 1635037"/>
              <a:gd name="connsiteX7" fmla="*/ 1744132 w 1744134"/>
              <a:gd name="connsiteY7" fmla="*/ 1635037 h 1635037"/>
              <a:gd name="connsiteX8" fmla="*/ 0 w 1744134"/>
              <a:gd name="connsiteY8" fmla="*/ 326963 h 1635037"/>
              <a:gd name="connsiteX9" fmla="*/ 0 w 1744134"/>
              <a:gd name="connsiteY9" fmla="*/ 217975 h 1635037"/>
              <a:gd name="connsiteX10" fmla="*/ 1744132 w 1744134"/>
              <a:gd name="connsiteY10" fmla="*/ 217975 h 1635037"/>
              <a:gd name="connsiteX11" fmla="*/ 1744132 w 1744134"/>
              <a:gd name="connsiteY11" fmla="*/ 326963 h 1635037"/>
              <a:gd name="connsiteX12" fmla="*/ 0 w 1744134"/>
              <a:gd name="connsiteY12" fmla="*/ 544938 h 1635037"/>
              <a:gd name="connsiteX13" fmla="*/ 0 w 1744134"/>
              <a:gd name="connsiteY13" fmla="*/ 435950 h 1635037"/>
              <a:gd name="connsiteX14" fmla="*/ 1744132 w 1744134"/>
              <a:gd name="connsiteY14" fmla="*/ 435950 h 1635037"/>
              <a:gd name="connsiteX15" fmla="*/ 1744132 w 1744134"/>
              <a:gd name="connsiteY15" fmla="*/ 544938 h 1635037"/>
              <a:gd name="connsiteX16" fmla="*/ 0 w 1744134"/>
              <a:gd name="connsiteY16" fmla="*/ 763024 h 1635037"/>
              <a:gd name="connsiteX17" fmla="*/ 0 w 1744134"/>
              <a:gd name="connsiteY17" fmla="*/ 654036 h 1635037"/>
              <a:gd name="connsiteX18" fmla="*/ 1744132 w 1744134"/>
              <a:gd name="connsiteY18" fmla="*/ 654036 h 1635037"/>
              <a:gd name="connsiteX19" fmla="*/ 1744132 w 1744134"/>
              <a:gd name="connsiteY19" fmla="*/ 763024 h 1635037"/>
              <a:gd name="connsiteX20" fmla="*/ 0 w 1744134"/>
              <a:gd name="connsiteY20" fmla="*/ 981000 h 1635037"/>
              <a:gd name="connsiteX21" fmla="*/ 0 w 1744134"/>
              <a:gd name="connsiteY21" fmla="*/ 872012 h 1635037"/>
              <a:gd name="connsiteX22" fmla="*/ 1744132 w 1744134"/>
              <a:gd name="connsiteY22" fmla="*/ 872012 h 1635037"/>
              <a:gd name="connsiteX23" fmla="*/ 1744132 w 1744134"/>
              <a:gd name="connsiteY23" fmla="*/ 981000 h 1635037"/>
              <a:gd name="connsiteX24" fmla="*/ 0 w 1744134"/>
              <a:gd name="connsiteY24" fmla="*/ 1198976 h 1635037"/>
              <a:gd name="connsiteX25" fmla="*/ 0 w 1744134"/>
              <a:gd name="connsiteY25" fmla="*/ 1089988 h 1635037"/>
              <a:gd name="connsiteX26" fmla="*/ 1744132 w 1744134"/>
              <a:gd name="connsiteY26" fmla="*/ 1089988 h 1635037"/>
              <a:gd name="connsiteX27" fmla="*/ 1744132 w 1744134"/>
              <a:gd name="connsiteY27" fmla="*/ 1198976 h 1635037"/>
              <a:gd name="connsiteX28" fmla="*/ 0 w 1744134"/>
              <a:gd name="connsiteY28" fmla="*/ 1417061 h 1635037"/>
              <a:gd name="connsiteX29" fmla="*/ 0 w 1744134"/>
              <a:gd name="connsiteY29" fmla="*/ 1308073 h 1635037"/>
              <a:gd name="connsiteX30" fmla="*/ 1744132 w 1744134"/>
              <a:gd name="connsiteY30" fmla="*/ 1308073 h 1635037"/>
              <a:gd name="connsiteX31" fmla="*/ 1744132 w 1744134"/>
              <a:gd name="connsiteY31" fmla="*/ 1417061 h 163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744134" h="1635037">
                <a:moveTo>
                  <a:pt x="0" y="108988"/>
                </a:moveTo>
                <a:lnTo>
                  <a:pt x="0" y="0"/>
                </a:lnTo>
                <a:lnTo>
                  <a:pt x="1744134" y="0"/>
                </a:lnTo>
                <a:lnTo>
                  <a:pt x="1744134" y="108988"/>
                </a:lnTo>
                <a:close/>
                <a:moveTo>
                  <a:pt x="0" y="1635037"/>
                </a:moveTo>
                <a:lnTo>
                  <a:pt x="0" y="1526048"/>
                </a:lnTo>
                <a:lnTo>
                  <a:pt x="1744132" y="1526048"/>
                </a:lnTo>
                <a:lnTo>
                  <a:pt x="1744132" y="1635037"/>
                </a:lnTo>
                <a:close/>
                <a:moveTo>
                  <a:pt x="0" y="326963"/>
                </a:moveTo>
                <a:lnTo>
                  <a:pt x="0" y="217975"/>
                </a:lnTo>
                <a:lnTo>
                  <a:pt x="1744132" y="217975"/>
                </a:lnTo>
                <a:lnTo>
                  <a:pt x="1744132" y="326963"/>
                </a:lnTo>
                <a:close/>
                <a:moveTo>
                  <a:pt x="0" y="544938"/>
                </a:moveTo>
                <a:lnTo>
                  <a:pt x="0" y="435950"/>
                </a:lnTo>
                <a:lnTo>
                  <a:pt x="1744132" y="435950"/>
                </a:lnTo>
                <a:lnTo>
                  <a:pt x="1744132" y="544938"/>
                </a:lnTo>
                <a:close/>
                <a:moveTo>
                  <a:pt x="0" y="763024"/>
                </a:moveTo>
                <a:lnTo>
                  <a:pt x="0" y="654036"/>
                </a:lnTo>
                <a:lnTo>
                  <a:pt x="1744132" y="654036"/>
                </a:lnTo>
                <a:lnTo>
                  <a:pt x="1744132" y="763024"/>
                </a:lnTo>
                <a:close/>
                <a:moveTo>
                  <a:pt x="0" y="981000"/>
                </a:moveTo>
                <a:lnTo>
                  <a:pt x="0" y="872012"/>
                </a:lnTo>
                <a:lnTo>
                  <a:pt x="1744132" y="872012"/>
                </a:lnTo>
                <a:lnTo>
                  <a:pt x="1744132" y="981000"/>
                </a:lnTo>
                <a:close/>
                <a:moveTo>
                  <a:pt x="0" y="1198976"/>
                </a:moveTo>
                <a:lnTo>
                  <a:pt x="0" y="1089988"/>
                </a:lnTo>
                <a:lnTo>
                  <a:pt x="1744132" y="1089988"/>
                </a:lnTo>
                <a:lnTo>
                  <a:pt x="1744132" y="1198976"/>
                </a:lnTo>
                <a:close/>
                <a:moveTo>
                  <a:pt x="0" y="1417061"/>
                </a:moveTo>
                <a:lnTo>
                  <a:pt x="0" y="1308073"/>
                </a:lnTo>
                <a:lnTo>
                  <a:pt x="1744132" y="1308073"/>
                </a:lnTo>
                <a:lnTo>
                  <a:pt x="1744132" y="1417061"/>
                </a:lnTo>
                <a:close/>
              </a:path>
            </a:pathLst>
          </a:custGeom>
          <a:solidFill>
            <a:srgbClr val="007E67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Free-form: Shape 1073">
            <a:extLst>
              <a:ext uri="{FF2B5EF4-FFF2-40B4-BE49-F238E27FC236}">
                <a16:creationId xmlns:a16="http://schemas.microsoft.com/office/drawing/2014/main" id="{16A0169E-9FE6-3662-2244-098F8079F1F2}"/>
              </a:ext>
            </a:extLst>
          </p:cNvPr>
          <p:cNvSpPr/>
          <p:nvPr userDrawn="1"/>
        </p:nvSpPr>
        <p:spPr>
          <a:xfrm rot="2700000">
            <a:off x="8721475" y="2512691"/>
            <a:ext cx="959008" cy="959009"/>
          </a:xfrm>
          <a:custGeom>
            <a:avLst/>
            <a:gdLst>
              <a:gd name="connsiteX0" fmla="*/ 692695 w 831234"/>
              <a:gd name="connsiteY0" fmla="*/ 277078 h 831234"/>
              <a:gd name="connsiteX1" fmla="*/ 554156 w 831234"/>
              <a:gd name="connsiteY1" fmla="*/ 277078 h 831234"/>
              <a:gd name="connsiteX2" fmla="*/ 554156 w 831234"/>
              <a:gd name="connsiteY2" fmla="*/ 138539 h 831234"/>
              <a:gd name="connsiteX3" fmla="*/ 415617 w 831234"/>
              <a:gd name="connsiteY3" fmla="*/ 0 h 831234"/>
              <a:gd name="connsiteX4" fmla="*/ 277078 w 831234"/>
              <a:gd name="connsiteY4" fmla="*/ 138539 h 831234"/>
              <a:gd name="connsiteX5" fmla="*/ 277078 w 831234"/>
              <a:gd name="connsiteY5" fmla="*/ 277078 h 831234"/>
              <a:gd name="connsiteX6" fmla="*/ 138539 w 831234"/>
              <a:gd name="connsiteY6" fmla="*/ 277078 h 831234"/>
              <a:gd name="connsiteX7" fmla="*/ 0 w 831234"/>
              <a:gd name="connsiteY7" fmla="*/ 415617 h 831234"/>
              <a:gd name="connsiteX8" fmla="*/ 0 w 831234"/>
              <a:gd name="connsiteY8" fmla="*/ 415617 h 831234"/>
              <a:gd name="connsiteX9" fmla="*/ 138539 w 831234"/>
              <a:gd name="connsiteY9" fmla="*/ 554157 h 831234"/>
              <a:gd name="connsiteX10" fmla="*/ 277078 w 831234"/>
              <a:gd name="connsiteY10" fmla="*/ 554157 h 831234"/>
              <a:gd name="connsiteX11" fmla="*/ 277078 w 831234"/>
              <a:gd name="connsiteY11" fmla="*/ 692695 h 831234"/>
              <a:gd name="connsiteX12" fmla="*/ 415617 w 831234"/>
              <a:gd name="connsiteY12" fmla="*/ 831235 h 831234"/>
              <a:gd name="connsiteX13" fmla="*/ 554156 w 831234"/>
              <a:gd name="connsiteY13" fmla="*/ 692695 h 831234"/>
              <a:gd name="connsiteX14" fmla="*/ 554156 w 831234"/>
              <a:gd name="connsiteY14" fmla="*/ 554157 h 831234"/>
              <a:gd name="connsiteX15" fmla="*/ 692695 w 831234"/>
              <a:gd name="connsiteY15" fmla="*/ 554157 h 831234"/>
              <a:gd name="connsiteX16" fmla="*/ 831234 w 831234"/>
              <a:gd name="connsiteY16" fmla="*/ 415617 h 831234"/>
              <a:gd name="connsiteX17" fmla="*/ 831234 w 831234"/>
              <a:gd name="connsiteY17" fmla="*/ 415617 h 831234"/>
              <a:gd name="connsiteX18" fmla="*/ 692695 w 831234"/>
              <a:gd name="connsiteY18" fmla="*/ 277078 h 831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1234" h="831234">
                <a:moveTo>
                  <a:pt x="692695" y="277078"/>
                </a:moveTo>
                <a:lnTo>
                  <a:pt x="554156" y="277078"/>
                </a:lnTo>
                <a:lnTo>
                  <a:pt x="554156" y="138539"/>
                </a:lnTo>
                <a:cubicBezTo>
                  <a:pt x="554156" y="62007"/>
                  <a:pt x="492149" y="0"/>
                  <a:pt x="415617" y="0"/>
                </a:cubicBezTo>
                <a:cubicBezTo>
                  <a:pt x="339085" y="0"/>
                  <a:pt x="277078" y="62007"/>
                  <a:pt x="277078" y="138539"/>
                </a:cubicBezTo>
                <a:lnTo>
                  <a:pt x="277078" y="277078"/>
                </a:lnTo>
                <a:lnTo>
                  <a:pt x="138539" y="277078"/>
                </a:lnTo>
                <a:cubicBezTo>
                  <a:pt x="62007" y="277078"/>
                  <a:pt x="0" y="339086"/>
                  <a:pt x="0" y="415617"/>
                </a:cubicBezTo>
                <a:lnTo>
                  <a:pt x="0" y="415617"/>
                </a:lnTo>
                <a:cubicBezTo>
                  <a:pt x="0" y="492149"/>
                  <a:pt x="62007" y="554157"/>
                  <a:pt x="138539" y="554157"/>
                </a:cubicBezTo>
                <a:lnTo>
                  <a:pt x="277078" y="554157"/>
                </a:lnTo>
                <a:lnTo>
                  <a:pt x="277078" y="692695"/>
                </a:lnTo>
                <a:cubicBezTo>
                  <a:pt x="277078" y="769227"/>
                  <a:pt x="339085" y="831235"/>
                  <a:pt x="415617" y="831235"/>
                </a:cubicBezTo>
                <a:cubicBezTo>
                  <a:pt x="492149" y="831235"/>
                  <a:pt x="554156" y="769227"/>
                  <a:pt x="554156" y="692695"/>
                </a:cubicBezTo>
                <a:lnTo>
                  <a:pt x="554156" y="554157"/>
                </a:lnTo>
                <a:lnTo>
                  <a:pt x="692695" y="554157"/>
                </a:lnTo>
                <a:cubicBezTo>
                  <a:pt x="769227" y="554157"/>
                  <a:pt x="831234" y="492149"/>
                  <a:pt x="831234" y="415617"/>
                </a:cubicBezTo>
                <a:lnTo>
                  <a:pt x="831234" y="415617"/>
                </a:lnTo>
                <a:cubicBezTo>
                  <a:pt x="831234" y="339086"/>
                  <a:pt x="769227" y="277078"/>
                  <a:pt x="692695" y="277078"/>
                </a:cubicBezTo>
                <a:close/>
              </a:path>
            </a:pathLst>
          </a:custGeom>
          <a:solidFill>
            <a:srgbClr val="92D749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Free-form: Shape 213">
            <a:extLst>
              <a:ext uri="{FF2B5EF4-FFF2-40B4-BE49-F238E27FC236}">
                <a16:creationId xmlns:a16="http://schemas.microsoft.com/office/drawing/2014/main" id="{06E6625B-FA0F-9AFE-347C-D867DC3AD9F1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ree-form: Shape 220">
            <a:extLst>
              <a:ext uri="{FF2B5EF4-FFF2-40B4-BE49-F238E27FC236}">
                <a16:creationId xmlns:a16="http://schemas.microsoft.com/office/drawing/2014/main" id="{A95ACA95-B71A-DD43-22DD-515E0A42F79B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Free-form: Shape 213">
            <a:extLst>
              <a:ext uri="{FF2B5EF4-FFF2-40B4-BE49-F238E27FC236}">
                <a16:creationId xmlns:a16="http://schemas.microsoft.com/office/drawing/2014/main" id="{0B0FBED4-249D-399B-D8CE-E50CF3C7A32E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Free-form: Shape 214">
            <a:extLst>
              <a:ext uri="{FF2B5EF4-FFF2-40B4-BE49-F238E27FC236}">
                <a16:creationId xmlns:a16="http://schemas.microsoft.com/office/drawing/2014/main" id="{FD4D3C74-A804-738A-13E3-99B624E1AD59}"/>
              </a:ext>
            </a:extLst>
          </p:cNvPr>
          <p:cNvSpPr/>
          <p:nvPr userDrawn="1"/>
        </p:nvSpPr>
        <p:spPr>
          <a:xfrm>
            <a:off x="8720554" y="1744131"/>
            <a:ext cx="109" cy="10985"/>
          </a:xfrm>
          <a:custGeom>
            <a:avLst/>
            <a:gdLst>
              <a:gd name="connsiteX0" fmla="*/ 0 w 69"/>
              <a:gd name="connsiteY0" fmla="*/ 0 h 6982"/>
              <a:gd name="connsiteX1" fmla="*/ 0 w 69"/>
              <a:gd name="connsiteY1" fmla="*/ 0 h 6982"/>
              <a:gd name="connsiteX2" fmla="*/ 70 w 69"/>
              <a:gd name="connsiteY2" fmla="*/ 0 h 6982"/>
              <a:gd name="connsiteX3" fmla="*/ 0 w 69"/>
              <a:gd name="connsiteY3" fmla="*/ 0 h 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" h="6982">
                <a:moveTo>
                  <a:pt x="0" y="0"/>
                </a:moveTo>
                <a:lnTo>
                  <a:pt x="0" y="0"/>
                </a:lnTo>
                <a:lnTo>
                  <a:pt x="70" y="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Free-form: Shape 220">
            <a:extLst>
              <a:ext uri="{FF2B5EF4-FFF2-40B4-BE49-F238E27FC236}">
                <a16:creationId xmlns:a16="http://schemas.microsoft.com/office/drawing/2014/main" id="{145419EC-9B2E-BB63-1668-099731DD8EF9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" name="Free-form: Shape 525">
            <a:extLst>
              <a:ext uri="{FF2B5EF4-FFF2-40B4-BE49-F238E27FC236}">
                <a16:creationId xmlns:a16="http://schemas.microsoft.com/office/drawing/2014/main" id="{9CE2BE5A-C639-ADD3-501F-10963D218C6C}"/>
              </a:ext>
            </a:extLst>
          </p:cNvPr>
          <p:cNvSpPr/>
          <p:nvPr userDrawn="1"/>
        </p:nvSpPr>
        <p:spPr>
          <a:xfrm rot="5400000" flipV="1">
            <a:off x="253686" y="2079170"/>
            <a:ext cx="1744132" cy="1744132"/>
          </a:xfrm>
          <a:custGeom>
            <a:avLst/>
            <a:gdLst>
              <a:gd name="connsiteX0" fmla="*/ 0 w 1108522"/>
              <a:gd name="connsiteY0" fmla="*/ 0 h 1108522"/>
              <a:gd name="connsiteX1" fmla="*/ 0 w 1108522"/>
              <a:gd name="connsiteY1" fmla="*/ 554296 h 1108522"/>
              <a:gd name="connsiteX2" fmla="*/ 554226 w 1108522"/>
              <a:gd name="connsiteY2" fmla="*/ 1108522 h 1108522"/>
              <a:gd name="connsiteX3" fmla="*/ 1108522 w 1108522"/>
              <a:gd name="connsiteY3" fmla="*/ 554296 h 1108522"/>
              <a:gd name="connsiteX4" fmla="*/ 1108522 w 1108522"/>
              <a:gd name="connsiteY4" fmla="*/ 0 h 1108522"/>
              <a:gd name="connsiteX5" fmla="*/ 554226 w 1108522"/>
              <a:gd name="connsiteY5" fmla="*/ 554296 h 1108522"/>
              <a:gd name="connsiteX6" fmla="*/ 0 w 1108522"/>
              <a:gd name="connsiteY6" fmla="*/ 0 h 110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522" h="1108522">
                <a:moveTo>
                  <a:pt x="0" y="0"/>
                </a:moveTo>
                <a:lnTo>
                  <a:pt x="0" y="554296"/>
                </a:lnTo>
                <a:lnTo>
                  <a:pt x="554226" y="1108522"/>
                </a:lnTo>
                <a:lnTo>
                  <a:pt x="1108522" y="554296"/>
                </a:lnTo>
                <a:lnTo>
                  <a:pt x="1108522" y="0"/>
                </a:lnTo>
                <a:lnTo>
                  <a:pt x="554226" y="554296"/>
                </a:lnTo>
                <a:lnTo>
                  <a:pt x="0" y="0"/>
                </a:lnTo>
                <a:close/>
              </a:path>
            </a:pathLst>
          </a:custGeom>
          <a:solidFill>
            <a:srgbClr val="007E67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" name="Free-form: Shape 622">
            <a:extLst>
              <a:ext uri="{FF2B5EF4-FFF2-40B4-BE49-F238E27FC236}">
                <a16:creationId xmlns:a16="http://schemas.microsoft.com/office/drawing/2014/main" id="{A1C49FE3-2EE4-726E-A0E9-2C7717C02D0F}"/>
              </a:ext>
            </a:extLst>
          </p:cNvPr>
          <p:cNvSpPr/>
          <p:nvPr userDrawn="1"/>
        </p:nvSpPr>
        <p:spPr>
          <a:xfrm>
            <a:off x="253686" y="281470"/>
            <a:ext cx="1456581" cy="679743"/>
          </a:xfrm>
          <a:custGeom>
            <a:avLst/>
            <a:gdLst>
              <a:gd name="connsiteX0" fmla="*/ 1580543 w 1635037"/>
              <a:gd name="connsiteY0" fmla="*/ 654036 h 763023"/>
              <a:gd name="connsiteX1" fmla="*/ 1635037 w 1635037"/>
              <a:gd name="connsiteY1" fmla="*/ 708530 h 763023"/>
              <a:gd name="connsiteX2" fmla="*/ 1580543 w 1635037"/>
              <a:gd name="connsiteY2" fmla="*/ 763023 h 763023"/>
              <a:gd name="connsiteX3" fmla="*/ 1526048 w 1635037"/>
              <a:gd name="connsiteY3" fmla="*/ 708530 h 763023"/>
              <a:gd name="connsiteX4" fmla="*/ 1580543 w 1635037"/>
              <a:gd name="connsiteY4" fmla="*/ 654036 h 763023"/>
              <a:gd name="connsiteX5" fmla="*/ 1362565 w 1635037"/>
              <a:gd name="connsiteY5" fmla="*/ 654036 h 763023"/>
              <a:gd name="connsiteX6" fmla="*/ 1417059 w 1635037"/>
              <a:gd name="connsiteY6" fmla="*/ 708530 h 763023"/>
              <a:gd name="connsiteX7" fmla="*/ 1362565 w 1635037"/>
              <a:gd name="connsiteY7" fmla="*/ 763023 h 763023"/>
              <a:gd name="connsiteX8" fmla="*/ 1308071 w 1635037"/>
              <a:gd name="connsiteY8" fmla="*/ 708530 h 763023"/>
              <a:gd name="connsiteX9" fmla="*/ 1362565 w 1635037"/>
              <a:gd name="connsiteY9" fmla="*/ 654036 h 763023"/>
              <a:gd name="connsiteX10" fmla="*/ 1144482 w 1635037"/>
              <a:gd name="connsiteY10" fmla="*/ 654036 h 763023"/>
              <a:gd name="connsiteX11" fmla="*/ 1198976 w 1635037"/>
              <a:gd name="connsiteY11" fmla="*/ 708530 h 763023"/>
              <a:gd name="connsiteX12" fmla="*/ 1144482 w 1635037"/>
              <a:gd name="connsiteY12" fmla="*/ 763023 h 763023"/>
              <a:gd name="connsiteX13" fmla="*/ 1089988 w 1635037"/>
              <a:gd name="connsiteY13" fmla="*/ 708530 h 763023"/>
              <a:gd name="connsiteX14" fmla="*/ 1144482 w 1635037"/>
              <a:gd name="connsiteY14" fmla="*/ 654036 h 763023"/>
              <a:gd name="connsiteX15" fmla="*/ 926505 w 1635037"/>
              <a:gd name="connsiteY15" fmla="*/ 654036 h 763023"/>
              <a:gd name="connsiteX16" fmla="*/ 980999 w 1635037"/>
              <a:gd name="connsiteY16" fmla="*/ 708530 h 763023"/>
              <a:gd name="connsiteX17" fmla="*/ 926505 w 1635037"/>
              <a:gd name="connsiteY17" fmla="*/ 763023 h 763023"/>
              <a:gd name="connsiteX18" fmla="*/ 872011 w 1635037"/>
              <a:gd name="connsiteY18" fmla="*/ 708530 h 763023"/>
              <a:gd name="connsiteX19" fmla="*/ 926505 w 1635037"/>
              <a:gd name="connsiteY19" fmla="*/ 654036 h 763023"/>
              <a:gd name="connsiteX20" fmla="*/ 708530 w 1635037"/>
              <a:gd name="connsiteY20" fmla="*/ 654036 h 763023"/>
              <a:gd name="connsiteX21" fmla="*/ 763024 w 1635037"/>
              <a:gd name="connsiteY21" fmla="*/ 708530 h 763023"/>
              <a:gd name="connsiteX22" fmla="*/ 708530 w 1635037"/>
              <a:gd name="connsiteY22" fmla="*/ 763023 h 763023"/>
              <a:gd name="connsiteX23" fmla="*/ 654036 w 1635037"/>
              <a:gd name="connsiteY23" fmla="*/ 708530 h 763023"/>
              <a:gd name="connsiteX24" fmla="*/ 708530 w 1635037"/>
              <a:gd name="connsiteY24" fmla="*/ 654036 h 763023"/>
              <a:gd name="connsiteX25" fmla="*/ 490444 w 1635037"/>
              <a:gd name="connsiteY25" fmla="*/ 654036 h 763023"/>
              <a:gd name="connsiteX26" fmla="*/ 544938 w 1635037"/>
              <a:gd name="connsiteY26" fmla="*/ 708530 h 763023"/>
              <a:gd name="connsiteX27" fmla="*/ 490444 w 1635037"/>
              <a:gd name="connsiteY27" fmla="*/ 763023 h 763023"/>
              <a:gd name="connsiteX28" fmla="*/ 435950 w 1635037"/>
              <a:gd name="connsiteY28" fmla="*/ 708530 h 763023"/>
              <a:gd name="connsiteX29" fmla="*/ 490444 w 1635037"/>
              <a:gd name="connsiteY29" fmla="*/ 654036 h 763023"/>
              <a:gd name="connsiteX30" fmla="*/ 272469 w 1635037"/>
              <a:gd name="connsiteY30" fmla="*/ 654036 h 763023"/>
              <a:gd name="connsiteX31" fmla="*/ 326963 w 1635037"/>
              <a:gd name="connsiteY31" fmla="*/ 708530 h 763023"/>
              <a:gd name="connsiteX32" fmla="*/ 272469 w 1635037"/>
              <a:gd name="connsiteY32" fmla="*/ 763023 h 763023"/>
              <a:gd name="connsiteX33" fmla="*/ 217975 w 1635037"/>
              <a:gd name="connsiteY33" fmla="*/ 708530 h 763023"/>
              <a:gd name="connsiteX34" fmla="*/ 272469 w 1635037"/>
              <a:gd name="connsiteY34" fmla="*/ 654036 h 763023"/>
              <a:gd name="connsiteX35" fmla="*/ 54494 w 1635037"/>
              <a:gd name="connsiteY35" fmla="*/ 654036 h 763023"/>
              <a:gd name="connsiteX36" fmla="*/ 108988 w 1635037"/>
              <a:gd name="connsiteY36" fmla="*/ 708530 h 763023"/>
              <a:gd name="connsiteX37" fmla="*/ 54494 w 1635037"/>
              <a:gd name="connsiteY37" fmla="*/ 763023 h 763023"/>
              <a:gd name="connsiteX38" fmla="*/ 0 w 1635037"/>
              <a:gd name="connsiteY38" fmla="*/ 708530 h 763023"/>
              <a:gd name="connsiteX39" fmla="*/ 54494 w 1635037"/>
              <a:gd name="connsiteY39" fmla="*/ 654036 h 763023"/>
              <a:gd name="connsiteX40" fmla="*/ 1580543 w 1635037"/>
              <a:gd name="connsiteY40" fmla="*/ 435950 h 763023"/>
              <a:gd name="connsiteX41" fmla="*/ 1635037 w 1635037"/>
              <a:gd name="connsiteY41" fmla="*/ 490444 h 763023"/>
              <a:gd name="connsiteX42" fmla="*/ 1580543 w 1635037"/>
              <a:gd name="connsiteY42" fmla="*/ 544938 h 763023"/>
              <a:gd name="connsiteX43" fmla="*/ 1526048 w 1635037"/>
              <a:gd name="connsiteY43" fmla="*/ 490444 h 763023"/>
              <a:gd name="connsiteX44" fmla="*/ 1580543 w 1635037"/>
              <a:gd name="connsiteY44" fmla="*/ 435950 h 763023"/>
              <a:gd name="connsiteX45" fmla="*/ 1362565 w 1635037"/>
              <a:gd name="connsiteY45" fmla="*/ 435950 h 763023"/>
              <a:gd name="connsiteX46" fmla="*/ 1417059 w 1635037"/>
              <a:gd name="connsiteY46" fmla="*/ 490444 h 763023"/>
              <a:gd name="connsiteX47" fmla="*/ 1362565 w 1635037"/>
              <a:gd name="connsiteY47" fmla="*/ 544938 h 763023"/>
              <a:gd name="connsiteX48" fmla="*/ 1308071 w 1635037"/>
              <a:gd name="connsiteY48" fmla="*/ 490444 h 763023"/>
              <a:gd name="connsiteX49" fmla="*/ 1362565 w 1635037"/>
              <a:gd name="connsiteY49" fmla="*/ 435950 h 763023"/>
              <a:gd name="connsiteX50" fmla="*/ 1144482 w 1635037"/>
              <a:gd name="connsiteY50" fmla="*/ 435950 h 763023"/>
              <a:gd name="connsiteX51" fmla="*/ 1198976 w 1635037"/>
              <a:gd name="connsiteY51" fmla="*/ 490444 h 763023"/>
              <a:gd name="connsiteX52" fmla="*/ 1144482 w 1635037"/>
              <a:gd name="connsiteY52" fmla="*/ 544938 h 763023"/>
              <a:gd name="connsiteX53" fmla="*/ 1089988 w 1635037"/>
              <a:gd name="connsiteY53" fmla="*/ 490444 h 763023"/>
              <a:gd name="connsiteX54" fmla="*/ 1144482 w 1635037"/>
              <a:gd name="connsiteY54" fmla="*/ 435950 h 763023"/>
              <a:gd name="connsiteX55" fmla="*/ 926505 w 1635037"/>
              <a:gd name="connsiteY55" fmla="*/ 435950 h 763023"/>
              <a:gd name="connsiteX56" fmla="*/ 980999 w 1635037"/>
              <a:gd name="connsiteY56" fmla="*/ 490444 h 763023"/>
              <a:gd name="connsiteX57" fmla="*/ 926505 w 1635037"/>
              <a:gd name="connsiteY57" fmla="*/ 544938 h 763023"/>
              <a:gd name="connsiteX58" fmla="*/ 872011 w 1635037"/>
              <a:gd name="connsiteY58" fmla="*/ 490444 h 763023"/>
              <a:gd name="connsiteX59" fmla="*/ 926505 w 1635037"/>
              <a:gd name="connsiteY59" fmla="*/ 435950 h 763023"/>
              <a:gd name="connsiteX60" fmla="*/ 708530 w 1635037"/>
              <a:gd name="connsiteY60" fmla="*/ 435950 h 763023"/>
              <a:gd name="connsiteX61" fmla="*/ 763024 w 1635037"/>
              <a:gd name="connsiteY61" fmla="*/ 490444 h 763023"/>
              <a:gd name="connsiteX62" fmla="*/ 708530 w 1635037"/>
              <a:gd name="connsiteY62" fmla="*/ 544938 h 763023"/>
              <a:gd name="connsiteX63" fmla="*/ 654036 w 1635037"/>
              <a:gd name="connsiteY63" fmla="*/ 490444 h 763023"/>
              <a:gd name="connsiteX64" fmla="*/ 708530 w 1635037"/>
              <a:gd name="connsiteY64" fmla="*/ 435950 h 763023"/>
              <a:gd name="connsiteX65" fmla="*/ 490444 w 1635037"/>
              <a:gd name="connsiteY65" fmla="*/ 435950 h 763023"/>
              <a:gd name="connsiteX66" fmla="*/ 544938 w 1635037"/>
              <a:gd name="connsiteY66" fmla="*/ 490444 h 763023"/>
              <a:gd name="connsiteX67" fmla="*/ 490444 w 1635037"/>
              <a:gd name="connsiteY67" fmla="*/ 544938 h 763023"/>
              <a:gd name="connsiteX68" fmla="*/ 435950 w 1635037"/>
              <a:gd name="connsiteY68" fmla="*/ 490444 h 763023"/>
              <a:gd name="connsiteX69" fmla="*/ 490444 w 1635037"/>
              <a:gd name="connsiteY69" fmla="*/ 435950 h 763023"/>
              <a:gd name="connsiteX70" fmla="*/ 272469 w 1635037"/>
              <a:gd name="connsiteY70" fmla="*/ 435950 h 763023"/>
              <a:gd name="connsiteX71" fmla="*/ 326963 w 1635037"/>
              <a:gd name="connsiteY71" fmla="*/ 490444 h 763023"/>
              <a:gd name="connsiteX72" fmla="*/ 272469 w 1635037"/>
              <a:gd name="connsiteY72" fmla="*/ 544938 h 763023"/>
              <a:gd name="connsiteX73" fmla="*/ 217975 w 1635037"/>
              <a:gd name="connsiteY73" fmla="*/ 490444 h 763023"/>
              <a:gd name="connsiteX74" fmla="*/ 272469 w 1635037"/>
              <a:gd name="connsiteY74" fmla="*/ 435950 h 763023"/>
              <a:gd name="connsiteX75" fmla="*/ 54494 w 1635037"/>
              <a:gd name="connsiteY75" fmla="*/ 435950 h 763023"/>
              <a:gd name="connsiteX76" fmla="*/ 108988 w 1635037"/>
              <a:gd name="connsiteY76" fmla="*/ 490444 h 763023"/>
              <a:gd name="connsiteX77" fmla="*/ 54494 w 1635037"/>
              <a:gd name="connsiteY77" fmla="*/ 544938 h 763023"/>
              <a:gd name="connsiteX78" fmla="*/ 0 w 1635037"/>
              <a:gd name="connsiteY78" fmla="*/ 490444 h 763023"/>
              <a:gd name="connsiteX79" fmla="*/ 54494 w 1635037"/>
              <a:gd name="connsiteY79" fmla="*/ 435950 h 763023"/>
              <a:gd name="connsiteX80" fmla="*/ 1580543 w 1635037"/>
              <a:gd name="connsiteY80" fmla="*/ 217975 h 763023"/>
              <a:gd name="connsiteX81" fmla="*/ 1635037 w 1635037"/>
              <a:gd name="connsiteY81" fmla="*/ 272469 h 763023"/>
              <a:gd name="connsiteX82" fmla="*/ 1580543 w 1635037"/>
              <a:gd name="connsiteY82" fmla="*/ 326962 h 763023"/>
              <a:gd name="connsiteX83" fmla="*/ 1526048 w 1635037"/>
              <a:gd name="connsiteY83" fmla="*/ 272469 h 763023"/>
              <a:gd name="connsiteX84" fmla="*/ 1580543 w 1635037"/>
              <a:gd name="connsiteY84" fmla="*/ 217975 h 763023"/>
              <a:gd name="connsiteX85" fmla="*/ 1362565 w 1635037"/>
              <a:gd name="connsiteY85" fmla="*/ 217975 h 763023"/>
              <a:gd name="connsiteX86" fmla="*/ 1417059 w 1635037"/>
              <a:gd name="connsiteY86" fmla="*/ 272469 h 763023"/>
              <a:gd name="connsiteX87" fmla="*/ 1362565 w 1635037"/>
              <a:gd name="connsiteY87" fmla="*/ 326962 h 763023"/>
              <a:gd name="connsiteX88" fmla="*/ 1308071 w 1635037"/>
              <a:gd name="connsiteY88" fmla="*/ 272469 h 763023"/>
              <a:gd name="connsiteX89" fmla="*/ 1362565 w 1635037"/>
              <a:gd name="connsiteY89" fmla="*/ 217975 h 763023"/>
              <a:gd name="connsiteX90" fmla="*/ 1144482 w 1635037"/>
              <a:gd name="connsiteY90" fmla="*/ 217975 h 763023"/>
              <a:gd name="connsiteX91" fmla="*/ 1198976 w 1635037"/>
              <a:gd name="connsiteY91" fmla="*/ 272469 h 763023"/>
              <a:gd name="connsiteX92" fmla="*/ 1144482 w 1635037"/>
              <a:gd name="connsiteY92" fmla="*/ 326962 h 763023"/>
              <a:gd name="connsiteX93" fmla="*/ 1089988 w 1635037"/>
              <a:gd name="connsiteY93" fmla="*/ 272469 h 763023"/>
              <a:gd name="connsiteX94" fmla="*/ 1144482 w 1635037"/>
              <a:gd name="connsiteY94" fmla="*/ 217975 h 763023"/>
              <a:gd name="connsiteX95" fmla="*/ 926505 w 1635037"/>
              <a:gd name="connsiteY95" fmla="*/ 217975 h 763023"/>
              <a:gd name="connsiteX96" fmla="*/ 980999 w 1635037"/>
              <a:gd name="connsiteY96" fmla="*/ 272469 h 763023"/>
              <a:gd name="connsiteX97" fmla="*/ 926505 w 1635037"/>
              <a:gd name="connsiteY97" fmla="*/ 326962 h 763023"/>
              <a:gd name="connsiteX98" fmla="*/ 872011 w 1635037"/>
              <a:gd name="connsiteY98" fmla="*/ 272469 h 763023"/>
              <a:gd name="connsiteX99" fmla="*/ 926505 w 1635037"/>
              <a:gd name="connsiteY99" fmla="*/ 217975 h 763023"/>
              <a:gd name="connsiteX100" fmla="*/ 708530 w 1635037"/>
              <a:gd name="connsiteY100" fmla="*/ 217975 h 763023"/>
              <a:gd name="connsiteX101" fmla="*/ 763024 w 1635037"/>
              <a:gd name="connsiteY101" fmla="*/ 272469 h 763023"/>
              <a:gd name="connsiteX102" fmla="*/ 708530 w 1635037"/>
              <a:gd name="connsiteY102" fmla="*/ 326962 h 763023"/>
              <a:gd name="connsiteX103" fmla="*/ 654036 w 1635037"/>
              <a:gd name="connsiteY103" fmla="*/ 272469 h 763023"/>
              <a:gd name="connsiteX104" fmla="*/ 708530 w 1635037"/>
              <a:gd name="connsiteY104" fmla="*/ 217975 h 763023"/>
              <a:gd name="connsiteX105" fmla="*/ 490444 w 1635037"/>
              <a:gd name="connsiteY105" fmla="*/ 217975 h 763023"/>
              <a:gd name="connsiteX106" fmla="*/ 544938 w 1635037"/>
              <a:gd name="connsiteY106" fmla="*/ 272469 h 763023"/>
              <a:gd name="connsiteX107" fmla="*/ 490444 w 1635037"/>
              <a:gd name="connsiteY107" fmla="*/ 326962 h 763023"/>
              <a:gd name="connsiteX108" fmla="*/ 435950 w 1635037"/>
              <a:gd name="connsiteY108" fmla="*/ 272469 h 763023"/>
              <a:gd name="connsiteX109" fmla="*/ 490444 w 1635037"/>
              <a:gd name="connsiteY109" fmla="*/ 217975 h 763023"/>
              <a:gd name="connsiteX110" fmla="*/ 272469 w 1635037"/>
              <a:gd name="connsiteY110" fmla="*/ 217975 h 763023"/>
              <a:gd name="connsiteX111" fmla="*/ 326963 w 1635037"/>
              <a:gd name="connsiteY111" fmla="*/ 272469 h 763023"/>
              <a:gd name="connsiteX112" fmla="*/ 272469 w 1635037"/>
              <a:gd name="connsiteY112" fmla="*/ 326962 h 763023"/>
              <a:gd name="connsiteX113" fmla="*/ 217975 w 1635037"/>
              <a:gd name="connsiteY113" fmla="*/ 272469 h 763023"/>
              <a:gd name="connsiteX114" fmla="*/ 272469 w 1635037"/>
              <a:gd name="connsiteY114" fmla="*/ 217975 h 763023"/>
              <a:gd name="connsiteX115" fmla="*/ 54494 w 1635037"/>
              <a:gd name="connsiteY115" fmla="*/ 217975 h 763023"/>
              <a:gd name="connsiteX116" fmla="*/ 108988 w 1635037"/>
              <a:gd name="connsiteY116" fmla="*/ 272469 h 763023"/>
              <a:gd name="connsiteX117" fmla="*/ 54494 w 1635037"/>
              <a:gd name="connsiteY117" fmla="*/ 326962 h 763023"/>
              <a:gd name="connsiteX118" fmla="*/ 0 w 1635037"/>
              <a:gd name="connsiteY118" fmla="*/ 272469 h 763023"/>
              <a:gd name="connsiteX119" fmla="*/ 54494 w 1635037"/>
              <a:gd name="connsiteY119" fmla="*/ 217975 h 763023"/>
              <a:gd name="connsiteX120" fmla="*/ 1580543 w 1635037"/>
              <a:gd name="connsiteY120" fmla="*/ 0 h 763023"/>
              <a:gd name="connsiteX121" fmla="*/ 1635037 w 1635037"/>
              <a:gd name="connsiteY121" fmla="*/ 54494 h 763023"/>
              <a:gd name="connsiteX122" fmla="*/ 1580543 w 1635037"/>
              <a:gd name="connsiteY122" fmla="*/ 108987 h 763023"/>
              <a:gd name="connsiteX123" fmla="*/ 1526048 w 1635037"/>
              <a:gd name="connsiteY123" fmla="*/ 54494 h 763023"/>
              <a:gd name="connsiteX124" fmla="*/ 1580543 w 1635037"/>
              <a:gd name="connsiteY124" fmla="*/ 0 h 763023"/>
              <a:gd name="connsiteX125" fmla="*/ 1362565 w 1635037"/>
              <a:gd name="connsiteY125" fmla="*/ 0 h 763023"/>
              <a:gd name="connsiteX126" fmla="*/ 1417059 w 1635037"/>
              <a:gd name="connsiteY126" fmla="*/ 54494 h 763023"/>
              <a:gd name="connsiteX127" fmla="*/ 1362565 w 1635037"/>
              <a:gd name="connsiteY127" fmla="*/ 108987 h 763023"/>
              <a:gd name="connsiteX128" fmla="*/ 1308071 w 1635037"/>
              <a:gd name="connsiteY128" fmla="*/ 54494 h 763023"/>
              <a:gd name="connsiteX129" fmla="*/ 1362565 w 1635037"/>
              <a:gd name="connsiteY129" fmla="*/ 0 h 763023"/>
              <a:gd name="connsiteX130" fmla="*/ 1144482 w 1635037"/>
              <a:gd name="connsiteY130" fmla="*/ 0 h 763023"/>
              <a:gd name="connsiteX131" fmla="*/ 1198976 w 1635037"/>
              <a:gd name="connsiteY131" fmla="*/ 54494 h 763023"/>
              <a:gd name="connsiteX132" fmla="*/ 1144482 w 1635037"/>
              <a:gd name="connsiteY132" fmla="*/ 108987 h 763023"/>
              <a:gd name="connsiteX133" fmla="*/ 1089988 w 1635037"/>
              <a:gd name="connsiteY133" fmla="*/ 54494 h 763023"/>
              <a:gd name="connsiteX134" fmla="*/ 1144482 w 1635037"/>
              <a:gd name="connsiteY134" fmla="*/ 0 h 763023"/>
              <a:gd name="connsiteX135" fmla="*/ 926505 w 1635037"/>
              <a:gd name="connsiteY135" fmla="*/ 0 h 763023"/>
              <a:gd name="connsiteX136" fmla="*/ 980999 w 1635037"/>
              <a:gd name="connsiteY136" fmla="*/ 54494 h 763023"/>
              <a:gd name="connsiteX137" fmla="*/ 926505 w 1635037"/>
              <a:gd name="connsiteY137" fmla="*/ 108987 h 763023"/>
              <a:gd name="connsiteX138" fmla="*/ 872011 w 1635037"/>
              <a:gd name="connsiteY138" fmla="*/ 54494 h 763023"/>
              <a:gd name="connsiteX139" fmla="*/ 926505 w 1635037"/>
              <a:gd name="connsiteY139" fmla="*/ 0 h 763023"/>
              <a:gd name="connsiteX140" fmla="*/ 708530 w 1635037"/>
              <a:gd name="connsiteY140" fmla="*/ 0 h 763023"/>
              <a:gd name="connsiteX141" fmla="*/ 763024 w 1635037"/>
              <a:gd name="connsiteY141" fmla="*/ 54494 h 763023"/>
              <a:gd name="connsiteX142" fmla="*/ 708530 w 1635037"/>
              <a:gd name="connsiteY142" fmla="*/ 108987 h 763023"/>
              <a:gd name="connsiteX143" fmla="*/ 654036 w 1635037"/>
              <a:gd name="connsiteY143" fmla="*/ 54494 h 763023"/>
              <a:gd name="connsiteX144" fmla="*/ 708530 w 1635037"/>
              <a:gd name="connsiteY144" fmla="*/ 0 h 763023"/>
              <a:gd name="connsiteX145" fmla="*/ 490444 w 1635037"/>
              <a:gd name="connsiteY145" fmla="*/ 0 h 763023"/>
              <a:gd name="connsiteX146" fmla="*/ 544938 w 1635037"/>
              <a:gd name="connsiteY146" fmla="*/ 54494 h 763023"/>
              <a:gd name="connsiteX147" fmla="*/ 490444 w 1635037"/>
              <a:gd name="connsiteY147" fmla="*/ 108987 h 763023"/>
              <a:gd name="connsiteX148" fmla="*/ 435950 w 1635037"/>
              <a:gd name="connsiteY148" fmla="*/ 54494 h 763023"/>
              <a:gd name="connsiteX149" fmla="*/ 490444 w 1635037"/>
              <a:gd name="connsiteY149" fmla="*/ 0 h 763023"/>
              <a:gd name="connsiteX150" fmla="*/ 272469 w 1635037"/>
              <a:gd name="connsiteY150" fmla="*/ 0 h 763023"/>
              <a:gd name="connsiteX151" fmla="*/ 326963 w 1635037"/>
              <a:gd name="connsiteY151" fmla="*/ 54494 h 763023"/>
              <a:gd name="connsiteX152" fmla="*/ 272469 w 1635037"/>
              <a:gd name="connsiteY152" fmla="*/ 108987 h 763023"/>
              <a:gd name="connsiteX153" fmla="*/ 217975 w 1635037"/>
              <a:gd name="connsiteY153" fmla="*/ 54494 h 763023"/>
              <a:gd name="connsiteX154" fmla="*/ 272469 w 1635037"/>
              <a:gd name="connsiteY154" fmla="*/ 0 h 763023"/>
              <a:gd name="connsiteX155" fmla="*/ 54494 w 1635037"/>
              <a:gd name="connsiteY155" fmla="*/ 0 h 763023"/>
              <a:gd name="connsiteX156" fmla="*/ 108988 w 1635037"/>
              <a:gd name="connsiteY156" fmla="*/ 54494 h 763023"/>
              <a:gd name="connsiteX157" fmla="*/ 54494 w 1635037"/>
              <a:gd name="connsiteY157" fmla="*/ 108987 h 763023"/>
              <a:gd name="connsiteX158" fmla="*/ 0 w 1635037"/>
              <a:gd name="connsiteY158" fmla="*/ 54494 h 763023"/>
              <a:gd name="connsiteX159" fmla="*/ 54494 w 1635037"/>
              <a:gd name="connsiteY159" fmla="*/ 0 h 76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1635037" h="763023">
                <a:moveTo>
                  <a:pt x="1580543" y="654036"/>
                </a:moveTo>
                <a:cubicBezTo>
                  <a:pt x="1610638" y="654036"/>
                  <a:pt x="1635037" y="678435"/>
                  <a:pt x="1635037" y="708530"/>
                </a:cubicBezTo>
                <a:cubicBezTo>
                  <a:pt x="1635037" y="738626"/>
                  <a:pt x="1610638" y="763023"/>
                  <a:pt x="1580543" y="763023"/>
                </a:cubicBezTo>
                <a:cubicBezTo>
                  <a:pt x="1550447" y="763023"/>
                  <a:pt x="1526048" y="738626"/>
                  <a:pt x="1526048" y="708530"/>
                </a:cubicBezTo>
                <a:cubicBezTo>
                  <a:pt x="1526048" y="678435"/>
                  <a:pt x="1550447" y="654036"/>
                  <a:pt x="1580543" y="654036"/>
                </a:cubicBezTo>
                <a:close/>
                <a:moveTo>
                  <a:pt x="1362565" y="654036"/>
                </a:moveTo>
                <a:cubicBezTo>
                  <a:pt x="1392661" y="654036"/>
                  <a:pt x="1417059" y="678435"/>
                  <a:pt x="1417059" y="708530"/>
                </a:cubicBezTo>
                <a:cubicBezTo>
                  <a:pt x="1417059" y="738626"/>
                  <a:pt x="1392661" y="763023"/>
                  <a:pt x="1362565" y="763023"/>
                </a:cubicBezTo>
                <a:cubicBezTo>
                  <a:pt x="1332469" y="763023"/>
                  <a:pt x="1308071" y="738626"/>
                  <a:pt x="1308071" y="708530"/>
                </a:cubicBezTo>
                <a:cubicBezTo>
                  <a:pt x="1308071" y="678435"/>
                  <a:pt x="1332469" y="654036"/>
                  <a:pt x="1362565" y="654036"/>
                </a:cubicBezTo>
                <a:close/>
                <a:moveTo>
                  <a:pt x="1144482" y="654036"/>
                </a:moveTo>
                <a:cubicBezTo>
                  <a:pt x="1174578" y="654036"/>
                  <a:pt x="1198976" y="678435"/>
                  <a:pt x="1198976" y="708530"/>
                </a:cubicBezTo>
                <a:cubicBezTo>
                  <a:pt x="1198976" y="738626"/>
                  <a:pt x="1174578" y="763023"/>
                  <a:pt x="1144482" y="763023"/>
                </a:cubicBezTo>
                <a:cubicBezTo>
                  <a:pt x="1114386" y="763023"/>
                  <a:pt x="1089988" y="738626"/>
                  <a:pt x="1089988" y="708530"/>
                </a:cubicBezTo>
                <a:cubicBezTo>
                  <a:pt x="1089988" y="678435"/>
                  <a:pt x="1114386" y="654036"/>
                  <a:pt x="1144482" y="654036"/>
                </a:cubicBezTo>
                <a:close/>
                <a:moveTo>
                  <a:pt x="926505" y="654036"/>
                </a:moveTo>
                <a:cubicBezTo>
                  <a:pt x="956601" y="654036"/>
                  <a:pt x="980999" y="678435"/>
                  <a:pt x="980999" y="708530"/>
                </a:cubicBezTo>
                <a:cubicBezTo>
                  <a:pt x="980999" y="738626"/>
                  <a:pt x="956601" y="763023"/>
                  <a:pt x="926505" y="763023"/>
                </a:cubicBezTo>
                <a:cubicBezTo>
                  <a:pt x="896409" y="763023"/>
                  <a:pt x="872011" y="738626"/>
                  <a:pt x="872011" y="708530"/>
                </a:cubicBezTo>
                <a:cubicBezTo>
                  <a:pt x="872011" y="678435"/>
                  <a:pt x="896409" y="654036"/>
                  <a:pt x="926505" y="654036"/>
                </a:cubicBezTo>
                <a:close/>
                <a:moveTo>
                  <a:pt x="708530" y="654036"/>
                </a:moveTo>
                <a:cubicBezTo>
                  <a:pt x="738626" y="654036"/>
                  <a:pt x="763024" y="678435"/>
                  <a:pt x="763024" y="708530"/>
                </a:cubicBezTo>
                <a:cubicBezTo>
                  <a:pt x="763024" y="738626"/>
                  <a:pt x="738626" y="763023"/>
                  <a:pt x="708530" y="763023"/>
                </a:cubicBezTo>
                <a:cubicBezTo>
                  <a:pt x="678434" y="763023"/>
                  <a:pt x="654036" y="738626"/>
                  <a:pt x="654036" y="708530"/>
                </a:cubicBezTo>
                <a:cubicBezTo>
                  <a:pt x="654036" y="678435"/>
                  <a:pt x="678434" y="654036"/>
                  <a:pt x="708530" y="654036"/>
                </a:cubicBezTo>
                <a:close/>
                <a:moveTo>
                  <a:pt x="490444" y="654036"/>
                </a:moveTo>
                <a:cubicBezTo>
                  <a:pt x="520540" y="654036"/>
                  <a:pt x="544938" y="678435"/>
                  <a:pt x="544938" y="708530"/>
                </a:cubicBezTo>
                <a:cubicBezTo>
                  <a:pt x="544938" y="738626"/>
                  <a:pt x="520540" y="763023"/>
                  <a:pt x="490444" y="763023"/>
                </a:cubicBezTo>
                <a:cubicBezTo>
                  <a:pt x="460348" y="763023"/>
                  <a:pt x="435950" y="738626"/>
                  <a:pt x="435950" y="708530"/>
                </a:cubicBezTo>
                <a:cubicBezTo>
                  <a:pt x="435950" y="678435"/>
                  <a:pt x="460348" y="654036"/>
                  <a:pt x="490444" y="654036"/>
                </a:cubicBezTo>
                <a:close/>
                <a:moveTo>
                  <a:pt x="272469" y="654036"/>
                </a:moveTo>
                <a:cubicBezTo>
                  <a:pt x="302565" y="654036"/>
                  <a:pt x="326963" y="678435"/>
                  <a:pt x="326963" y="708530"/>
                </a:cubicBezTo>
                <a:cubicBezTo>
                  <a:pt x="326963" y="738626"/>
                  <a:pt x="302565" y="763023"/>
                  <a:pt x="272469" y="763023"/>
                </a:cubicBezTo>
                <a:cubicBezTo>
                  <a:pt x="242373" y="763023"/>
                  <a:pt x="217975" y="738626"/>
                  <a:pt x="217975" y="708530"/>
                </a:cubicBezTo>
                <a:cubicBezTo>
                  <a:pt x="217975" y="678435"/>
                  <a:pt x="242373" y="654036"/>
                  <a:pt x="272469" y="654036"/>
                </a:cubicBezTo>
                <a:close/>
                <a:moveTo>
                  <a:pt x="54494" y="654036"/>
                </a:moveTo>
                <a:cubicBezTo>
                  <a:pt x="84590" y="654036"/>
                  <a:pt x="108988" y="678435"/>
                  <a:pt x="108988" y="708530"/>
                </a:cubicBezTo>
                <a:cubicBezTo>
                  <a:pt x="108988" y="738626"/>
                  <a:pt x="84590" y="763023"/>
                  <a:pt x="54494" y="763023"/>
                </a:cubicBezTo>
                <a:cubicBezTo>
                  <a:pt x="24398" y="763023"/>
                  <a:pt x="0" y="738626"/>
                  <a:pt x="0" y="708530"/>
                </a:cubicBezTo>
                <a:cubicBezTo>
                  <a:pt x="0" y="678435"/>
                  <a:pt x="24398" y="654036"/>
                  <a:pt x="54494" y="654036"/>
                </a:cubicBezTo>
                <a:close/>
                <a:moveTo>
                  <a:pt x="1580543" y="435950"/>
                </a:moveTo>
                <a:cubicBezTo>
                  <a:pt x="1610638" y="435950"/>
                  <a:pt x="1635037" y="460348"/>
                  <a:pt x="1635037" y="490444"/>
                </a:cubicBezTo>
                <a:cubicBezTo>
                  <a:pt x="1635037" y="520540"/>
                  <a:pt x="1610638" y="544938"/>
                  <a:pt x="1580543" y="544938"/>
                </a:cubicBezTo>
                <a:cubicBezTo>
                  <a:pt x="1550447" y="544938"/>
                  <a:pt x="1526048" y="520540"/>
                  <a:pt x="1526048" y="490444"/>
                </a:cubicBezTo>
                <a:cubicBezTo>
                  <a:pt x="1526048" y="460348"/>
                  <a:pt x="1550447" y="435950"/>
                  <a:pt x="1580543" y="435950"/>
                </a:cubicBezTo>
                <a:close/>
                <a:moveTo>
                  <a:pt x="1362565" y="435950"/>
                </a:moveTo>
                <a:cubicBezTo>
                  <a:pt x="1392661" y="435950"/>
                  <a:pt x="1417059" y="460348"/>
                  <a:pt x="1417059" y="490444"/>
                </a:cubicBezTo>
                <a:cubicBezTo>
                  <a:pt x="1417059" y="520540"/>
                  <a:pt x="1392661" y="544938"/>
                  <a:pt x="1362565" y="544938"/>
                </a:cubicBezTo>
                <a:cubicBezTo>
                  <a:pt x="1332469" y="544938"/>
                  <a:pt x="1308071" y="520540"/>
                  <a:pt x="1308071" y="490444"/>
                </a:cubicBezTo>
                <a:cubicBezTo>
                  <a:pt x="1308071" y="460348"/>
                  <a:pt x="1332469" y="435950"/>
                  <a:pt x="1362565" y="435950"/>
                </a:cubicBezTo>
                <a:close/>
                <a:moveTo>
                  <a:pt x="1144482" y="435950"/>
                </a:moveTo>
                <a:cubicBezTo>
                  <a:pt x="1174578" y="435950"/>
                  <a:pt x="1198976" y="460348"/>
                  <a:pt x="1198976" y="490444"/>
                </a:cubicBezTo>
                <a:cubicBezTo>
                  <a:pt x="1198976" y="520540"/>
                  <a:pt x="1174578" y="544938"/>
                  <a:pt x="1144482" y="544938"/>
                </a:cubicBezTo>
                <a:cubicBezTo>
                  <a:pt x="1114386" y="544938"/>
                  <a:pt x="1089988" y="520540"/>
                  <a:pt x="1089988" y="490444"/>
                </a:cubicBezTo>
                <a:cubicBezTo>
                  <a:pt x="1089988" y="460348"/>
                  <a:pt x="1114386" y="435950"/>
                  <a:pt x="1144482" y="435950"/>
                </a:cubicBezTo>
                <a:close/>
                <a:moveTo>
                  <a:pt x="926505" y="435950"/>
                </a:moveTo>
                <a:cubicBezTo>
                  <a:pt x="956601" y="435950"/>
                  <a:pt x="980999" y="460348"/>
                  <a:pt x="980999" y="490444"/>
                </a:cubicBezTo>
                <a:cubicBezTo>
                  <a:pt x="980999" y="520540"/>
                  <a:pt x="956601" y="544938"/>
                  <a:pt x="926505" y="544938"/>
                </a:cubicBezTo>
                <a:cubicBezTo>
                  <a:pt x="896409" y="544938"/>
                  <a:pt x="872011" y="520540"/>
                  <a:pt x="872011" y="490444"/>
                </a:cubicBezTo>
                <a:cubicBezTo>
                  <a:pt x="872011" y="460348"/>
                  <a:pt x="896409" y="435950"/>
                  <a:pt x="926505" y="435950"/>
                </a:cubicBezTo>
                <a:close/>
                <a:moveTo>
                  <a:pt x="708530" y="435950"/>
                </a:moveTo>
                <a:cubicBezTo>
                  <a:pt x="738626" y="435950"/>
                  <a:pt x="763024" y="460348"/>
                  <a:pt x="763024" y="490444"/>
                </a:cubicBezTo>
                <a:cubicBezTo>
                  <a:pt x="763024" y="520540"/>
                  <a:pt x="738626" y="544938"/>
                  <a:pt x="708530" y="544938"/>
                </a:cubicBezTo>
                <a:cubicBezTo>
                  <a:pt x="678434" y="544938"/>
                  <a:pt x="654036" y="520540"/>
                  <a:pt x="654036" y="490444"/>
                </a:cubicBezTo>
                <a:cubicBezTo>
                  <a:pt x="654036" y="460348"/>
                  <a:pt x="678434" y="435950"/>
                  <a:pt x="708530" y="435950"/>
                </a:cubicBezTo>
                <a:close/>
                <a:moveTo>
                  <a:pt x="490444" y="435950"/>
                </a:moveTo>
                <a:cubicBezTo>
                  <a:pt x="520540" y="435950"/>
                  <a:pt x="544938" y="460348"/>
                  <a:pt x="544938" y="490444"/>
                </a:cubicBezTo>
                <a:cubicBezTo>
                  <a:pt x="544938" y="520540"/>
                  <a:pt x="520540" y="544938"/>
                  <a:pt x="490444" y="544938"/>
                </a:cubicBezTo>
                <a:cubicBezTo>
                  <a:pt x="460348" y="544938"/>
                  <a:pt x="435950" y="520540"/>
                  <a:pt x="435950" y="490444"/>
                </a:cubicBezTo>
                <a:cubicBezTo>
                  <a:pt x="435950" y="460348"/>
                  <a:pt x="460348" y="435950"/>
                  <a:pt x="490444" y="435950"/>
                </a:cubicBezTo>
                <a:close/>
                <a:moveTo>
                  <a:pt x="272469" y="435950"/>
                </a:moveTo>
                <a:cubicBezTo>
                  <a:pt x="302565" y="435950"/>
                  <a:pt x="326963" y="460348"/>
                  <a:pt x="326963" y="490444"/>
                </a:cubicBezTo>
                <a:cubicBezTo>
                  <a:pt x="326963" y="520540"/>
                  <a:pt x="302565" y="544938"/>
                  <a:pt x="272469" y="544938"/>
                </a:cubicBezTo>
                <a:cubicBezTo>
                  <a:pt x="242373" y="544938"/>
                  <a:pt x="217975" y="520540"/>
                  <a:pt x="217975" y="490444"/>
                </a:cubicBezTo>
                <a:cubicBezTo>
                  <a:pt x="217975" y="460348"/>
                  <a:pt x="242373" y="435950"/>
                  <a:pt x="272469" y="435950"/>
                </a:cubicBezTo>
                <a:close/>
                <a:moveTo>
                  <a:pt x="54494" y="435950"/>
                </a:moveTo>
                <a:cubicBezTo>
                  <a:pt x="84590" y="435950"/>
                  <a:pt x="108988" y="460348"/>
                  <a:pt x="108988" y="490444"/>
                </a:cubicBezTo>
                <a:cubicBezTo>
                  <a:pt x="108988" y="520540"/>
                  <a:pt x="84590" y="544938"/>
                  <a:pt x="54494" y="544938"/>
                </a:cubicBezTo>
                <a:cubicBezTo>
                  <a:pt x="24398" y="544938"/>
                  <a:pt x="0" y="520540"/>
                  <a:pt x="0" y="490444"/>
                </a:cubicBezTo>
                <a:cubicBezTo>
                  <a:pt x="0" y="460348"/>
                  <a:pt x="24398" y="435950"/>
                  <a:pt x="54494" y="435950"/>
                </a:cubicBezTo>
                <a:close/>
                <a:moveTo>
                  <a:pt x="1580543" y="217975"/>
                </a:moveTo>
                <a:cubicBezTo>
                  <a:pt x="1610638" y="217975"/>
                  <a:pt x="1635037" y="242373"/>
                  <a:pt x="1635037" y="272469"/>
                </a:cubicBezTo>
                <a:cubicBezTo>
                  <a:pt x="1635037" y="302565"/>
                  <a:pt x="1610638" y="326962"/>
                  <a:pt x="1580543" y="326962"/>
                </a:cubicBezTo>
                <a:cubicBezTo>
                  <a:pt x="1550447" y="326962"/>
                  <a:pt x="1526048" y="302565"/>
                  <a:pt x="1526048" y="272469"/>
                </a:cubicBezTo>
                <a:cubicBezTo>
                  <a:pt x="1526048" y="242373"/>
                  <a:pt x="1550447" y="217975"/>
                  <a:pt x="1580543" y="217975"/>
                </a:cubicBezTo>
                <a:close/>
                <a:moveTo>
                  <a:pt x="1362565" y="217975"/>
                </a:moveTo>
                <a:cubicBezTo>
                  <a:pt x="1392661" y="217975"/>
                  <a:pt x="1417059" y="242373"/>
                  <a:pt x="1417059" y="272469"/>
                </a:cubicBezTo>
                <a:cubicBezTo>
                  <a:pt x="1417059" y="302565"/>
                  <a:pt x="1392661" y="326962"/>
                  <a:pt x="1362565" y="326962"/>
                </a:cubicBezTo>
                <a:cubicBezTo>
                  <a:pt x="1332469" y="326962"/>
                  <a:pt x="1308071" y="302565"/>
                  <a:pt x="1308071" y="272469"/>
                </a:cubicBezTo>
                <a:cubicBezTo>
                  <a:pt x="1308071" y="242373"/>
                  <a:pt x="1332469" y="217975"/>
                  <a:pt x="1362565" y="217975"/>
                </a:cubicBezTo>
                <a:close/>
                <a:moveTo>
                  <a:pt x="1144482" y="217975"/>
                </a:moveTo>
                <a:cubicBezTo>
                  <a:pt x="1174578" y="217975"/>
                  <a:pt x="1198976" y="242373"/>
                  <a:pt x="1198976" y="272469"/>
                </a:cubicBezTo>
                <a:cubicBezTo>
                  <a:pt x="1198976" y="302565"/>
                  <a:pt x="1174578" y="326962"/>
                  <a:pt x="1144482" y="326962"/>
                </a:cubicBezTo>
                <a:cubicBezTo>
                  <a:pt x="1114386" y="326962"/>
                  <a:pt x="1089988" y="302565"/>
                  <a:pt x="1089988" y="272469"/>
                </a:cubicBezTo>
                <a:cubicBezTo>
                  <a:pt x="1089988" y="242373"/>
                  <a:pt x="1114386" y="217975"/>
                  <a:pt x="1144482" y="217975"/>
                </a:cubicBezTo>
                <a:close/>
                <a:moveTo>
                  <a:pt x="926505" y="217975"/>
                </a:moveTo>
                <a:cubicBezTo>
                  <a:pt x="956601" y="217975"/>
                  <a:pt x="980999" y="242373"/>
                  <a:pt x="980999" y="272469"/>
                </a:cubicBezTo>
                <a:cubicBezTo>
                  <a:pt x="980999" y="302565"/>
                  <a:pt x="956601" y="326962"/>
                  <a:pt x="926505" y="326962"/>
                </a:cubicBezTo>
                <a:cubicBezTo>
                  <a:pt x="896409" y="326962"/>
                  <a:pt x="872011" y="302565"/>
                  <a:pt x="872011" y="272469"/>
                </a:cubicBezTo>
                <a:cubicBezTo>
                  <a:pt x="872011" y="242373"/>
                  <a:pt x="896409" y="217975"/>
                  <a:pt x="926505" y="217975"/>
                </a:cubicBezTo>
                <a:close/>
                <a:moveTo>
                  <a:pt x="708530" y="217975"/>
                </a:moveTo>
                <a:cubicBezTo>
                  <a:pt x="738626" y="217975"/>
                  <a:pt x="763024" y="242373"/>
                  <a:pt x="763024" y="272469"/>
                </a:cubicBezTo>
                <a:cubicBezTo>
                  <a:pt x="763024" y="302565"/>
                  <a:pt x="738626" y="326962"/>
                  <a:pt x="708530" y="326962"/>
                </a:cubicBezTo>
                <a:cubicBezTo>
                  <a:pt x="678434" y="326962"/>
                  <a:pt x="654036" y="302565"/>
                  <a:pt x="654036" y="272469"/>
                </a:cubicBezTo>
                <a:cubicBezTo>
                  <a:pt x="654036" y="242373"/>
                  <a:pt x="678434" y="217975"/>
                  <a:pt x="708530" y="217975"/>
                </a:cubicBezTo>
                <a:close/>
                <a:moveTo>
                  <a:pt x="490444" y="217975"/>
                </a:moveTo>
                <a:cubicBezTo>
                  <a:pt x="520540" y="217975"/>
                  <a:pt x="544938" y="242373"/>
                  <a:pt x="544938" y="272469"/>
                </a:cubicBezTo>
                <a:cubicBezTo>
                  <a:pt x="544938" y="302565"/>
                  <a:pt x="520540" y="326962"/>
                  <a:pt x="490444" y="326962"/>
                </a:cubicBezTo>
                <a:cubicBezTo>
                  <a:pt x="460348" y="326962"/>
                  <a:pt x="435950" y="302565"/>
                  <a:pt x="435950" y="272469"/>
                </a:cubicBezTo>
                <a:cubicBezTo>
                  <a:pt x="435950" y="242373"/>
                  <a:pt x="460348" y="217975"/>
                  <a:pt x="490444" y="217975"/>
                </a:cubicBezTo>
                <a:close/>
                <a:moveTo>
                  <a:pt x="272469" y="217975"/>
                </a:moveTo>
                <a:cubicBezTo>
                  <a:pt x="302565" y="217975"/>
                  <a:pt x="326963" y="242373"/>
                  <a:pt x="326963" y="272469"/>
                </a:cubicBezTo>
                <a:cubicBezTo>
                  <a:pt x="326963" y="302565"/>
                  <a:pt x="302565" y="326962"/>
                  <a:pt x="272469" y="326962"/>
                </a:cubicBezTo>
                <a:cubicBezTo>
                  <a:pt x="242373" y="326962"/>
                  <a:pt x="217975" y="302565"/>
                  <a:pt x="217975" y="272469"/>
                </a:cubicBezTo>
                <a:cubicBezTo>
                  <a:pt x="217975" y="242373"/>
                  <a:pt x="242373" y="217975"/>
                  <a:pt x="272469" y="217975"/>
                </a:cubicBezTo>
                <a:close/>
                <a:moveTo>
                  <a:pt x="54494" y="217975"/>
                </a:moveTo>
                <a:cubicBezTo>
                  <a:pt x="84590" y="217975"/>
                  <a:pt x="108988" y="242373"/>
                  <a:pt x="108988" y="272469"/>
                </a:cubicBezTo>
                <a:cubicBezTo>
                  <a:pt x="108988" y="302565"/>
                  <a:pt x="84590" y="326962"/>
                  <a:pt x="54494" y="326962"/>
                </a:cubicBezTo>
                <a:cubicBezTo>
                  <a:pt x="24398" y="326962"/>
                  <a:pt x="0" y="302565"/>
                  <a:pt x="0" y="272469"/>
                </a:cubicBezTo>
                <a:cubicBezTo>
                  <a:pt x="0" y="242373"/>
                  <a:pt x="24398" y="217975"/>
                  <a:pt x="54494" y="217975"/>
                </a:cubicBezTo>
                <a:close/>
                <a:moveTo>
                  <a:pt x="1580543" y="0"/>
                </a:moveTo>
                <a:cubicBezTo>
                  <a:pt x="1610638" y="0"/>
                  <a:pt x="1635037" y="24398"/>
                  <a:pt x="1635037" y="54494"/>
                </a:cubicBezTo>
                <a:cubicBezTo>
                  <a:pt x="1635037" y="84590"/>
                  <a:pt x="1610638" y="108987"/>
                  <a:pt x="1580543" y="108987"/>
                </a:cubicBezTo>
                <a:cubicBezTo>
                  <a:pt x="1550447" y="108987"/>
                  <a:pt x="1526048" y="84590"/>
                  <a:pt x="1526048" y="54494"/>
                </a:cubicBezTo>
                <a:cubicBezTo>
                  <a:pt x="1526048" y="24398"/>
                  <a:pt x="1550447" y="0"/>
                  <a:pt x="1580543" y="0"/>
                </a:cubicBezTo>
                <a:close/>
                <a:moveTo>
                  <a:pt x="1362565" y="0"/>
                </a:moveTo>
                <a:cubicBezTo>
                  <a:pt x="1392661" y="0"/>
                  <a:pt x="1417059" y="24398"/>
                  <a:pt x="1417059" y="54494"/>
                </a:cubicBezTo>
                <a:cubicBezTo>
                  <a:pt x="1417059" y="84590"/>
                  <a:pt x="1392661" y="108987"/>
                  <a:pt x="1362565" y="108987"/>
                </a:cubicBezTo>
                <a:cubicBezTo>
                  <a:pt x="1332469" y="108987"/>
                  <a:pt x="1308071" y="84590"/>
                  <a:pt x="1308071" y="54494"/>
                </a:cubicBezTo>
                <a:cubicBezTo>
                  <a:pt x="1308071" y="24398"/>
                  <a:pt x="1332469" y="0"/>
                  <a:pt x="1362565" y="0"/>
                </a:cubicBezTo>
                <a:close/>
                <a:moveTo>
                  <a:pt x="1144482" y="0"/>
                </a:moveTo>
                <a:cubicBezTo>
                  <a:pt x="1174578" y="0"/>
                  <a:pt x="1198976" y="24398"/>
                  <a:pt x="1198976" y="54494"/>
                </a:cubicBezTo>
                <a:cubicBezTo>
                  <a:pt x="1198976" y="84590"/>
                  <a:pt x="1174578" y="108987"/>
                  <a:pt x="1144482" y="108987"/>
                </a:cubicBezTo>
                <a:cubicBezTo>
                  <a:pt x="1114386" y="108987"/>
                  <a:pt x="1089988" y="84590"/>
                  <a:pt x="1089988" y="54494"/>
                </a:cubicBezTo>
                <a:cubicBezTo>
                  <a:pt x="1089988" y="24398"/>
                  <a:pt x="1114386" y="0"/>
                  <a:pt x="1144482" y="0"/>
                </a:cubicBezTo>
                <a:close/>
                <a:moveTo>
                  <a:pt x="926505" y="0"/>
                </a:moveTo>
                <a:cubicBezTo>
                  <a:pt x="956601" y="0"/>
                  <a:pt x="980999" y="24398"/>
                  <a:pt x="980999" y="54494"/>
                </a:cubicBezTo>
                <a:cubicBezTo>
                  <a:pt x="980999" y="84590"/>
                  <a:pt x="956601" y="108987"/>
                  <a:pt x="926505" y="108987"/>
                </a:cubicBezTo>
                <a:cubicBezTo>
                  <a:pt x="896409" y="108987"/>
                  <a:pt x="872011" y="84590"/>
                  <a:pt x="872011" y="54494"/>
                </a:cubicBezTo>
                <a:cubicBezTo>
                  <a:pt x="872011" y="24398"/>
                  <a:pt x="896409" y="0"/>
                  <a:pt x="926505" y="0"/>
                </a:cubicBezTo>
                <a:close/>
                <a:moveTo>
                  <a:pt x="708530" y="0"/>
                </a:moveTo>
                <a:cubicBezTo>
                  <a:pt x="738626" y="0"/>
                  <a:pt x="763024" y="24398"/>
                  <a:pt x="763024" y="54494"/>
                </a:cubicBezTo>
                <a:cubicBezTo>
                  <a:pt x="763024" y="84590"/>
                  <a:pt x="738626" y="108987"/>
                  <a:pt x="708530" y="108987"/>
                </a:cubicBezTo>
                <a:cubicBezTo>
                  <a:pt x="678434" y="108987"/>
                  <a:pt x="654036" y="84590"/>
                  <a:pt x="654036" y="54494"/>
                </a:cubicBezTo>
                <a:cubicBezTo>
                  <a:pt x="654036" y="24398"/>
                  <a:pt x="678434" y="0"/>
                  <a:pt x="708530" y="0"/>
                </a:cubicBezTo>
                <a:close/>
                <a:moveTo>
                  <a:pt x="490444" y="0"/>
                </a:moveTo>
                <a:cubicBezTo>
                  <a:pt x="520540" y="0"/>
                  <a:pt x="544938" y="24398"/>
                  <a:pt x="544938" y="54494"/>
                </a:cubicBezTo>
                <a:cubicBezTo>
                  <a:pt x="544938" y="84590"/>
                  <a:pt x="520540" y="108987"/>
                  <a:pt x="490444" y="108987"/>
                </a:cubicBezTo>
                <a:cubicBezTo>
                  <a:pt x="460348" y="108987"/>
                  <a:pt x="435950" y="84590"/>
                  <a:pt x="435950" y="54494"/>
                </a:cubicBezTo>
                <a:cubicBezTo>
                  <a:pt x="435950" y="24398"/>
                  <a:pt x="460348" y="0"/>
                  <a:pt x="490444" y="0"/>
                </a:cubicBezTo>
                <a:close/>
                <a:moveTo>
                  <a:pt x="272469" y="0"/>
                </a:moveTo>
                <a:cubicBezTo>
                  <a:pt x="302565" y="0"/>
                  <a:pt x="326963" y="24398"/>
                  <a:pt x="326963" y="54494"/>
                </a:cubicBezTo>
                <a:cubicBezTo>
                  <a:pt x="326963" y="84590"/>
                  <a:pt x="302565" y="108987"/>
                  <a:pt x="272469" y="108987"/>
                </a:cubicBezTo>
                <a:cubicBezTo>
                  <a:pt x="242373" y="108987"/>
                  <a:pt x="217975" y="84590"/>
                  <a:pt x="217975" y="54494"/>
                </a:cubicBezTo>
                <a:cubicBezTo>
                  <a:pt x="217975" y="24398"/>
                  <a:pt x="242373" y="0"/>
                  <a:pt x="272469" y="0"/>
                </a:cubicBezTo>
                <a:close/>
                <a:moveTo>
                  <a:pt x="54494" y="0"/>
                </a:moveTo>
                <a:cubicBezTo>
                  <a:pt x="84590" y="0"/>
                  <a:pt x="108988" y="24398"/>
                  <a:pt x="108988" y="54494"/>
                </a:cubicBezTo>
                <a:cubicBezTo>
                  <a:pt x="108988" y="84590"/>
                  <a:pt x="84590" y="108987"/>
                  <a:pt x="54494" y="108987"/>
                </a:cubicBezTo>
                <a:cubicBezTo>
                  <a:pt x="24398" y="108987"/>
                  <a:pt x="0" y="84590"/>
                  <a:pt x="0" y="54494"/>
                </a:cubicBezTo>
                <a:cubicBezTo>
                  <a:pt x="0" y="24398"/>
                  <a:pt x="24398" y="0"/>
                  <a:pt x="54494" y="0"/>
                </a:cubicBezTo>
                <a:close/>
              </a:path>
            </a:pathLst>
          </a:custGeom>
          <a:solidFill>
            <a:srgbClr val="92D749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5" name="Free-form: Shape 213">
            <a:extLst>
              <a:ext uri="{FF2B5EF4-FFF2-40B4-BE49-F238E27FC236}">
                <a16:creationId xmlns:a16="http://schemas.microsoft.com/office/drawing/2014/main" id="{0E680375-4EBA-9B8C-3906-329FCBC9EA24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Free-form: Shape 220">
            <a:extLst>
              <a:ext uri="{FF2B5EF4-FFF2-40B4-BE49-F238E27FC236}">
                <a16:creationId xmlns:a16="http://schemas.microsoft.com/office/drawing/2014/main" id="{E6D54505-2C68-DABE-4A36-9A4B79397530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9" name="Free-form: Shape 213">
            <a:extLst>
              <a:ext uri="{FF2B5EF4-FFF2-40B4-BE49-F238E27FC236}">
                <a16:creationId xmlns:a16="http://schemas.microsoft.com/office/drawing/2014/main" id="{5A43A247-58C3-FA49-4E5E-572840F6A048}"/>
              </a:ext>
            </a:extLst>
          </p:cNvPr>
          <p:cNvSpPr/>
          <p:nvPr userDrawn="1"/>
        </p:nvSpPr>
        <p:spPr>
          <a:xfrm>
            <a:off x="10464578" y="3488043"/>
            <a:ext cx="10985" cy="219"/>
          </a:xfrm>
          <a:custGeom>
            <a:avLst/>
            <a:gdLst>
              <a:gd name="connsiteX0" fmla="*/ 0 w 6982"/>
              <a:gd name="connsiteY0" fmla="*/ 0 h 139"/>
              <a:gd name="connsiteX1" fmla="*/ 0 w 6982"/>
              <a:gd name="connsiteY1" fmla="*/ 140 h 139"/>
              <a:gd name="connsiteX2" fmla="*/ 0 w 6982"/>
              <a:gd name="connsiteY2" fmla="*/ 140 h 139"/>
              <a:gd name="connsiteX3" fmla="*/ 0 w 6982"/>
              <a:gd name="connsiteY3" fmla="*/ 0 h 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139">
                <a:moveTo>
                  <a:pt x="0" y="0"/>
                </a:moveTo>
                <a:lnTo>
                  <a:pt x="0" y="140"/>
                </a:lnTo>
                <a:lnTo>
                  <a:pt x="0" y="140"/>
                </a:lnTo>
                <a:cubicBezTo>
                  <a:pt x="0" y="140"/>
                  <a:pt x="0" y="70"/>
                  <a:pt x="0" y="0"/>
                </a:cubicBez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0" name="Free-form: Shape 214">
            <a:extLst>
              <a:ext uri="{FF2B5EF4-FFF2-40B4-BE49-F238E27FC236}">
                <a16:creationId xmlns:a16="http://schemas.microsoft.com/office/drawing/2014/main" id="{11B45F3D-CF8B-101C-2660-A6A63A9B31B0}"/>
              </a:ext>
            </a:extLst>
          </p:cNvPr>
          <p:cNvSpPr/>
          <p:nvPr userDrawn="1"/>
        </p:nvSpPr>
        <p:spPr>
          <a:xfrm>
            <a:off x="8720554" y="1744131"/>
            <a:ext cx="109" cy="10985"/>
          </a:xfrm>
          <a:custGeom>
            <a:avLst/>
            <a:gdLst>
              <a:gd name="connsiteX0" fmla="*/ 0 w 69"/>
              <a:gd name="connsiteY0" fmla="*/ 0 h 6982"/>
              <a:gd name="connsiteX1" fmla="*/ 0 w 69"/>
              <a:gd name="connsiteY1" fmla="*/ 0 h 6982"/>
              <a:gd name="connsiteX2" fmla="*/ 70 w 69"/>
              <a:gd name="connsiteY2" fmla="*/ 0 h 6982"/>
              <a:gd name="connsiteX3" fmla="*/ 0 w 69"/>
              <a:gd name="connsiteY3" fmla="*/ 0 h 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" h="6982">
                <a:moveTo>
                  <a:pt x="0" y="0"/>
                </a:moveTo>
                <a:lnTo>
                  <a:pt x="0" y="0"/>
                </a:lnTo>
                <a:lnTo>
                  <a:pt x="70" y="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2" name="Free-form: Shape 220">
            <a:extLst>
              <a:ext uri="{FF2B5EF4-FFF2-40B4-BE49-F238E27FC236}">
                <a16:creationId xmlns:a16="http://schemas.microsoft.com/office/drawing/2014/main" id="{55953BB6-566C-AF90-DC6C-FD0622C0CA19}"/>
              </a:ext>
            </a:extLst>
          </p:cNvPr>
          <p:cNvSpPr/>
          <p:nvPr userDrawn="1"/>
        </p:nvSpPr>
        <p:spPr>
          <a:xfrm>
            <a:off x="10460402" y="3491011"/>
            <a:ext cx="10985" cy="109"/>
          </a:xfrm>
          <a:custGeom>
            <a:avLst/>
            <a:gdLst>
              <a:gd name="connsiteX0" fmla="*/ 0 w 6982"/>
              <a:gd name="connsiteY0" fmla="*/ 0 h 69"/>
              <a:gd name="connsiteX1" fmla="*/ 0 w 6982"/>
              <a:gd name="connsiteY1" fmla="*/ 0 h 69"/>
              <a:gd name="connsiteX2" fmla="*/ 0 w 6982"/>
              <a:gd name="connsiteY2" fmla="*/ 70 h 69"/>
              <a:gd name="connsiteX3" fmla="*/ 0 w 6982"/>
              <a:gd name="connsiteY3" fmla="*/ 0 h 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" h="69">
                <a:moveTo>
                  <a:pt x="0" y="0"/>
                </a:moveTo>
                <a:lnTo>
                  <a:pt x="0" y="0"/>
                </a:lnTo>
                <a:lnTo>
                  <a:pt x="0" y="7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5" name="Free-form: Shape 250">
            <a:extLst>
              <a:ext uri="{FF2B5EF4-FFF2-40B4-BE49-F238E27FC236}">
                <a16:creationId xmlns:a16="http://schemas.microsoft.com/office/drawing/2014/main" id="{7E7D9467-0939-BCF1-9660-59271BA203F3}"/>
              </a:ext>
            </a:extLst>
          </p:cNvPr>
          <p:cNvSpPr/>
          <p:nvPr userDrawn="1"/>
        </p:nvSpPr>
        <p:spPr>
          <a:xfrm>
            <a:off x="3800089" y="0"/>
            <a:ext cx="880371" cy="880371"/>
          </a:xfrm>
          <a:custGeom>
            <a:avLst/>
            <a:gdLst>
              <a:gd name="connsiteX0" fmla="*/ 554226 w 554226"/>
              <a:gd name="connsiteY0" fmla="*/ 0 h 554226"/>
              <a:gd name="connsiteX1" fmla="*/ 0 w 554226"/>
              <a:gd name="connsiteY1" fmla="*/ 554226 h 554226"/>
              <a:gd name="connsiteX2" fmla="*/ 0 w 554226"/>
              <a:gd name="connsiteY2" fmla="*/ 0 h 554226"/>
              <a:gd name="connsiteX3" fmla="*/ 554226 w 554226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226" h="554226">
                <a:moveTo>
                  <a:pt x="554226" y="0"/>
                </a:moveTo>
                <a:cubicBezTo>
                  <a:pt x="554226" y="306127"/>
                  <a:pt x="306057" y="554226"/>
                  <a:pt x="0" y="554226"/>
                </a:cubicBezTo>
                <a:lnTo>
                  <a:pt x="0" y="0"/>
                </a:lnTo>
                <a:lnTo>
                  <a:pt x="554226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70249E3-E4F7-4FA7-9134-53A44DCE5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800" y="2933009"/>
            <a:ext cx="5791200" cy="1661993"/>
          </a:xfrm>
        </p:spPr>
        <p:txBody>
          <a:bodyPr anchor="b" anchorCtr="0">
            <a:noAutofit/>
          </a:bodyPr>
          <a:lstStyle>
            <a:lvl1pPr>
              <a:defRPr kumimoji="0" lang="en-GB" sz="4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7208EF-50C7-D16A-6C22-A6CC081981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0799" y="4713231"/>
            <a:ext cx="5791201" cy="8617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kumimoji="0" lang="en-GB" sz="2800" b="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1A4840-5F74-7054-5352-CA2139824DE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509510" y="368299"/>
            <a:ext cx="4274503" cy="5278972"/>
          </a:xfrm>
          <a:prstGeom prst="roundRect">
            <a:avLst>
              <a:gd name="adj" fmla="val 6219"/>
            </a:avLst>
          </a:prstGeo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50C88AE-6856-1437-B12F-078CCD4C0BD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805626" y="667820"/>
            <a:ext cx="3682268" cy="467993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Free-form: Shape 556">
            <a:extLst>
              <a:ext uri="{FF2B5EF4-FFF2-40B4-BE49-F238E27FC236}">
                <a16:creationId xmlns:a16="http://schemas.microsoft.com/office/drawing/2014/main" id="{A218BA85-2AD0-8F52-3F90-29CFBEDBDE15}"/>
              </a:ext>
            </a:extLst>
          </p:cNvPr>
          <p:cNvSpPr/>
          <p:nvPr userDrawn="1"/>
        </p:nvSpPr>
        <p:spPr>
          <a:xfrm>
            <a:off x="1320798" y="1324953"/>
            <a:ext cx="2424337" cy="654595"/>
          </a:xfrm>
          <a:custGeom>
            <a:avLst/>
            <a:gdLst>
              <a:gd name="connsiteX0" fmla="*/ 7953848 w 9524996"/>
              <a:gd name="connsiteY0" fmla="*/ 2495454 h 2571845"/>
              <a:gd name="connsiteX1" fmla="*/ 7979279 w 9524996"/>
              <a:gd name="connsiteY1" fmla="*/ 2506217 h 2571845"/>
              <a:gd name="connsiteX2" fmla="*/ 7989853 w 9524996"/>
              <a:gd name="connsiteY2" fmla="*/ 2532602 h 2571845"/>
              <a:gd name="connsiteX3" fmla="*/ 7979279 w 9524996"/>
              <a:gd name="connsiteY3" fmla="*/ 2558986 h 2571845"/>
              <a:gd name="connsiteX4" fmla="*/ 7953848 w 9524996"/>
              <a:gd name="connsiteY4" fmla="*/ 2569749 h 2571845"/>
              <a:gd name="connsiteX5" fmla="*/ 7927464 w 9524996"/>
              <a:gd name="connsiteY5" fmla="*/ 2558986 h 2571845"/>
              <a:gd name="connsiteX6" fmla="*/ 7916510 w 9524996"/>
              <a:gd name="connsiteY6" fmla="*/ 2532602 h 2571845"/>
              <a:gd name="connsiteX7" fmla="*/ 7927464 w 9524996"/>
              <a:gd name="connsiteY7" fmla="*/ 2506217 h 2571845"/>
              <a:gd name="connsiteX8" fmla="*/ 7953848 w 9524996"/>
              <a:gd name="connsiteY8" fmla="*/ 2495454 h 2571845"/>
              <a:gd name="connsiteX9" fmla="*/ 740950 w 9524996"/>
              <a:gd name="connsiteY9" fmla="*/ 2373249 h 2571845"/>
              <a:gd name="connsiteX10" fmla="*/ 740950 w 9524996"/>
              <a:gd name="connsiteY10" fmla="*/ 2521267 h 2571845"/>
              <a:gd name="connsiteX11" fmla="*/ 837820 w 9524996"/>
              <a:gd name="connsiteY11" fmla="*/ 2521267 h 2571845"/>
              <a:gd name="connsiteX12" fmla="*/ 901448 w 9524996"/>
              <a:gd name="connsiteY12" fmla="*/ 2501931 h 2571845"/>
              <a:gd name="connsiteX13" fmla="*/ 901542 w 9524996"/>
              <a:gd name="connsiteY13" fmla="*/ 2501836 h 2571845"/>
              <a:gd name="connsiteX14" fmla="*/ 924402 w 9524996"/>
              <a:gd name="connsiteY14" fmla="*/ 2448401 h 2571845"/>
              <a:gd name="connsiteX15" fmla="*/ 900304 w 9524996"/>
              <a:gd name="connsiteY15" fmla="*/ 2393442 h 2571845"/>
              <a:gd name="connsiteX16" fmla="*/ 835915 w 9524996"/>
              <a:gd name="connsiteY16" fmla="*/ 2373249 h 2571845"/>
              <a:gd name="connsiteX17" fmla="*/ 6301451 w 9524996"/>
              <a:gd name="connsiteY17" fmla="*/ 2278951 h 2571845"/>
              <a:gd name="connsiteX18" fmla="*/ 6245444 w 9524996"/>
              <a:gd name="connsiteY18" fmla="*/ 2293239 h 2571845"/>
              <a:gd name="connsiteX19" fmla="*/ 6205343 w 9524996"/>
              <a:gd name="connsiteY19" fmla="*/ 2335339 h 2571845"/>
              <a:gd name="connsiteX20" fmla="*/ 6190294 w 9524996"/>
              <a:gd name="connsiteY20" fmla="*/ 2400300 h 2571845"/>
              <a:gd name="connsiteX21" fmla="*/ 6205343 w 9524996"/>
              <a:gd name="connsiteY21" fmla="*/ 2466308 h 2571845"/>
              <a:gd name="connsiteX22" fmla="*/ 6245444 w 9524996"/>
              <a:gd name="connsiteY22" fmla="*/ 2508980 h 2571845"/>
              <a:gd name="connsiteX23" fmla="*/ 6301451 w 9524996"/>
              <a:gd name="connsiteY23" fmla="*/ 2523648 h 2571845"/>
              <a:gd name="connsiteX24" fmla="*/ 6357648 w 9524996"/>
              <a:gd name="connsiteY24" fmla="*/ 2508980 h 2571845"/>
              <a:gd name="connsiteX25" fmla="*/ 6398320 w 9524996"/>
              <a:gd name="connsiteY25" fmla="*/ 2466308 h 2571845"/>
              <a:gd name="connsiteX26" fmla="*/ 6413370 w 9524996"/>
              <a:gd name="connsiteY26" fmla="*/ 2400966 h 2571845"/>
              <a:gd name="connsiteX27" fmla="*/ 6398320 w 9524996"/>
              <a:gd name="connsiteY27" fmla="*/ 2336006 h 2571845"/>
              <a:gd name="connsiteX28" fmla="*/ 6398320 w 9524996"/>
              <a:gd name="connsiteY28" fmla="*/ 2335911 h 2571845"/>
              <a:gd name="connsiteX29" fmla="*/ 6357648 w 9524996"/>
              <a:gd name="connsiteY29" fmla="*/ 2293620 h 2571845"/>
              <a:gd name="connsiteX30" fmla="*/ 6301451 w 9524996"/>
              <a:gd name="connsiteY30" fmla="*/ 2278951 h 2571845"/>
              <a:gd name="connsiteX31" fmla="*/ 4197378 w 9524996"/>
              <a:gd name="connsiteY31" fmla="*/ 2278951 h 2571845"/>
              <a:gd name="connsiteX32" fmla="*/ 4141371 w 9524996"/>
              <a:gd name="connsiteY32" fmla="*/ 2293239 h 2571845"/>
              <a:gd name="connsiteX33" fmla="*/ 4101271 w 9524996"/>
              <a:gd name="connsiteY33" fmla="*/ 2335339 h 2571845"/>
              <a:gd name="connsiteX34" fmla="*/ 4086221 w 9524996"/>
              <a:gd name="connsiteY34" fmla="*/ 2400300 h 2571845"/>
              <a:gd name="connsiteX35" fmla="*/ 4101271 w 9524996"/>
              <a:gd name="connsiteY35" fmla="*/ 2466308 h 2571845"/>
              <a:gd name="connsiteX36" fmla="*/ 4141371 w 9524996"/>
              <a:gd name="connsiteY36" fmla="*/ 2508980 h 2571845"/>
              <a:gd name="connsiteX37" fmla="*/ 4197378 w 9524996"/>
              <a:gd name="connsiteY37" fmla="*/ 2523648 h 2571845"/>
              <a:gd name="connsiteX38" fmla="*/ 4253576 w 9524996"/>
              <a:gd name="connsiteY38" fmla="*/ 2508980 h 2571845"/>
              <a:gd name="connsiteX39" fmla="*/ 4294247 w 9524996"/>
              <a:gd name="connsiteY39" fmla="*/ 2466308 h 2571845"/>
              <a:gd name="connsiteX40" fmla="*/ 4309297 w 9524996"/>
              <a:gd name="connsiteY40" fmla="*/ 2400966 h 2571845"/>
              <a:gd name="connsiteX41" fmla="*/ 4294247 w 9524996"/>
              <a:gd name="connsiteY41" fmla="*/ 2336006 h 2571845"/>
              <a:gd name="connsiteX42" fmla="*/ 4294247 w 9524996"/>
              <a:gd name="connsiteY42" fmla="*/ 2335911 h 2571845"/>
              <a:gd name="connsiteX43" fmla="*/ 4253576 w 9524996"/>
              <a:gd name="connsiteY43" fmla="*/ 2293620 h 2571845"/>
              <a:gd name="connsiteX44" fmla="*/ 4197378 w 9524996"/>
              <a:gd name="connsiteY44" fmla="*/ 2278951 h 2571845"/>
              <a:gd name="connsiteX45" fmla="*/ 1939290 w 9524996"/>
              <a:gd name="connsiteY45" fmla="*/ 2278951 h 2571845"/>
              <a:gd name="connsiteX46" fmla="*/ 1883282 w 9524996"/>
              <a:gd name="connsiteY46" fmla="*/ 2293239 h 2571845"/>
              <a:gd name="connsiteX47" fmla="*/ 1843182 w 9524996"/>
              <a:gd name="connsiteY47" fmla="*/ 2335339 h 2571845"/>
              <a:gd name="connsiteX48" fmla="*/ 1828132 w 9524996"/>
              <a:gd name="connsiteY48" fmla="*/ 2400300 h 2571845"/>
              <a:gd name="connsiteX49" fmla="*/ 1843182 w 9524996"/>
              <a:gd name="connsiteY49" fmla="*/ 2466308 h 2571845"/>
              <a:gd name="connsiteX50" fmla="*/ 1883282 w 9524996"/>
              <a:gd name="connsiteY50" fmla="*/ 2508980 h 2571845"/>
              <a:gd name="connsiteX51" fmla="*/ 1939290 w 9524996"/>
              <a:gd name="connsiteY51" fmla="*/ 2523648 h 2571845"/>
              <a:gd name="connsiteX52" fmla="*/ 1995487 w 9524996"/>
              <a:gd name="connsiteY52" fmla="*/ 2508980 h 2571845"/>
              <a:gd name="connsiteX53" fmla="*/ 2036158 w 9524996"/>
              <a:gd name="connsiteY53" fmla="*/ 2466308 h 2571845"/>
              <a:gd name="connsiteX54" fmla="*/ 2051208 w 9524996"/>
              <a:gd name="connsiteY54" fmla="*/ 2400966 h 2571845"/>
              <a:gd name="connsiteX55" fmla="*/ 2036158 w 9524996"/>
              <a:gd name="connsiteY55" fmla="*/ 2336006 h 2571845"/>
              <a:gd name="connsiteX56" fmla="*/ 2036158 w 9524996"/>
              <a:gd name="connsiteY56" fmla="*/ 2335911 h 2571845"/>
              <a:gd name="connsiteX57" fmla="*/ 1995487 w 9524996"/>
              <a:gd name="connsiteY57" fmla="*/ 2293620 h 2571845"/>
              <a:gd name="connsiteX58" fmla="*/ 1939290 w 9524996"/>
              <a:gd name="connsiteY58" fmla="*/ 2278951 h 2571845"/>
              <a:gd name="connsiteX59" fmla="*/ 7138984 w 9524996"/>
              <a:gd name="connsiteY59" fmla="*/ 2277522 h 2571845"/>
              <a:gd name="connsiteX60" fmla="*/ 7068309 w 9524996"/>
              <a:gd name="connsiteY60" fmla="*/ 2304097 h 2571845"/>
              <a:gd name="connsiteX61" fmla="*/ 7035067 w 9524996"/>
              <a:gd name="connsiteY61" fmla="*/ 2377344 h 2571845"/>
              <a:gd name="connsiteX62" fmla="*/ 7243092 w 9524996"/>
              <a:gd name="connsiteY62" fmla="*/ 2377344 h 2571845"/>
              <a:gd name="connsiteX63" fmla="*/ 7229185 w 9524996"/>
              <a:gd name="connsiteY63" fmla="*/ 2323528 h 2571845"/>
              <a:gd name="connsiteX64" fmla="*/ 7229281 w 9524996"/>
              <a:gd name="connsiteY64" fmla="*/ 2323528 h 2571845"/>
              <a:gd name="connsiteX65" fmla="*/ 7191658 w 9524996"/>
              <a:gd name="connsiteY65" fmla="*/ 2289238 h 2571845"/>
              <a:gd name="connsiteX66" fmla="*/ 7138984 w 9524996"/>
              <a:gd name="connsiteY66" fmla="*/ 2277522 h 2571845"/>
              <a:gd name="connsiteX67" fmla="*/ 3037995 w 9524996"/>
              <a:gd name="connsiteY67" fmla="*/ 2277522 h 2571845"/>
              <a:gd name="connsiteX68" fmla="*/ 2967320 w 9524996"/>
              <a:gd name="connsiteY68" fmla="*/ 2304097 h 2571845"/>
              <a:gd name="connsiteX69" fmla="*/ 2934078 w 9524996"/>
              <a:gd name="connsiteY69" fmla="*/ 2377344 h 2571845"/>
              <a:gd name="connsiteX70" fmla="*/ 3142104 w 9524996"/>
              <a:gd name="connsiteY70" fmla="*/ 2377344 h 2571845"/>
              <a:gd name="connsiteX71" fmla="*/ 3128197 w 9524996"/>
              <a:gd name="connsiteY71" fmla="*/ 2323528 h 2571845"/>
              <a:gd name="connsiteX72" fmla="*/ 3128292 w 9524996"/>
              <a:gd name="connsiteY72" fmla="*/ 2323528 h 2571845"/>
              <a:gd name="connsiteX73" fmla="*/ 3090669 w 9524996"/>
              <a:gd name="connsiteY73" fmla="*/ 2289238 h 2571845"/>
              <a:gd name="connsiteX74" fmla="*/ 3037995 w 9524996"/>
              <a:gd name="connsiteY74" fmla="*/ 2277522 h 2571845"/>
              <a:gd name="connsiteX75" fmla="*/ 1194912 w 9524996"/>
              <a:gd name="connsiteY75" fmla="*/ 2277522 h 2571845"/>
              <a:gd name="connsiteX76" fmla="*/ 1124236 w 9524996"/>
              <a:gd name="connsiteY76" fmla="*/ 2304097 h 2571845"/>
              <a:gd name="connsiteX77" fmla="*/ 1090994 w 9524996"/>
              <a:gd name="connsiteY77" fmla="*/ 2377344 h 2571845"/>
              <a:gd name="connsiteX78" fmla="*/ 1299021 w 9524996"/>
              <a:gd name="connsiteY78" fmla="*/ 2377344 h 2571845"/>
              <a:gd name="connsiteX79" fmla="*/ 1285114 w 9524996"/>
              <a:gd name="connsiteY79" fmla="*/ 2323528 h 2571845"/>
              <a:gd name="connsiteX80" fmla="*/ 1285209 w 9524996"/>
              <a:gd name="connsiteY80" fmla="*/ 2323528 h 2571845"/>
              <a:gd name="connsiteX81" fmla="*/ 1247585 w 9524996"/>
              <a:gd name="connsiteY81" fmla="*/ 2289238 h 2571845"/>
              <a:gd name="connsiteX82" fmla="*/ 1194912 w 9524996"/>
              <a:gd name="connsiteY82" fmla="*/ 2277522 h 2571845"/>
              <a:gd name="connsiteX83" fmla="*/ 2436780 w 9524996"/>
              <a:gd name="connsiteY83" fmla="*/ 2236755 h 2571845"/>
              <a:gd name="connsiteX84" fmla="*/ 2491549 w 9524996"/>
              <a:gd name="connsiteY84" fmla="*/ 2236755 h 2571845"/>
              <a:gd name="connsiteX85" fmla="*/ 2491549 w 9524996"/>
              <a:gd name="connsiteY85" fmla="*/ 2236850 h 2571845"/>
              <a:gd name="connsiteX86" fmla="*/ 2491549 w 9524996"/>
              <a:gd name="connsiteY86" fmla="*/ 2566320 h 2571845"/>
              <a:gd name="connsiteX87" fmla="*/ 2436780 w 9524996"/>
              <a:gd name="connsiteY87" fmla="*/ 2566320 h 2571845"/>
              <a:gd name="connsiteX88" fmla="*/ 2436780 w 9524996"/>
              <a:gd name="connsiteY88" fmla="*/ 2517552 h 2571845"/>
              <a:gd name="connsiteX89" fmla="*/ 2393156 w 9524996"/>
              <a:gd name="connsiteY89" fmla="*/ 2556890 h 2571845"/>
              <a:gd name="connsiteX90" fmla="*/ 2331529 w 9524996"/>
              <a:gd name="connsiteY90" fmla="*/ 2571178 h 2571845"/>
              <a:gd name="connsiteX91" fmla="*/ 2262473 w 9524996"/>
              <a:gd name="connsiteY91" fmla="*/ 2555080 h 2571845"/>
              <a:gd name="connsiteX92" fmla="*/ 2214086 w 9524996"/>
              <a:gd name="connsiteY92" fmla="*/ 2507360 h 2571845"/>
              <a:gd name="connsiteX93" fmla="*/ 2196274 w 9524996"/>
              <a:gd name="connsiteY93" fmla="*/ 2429827 h 2571845"/>
              <a:gd name="connsiteX94" fmla="*/ 2196274 w 9524996"/>
              <a:gd name="connsiteY94" fmla="*/ 2236850 h 2571845"/>
              <a:gd name="connsiteX95" fmla="*/ 2250471 w 9524996"/>
              <a:gd name="connsiteY95" fmla="*/ 2236850 h 2571845"/>
              <a:gd name="connsiteX96" fmla="*/ 2250471 w 9524996"/>
              <a:gd name="connsiteY96" fmla="*/ 2422588 h 2571845"/>
              <a:gd name="connsiteX97" fmla="*/ 2275141 w 9524996"/>
              <a:gd name="connsiteY97" fmla="*/ 2497359 h 2571845"/>
              <a:gd name="connsiteX98" fmla="*/ 2342483 w 9524996"/>
              <a:gd name="connsiteY98" fmla="*/ 2523553 h 2571845"/>
              <a:gd name="connsiteX99" fmla="*/ 2411539 w 9524996"/>
              <a:gd name="connsiteY99" fmla="*/ 2496502 h 2571845"/>
              <a:gd name="connsiteX100" fmla="*/ 2436780 w 9524996"/>
              <a:gd name="connsiteY100" fmla="*/ 2417635 h 2571845"/>
              <a:gd name="connsiteX101" fmla="*/ 7705435 w 9524996"/>
              <a:gd name="connsiteY101" fmla="*/ 2231326 h 2571845"/>
              <a:gd name="connsiteX102" fmla="*/ 7793732 w 9524996"/>
              <a:gd name="connsiteY102" fmla="*/ 2258949 h 2571845"/>
              <a:gd name="connsiteX103" fmla="*/ 7829927 w 9524996"/>
              <a:gd name="connsiteY103" fmla="*/ 2334672 h 2571845"/>
              <a:gd name="connsiteX104" fmla="*/ 7775158 w 9524996"/>
              <a:gd name="connsiteY104" fmla="*/ 2334672 h 2571845"/>
              <a:gd name="connsiteX105" fmla="*/ 7754394 w 9524996"/>
              <a:gd name="connsiteY105" fmla="*/ 2293143 h 2571845"/>
              <a:gd name="connsiteX106" fmla="*/ 7703531 w 9524996"/>
              <a:gd name="connsiteY106" fmla="*/ 2277522 h 2571845"/>
              <a:gd name="connsiteX107" fmla="*/ 7656763 w 9524996"/>
              <a:gd name="connsiteY107" fmla="*/ 2290286 h 2571845"/>
              <a:gd name="connsiteX108" fmla="*/ 7639332 w 9524996"/>
              <a:gd name="connsiteY108" fmla="*/ 2323338 h 2571845"/>
              <a:gd name="connsiteX109" fmla="*/ 7649714 w 9524996"/>
              <a:gd name="connsiteY109" fmla="*/ 2350198 h 2571845"/>
              <a:gd name="connsiteX110" fmla="*/ 7676289 w 9524996"/>
              <a:gd name="connsiteY110" fmla="*/ 2367057 h 2571845"/>
              <a:gd name="connsiteX111" fmla="*/ 7720295 w 9524996"/>
              <a:gd name="connsiteY111" fmla="*/ 2381154 h 2571845"/>
              <a:gd name="connsiteX112" fmla="*/ 7778016 w 9524996"/>
              <a:gd name="connsiteY112" fmla="*/ 2400109 h 2571845"/>
              <a:gd name="connsiteX113" fmla="*/ 7816211 w 9524996"/>
              <a:gd name="connsiteY113" fmla="*/ 2427922 h 2571845"/>
              <a:gd name="connsiteX114" fmla="*/ 7832880 w 9524996"/>
              <a:gd name="connsiteY114" fmla="*/ 2476690 h 2571845"/>
              <a:gd name="connsiteX115" fmla="*/ 7817831 w 9524996"/>
              <a:gd name="connsiteY115" fmla="*/ 2525458 h 2571845"/>
              <a:gd name="connsiteX116" fmla="*/ 7775540 w 9524996"/>
              <a:gd name="connsiteY116" fmla="*/ 2559558 h 2571845"/>
              <a:gd name="connsiteX117" fmla="*/ 7712674 w 9524996"/>
              <a:gd name="connsiteY117" fmla="*/ 2571845 h 2571845"/>
              <a:gd name="connsiteX118" fmla="*/ 7644571 w 9524996"/>
              <a:gd name="connsiteY118" fmla="*/ 2558891 h 2571845"/>
              <a:gd name="connsiteX119" fmla="*/ 7644571 w 9524996"/>
              <a:gd name="connsiteY119" fmla="*/ 2558796 h 2571845"/>
              <a:gd name="connsiteX120" fmla="*/ 7597231 w 9524996"/>
              <a:gd name="connsiteY120" fmla="*/ 2522601 h 2571845"/>
              <a:gd name="connsiteX121" fmla="*/ 7577896 w 9524996"/>
              <a:gd name="connsiteY121" fmla="*/ 2469356 h 2571845"/>
              <a:gd name="connsiteX122" fmla="*/ 7634475 w 9524996"/>
              <a:gd name="connsiteY122" fmla="*/ 2469356 h 2571845"/>
              <a:gd name="connsiteX123" fmla="*/ 7657525 w 9524996"/>
              <a:gd name="connsiteY123" fmla="*/ 2509647 h 2571845"/>
              <a:gd name="connsiteX124" fmla="*/ 7711913 w 9524996"/>
              <a:gd name="connsiteY124" fmla="*/ 2525268 h 2571845"/>
              <a:gd name="connsiteX125" fmla="*/ 7761252 w 9524996"/>
              <a:gd name="connsiteY125" fmla="*/ 2511361 h 2571845"/>
              <a:gd name="connsiteX126" fmla="*/ 7779445 w 9524996"/>
              <a:gd name="connsiteY126" fmla="*/ 2476500 h 2571845"/>
              <a:gd name="connsiteX127" fmla="*/ 7760109 w 9524996"/>
              <a:gd name="connsiteY127" fmla="*/ 2444400 h 2571845"/>
              <a:gd name="connsiteX128" fmla="*/ 7700578 w 9524996"/>
              <a:gd name="connsiteY128" fmla="*/ 2423636 h 2571845"/>
              <a:gd name="connsiteX129" fmla="*/ 7640665 w 9524996"/>
              <a:gd name="connsiteY129" fmla="*/ 2404014 h 2571845"/>
              <a:gd name="connsiteX130" fmla="*/ 7601137 w 9524996"/>
              <a:gd name="connsiteY130" fmla="*/ 2374677 h 2571845"/>
              <a:gd name="connsiteX131" fmla="*/ 7584468 w 9524996"/>
              <a:gd name="connsiteY131" fmla="*/ 2323242 h 2571845"/>
              <a:gd name="connsiteX132" fmla="*/ 7599517 w 9524996"/>
              <a:gd name="connsiteY132" fmla="*/ 2276855 h 2571845"/>
              <a:gd name="connsiteX133" fmla="*/ 7642190 w 9524996"/>
              <a:gd name="connsiteY133" fmla="*/ 2243613 h 2571845"/>
              <a:gd name="connsiteX134" fmla="*/ 7705435 w 9524996"/>
              <a:gd name="connsiteY134" fmla="*/ 2231326 h 2571845"/>
              <a:gd name="connsiteX135" fmla="*/ 7141556 w 9524996"/>
              <a:gd name="connsiteY135" fmla="*/ 2231326 h 2571845"/>
              <a:gd name="connsiteX136" fmla="*/ 7224518 w 9524996"/>
              <a:gd name="connsiteY136" fmla="*/ 2251709 h 2571845"/>
              <a:gd name="connsiteX137" fmla="*/ 7280145 w 9524996"/>
              <a:gd name="connsiteY137" fmla="*/ 2308098 h 2571845"/>
              <a:gd name="connsiteX138" fmla="*/ 7299766 w 9524996"/>
              <a:gd name="connsiteY138" fmla="*/ 2388965 h 2571845"/>
              <a:gd name="connsiteX139" fmla="*/ 7297766 w 9524996"/>
              <a:gd name="connsiteY139" fmla="*/ 2422017 h 2571845"/>
              <a:gd name="connsiteX140" fmla="*/ 7034495 w 9524996"/>
              <a:gd name="connsiteY140" fmla="*/ 2422017 h 2571845"/>
              <a:gd name="connsiteX141" fmla="*/ 7067737 w 9524996"/>
              <a:gd name="connsiteY141" fmla="*/ 2497931 h 2571845"/>
              <a:gd name="connsiteX142" fmla="*/ 7141556 w 9524996"/>
              <a:gd name="connsiteY142" fmla="*/ 2525363 h 2571845"/>
              <a:gd name="connsiteX143" fmla="*/ 7200706 w 9524996"/>
              <a:gd name="connsiteY143" fmla="*/ 2508885 h 2571845"/>
              <a:gd name="connsiteX144" fmla="*/ 7234139 w 9524996"/>
              <a:gd name="connsiteY144" fmla="*/ 2464689 h 2571845"/>
              <a:gd name="connsiteX145" fmla="*/ 7293098 w 9524996"/>
              <a:gd name="connsiteY145" fmla="*/ 2464689 h 2571845"/>
              <a:gd name="connsiteX146" fmla="*/ 7240044 w 9524996"/>
              <a:gd name="connsiteY146" fmla="*/ 2542032 h 2571845"/>
              <a:gd name="connsiteX147" fmla="*/ 7141556 w 9524996"/>
              <a:gd name="connsiteY147" fmla="*/ 2571750 h 2571845"/>
              <a:gd name="connsiteX148" fmla="*/ 7057545 w 9524996"/>
              <a:gd name="connsiteY148" fmla="*/ 2550604 h 2571845"/>
              <a:gd name="connsiteX149" fmla="*/ 6999633 w 9524996"/>
              <a:gd name="connsiteY149" fmla="*/ 2490692 h 2571845"/>
              <a:gd name="connsiteX150" fmla="*/ 6978488 w 9524996"/>
              <a:gd name="connsiteY150" fmla="*/ 2400871 h 2571845"/>
              <a:gd name="connsiteX151" fmla="*/ 6999062 w 9524996"/>
              <a:gd name="connsiteY151" fmla="*/ 2311241 h 2571845"/>
              <a:gd name="connsiteX152" fmla="*/ 7056402 w 9524996"/>
              <a:gd name="connsiteY152" fmla="*/ 2252091 h 2571845"/>
              <a:gd name="connsiteX153" fmla="*/ 7141556 w 9524996"/>
              <a:gd name="connsiteY153" fmla="*/ 2231326 h 2571845"/>
              <a:gd name="connsiteX154" fmla="*/ 6290688 w 9524996"/>
              <a:gd name="connsiteY154" fmla="*/ 2231326 h 2571845"/>
              <a:gd name="connsiteX155" fmla="*/ 6365840 w 9524996"/>
              <a:gd name="connsiteY155" fmla="*/ 2249900 h 2571845"/>
              <a:gd name="connsiteX156" fmla="*/ 6413370 w 9524996"/>
              <a:gd name="connsiteY156" fmla="*/ 2296858 h 2571845"/>
              <a:gd name="connsiteX157" fmla="*/ 6413370 w 9524996"/>
              <a:gd name="connsiteY157" fmla="*/ 2236755 h 2571845"/>
              <a:gd name="connsiteX158" fmla="*/ 6468615 w 9524996"/>
              <a:gd name="connsiteY158" fmla="*/ 2236755 h 2571845"/>
              <a:gd name="connsiteX159" fmla="*/ 6468615 w 9524996"/>
              <a:gd name="connsiteY159" fmla="*/ 2566225 h 2571845"/>
              <a:gd name="connsiteX160" fmla="*/ 6413370 w 9524996"/>
              <a:gd name="connsiteY160" fmla="*/ 2566225 h 2571845"/>
              <a:gd name="connsiteX161" fmla="*/ 6413370 w 9524996"/>
              <a:gd name="connsiteY161" fmla="*/ 2504979 h 2571845"/>
              <a:gd name="connsiteX162" fmla="*/ 6364792 w 9524996"/>
              <a:gd name="connsiteY162" fmla="*/ 2552700 h 2571845"/>
              <a:gd name="connsiteX163" fmla="*/ 6290021 w 9524996"/>
              <a:gd name="connsiteY163" fmla="*/ 2571654 h 2571845"/>
              <a:gd name="connsiteX164" fmla="*/ 6210583 w 9524996"/>
              <a:gd name="connsiteY164" fmla="*/ 2549937 h 2571845"/>
              <a:gd name="connsiteX165" fmla="*/ 6154766 w 9524996"/>
              <a:gd name="connsiteY165" fmla="*/ 2489263 h 2571845"/>
              <a:gd name="connsiteX166" fmla="*/ 6134192 w 9524996"/>
              <a:gd name="connsiteY166" fmla="*/ 2400204 h 2571845"/>
              <a:gd name="connsiteX167" fmla="*/ 6154766 w 9524996"/>
              <a:gd name="connsiteY167" fmla="*/ 2311526 h 2571845"/>
              <a:gd name="connsiteX168" fmla="*/ 6154861 w 9524996"/>
              <a:gd name="connsiteY168" fmla="*/ 2311622 h 2571845"/>
              <a:gd name="connsiteX169" fmla="*/ 6211059 w 9524996"/>
              <a:gd name="connsiteY169" fmla="*/ 2252281 h 2571845"/>
              <a:gd name="connsiteX170" fmla="*/ 6290688 w 9524996"/>
              <a:gd name="connsiteY170" fmla="*/ 2231326 h 2571845"/>
              <a:gd name="connsiteX171" fmla="*/ 5170453 w 9524996"/>
              <a:gd name="connsiteY171" fmla="*/ 2231326 h 2571845"/>
              <a:gd name="connsiteX172" fmla="*/ 5258749 w 9524996"/>
              <a:gd name="connsiteY172" fmla="*/ 2258949 h 2571845"/>
              <a:gd name="connsiteX173" fmla="*/ 5294945 w 9524996"/>
              <a:gd name="connsiteY173" fmla="*/ 2334672 h 2571845"/>
              <a:gd name="connsiteX174" fmla="*/ 5240176 w 9524996"/>
              <a:gd name="connsiteY174" fmla="*/ 2334672 h 2571845"/>
              <a:gd name="connsiteX175" fmla="*/ 5219411 w 9524996"/>
              <a:gd name="connsiteY175" fmla="*/ 2293143 h 2571845"/>
              <a:gd name="connsiteX176" fmla="*/ 5168548 w 9524996"/>
              <a:gd name="connsiteY176" fmla="*/ 2277522 h 2571845"/>
              <a:gd name="connsiteX177" fmla="*/ 5121780 w 9524996"/>
              <a:gd name="connsiteY177" fmla="*/ 2290286 h 2571845"/>
              <a:gd name="connsiteX178" fmla="*/ 5104349 w 9524996"/>
              <a:gd name="connsiteY178" fmla="*/ 2323338 h 2571845"/>
              <a:gd name="connsiteX179" fmla="*/ 5114731 w 9524996"/>
              <a:gd name="connsiteY179" fmla="*/ 2350198 h 2571845"/>
              <a:gd name="connsiteX180" fmla="*/ 5141306 w 9524996"/>
              <a:gd name="connsiteY180" fmla="*/ 2367057 h 2571845"/>
              <a:gd name="connsiteX181" fmla="*/ 5185312 w 9524996"/>
              <a:gd name="connsiteY181" fmla="*/ 2381154 h 2571845"/>
              <a:gd name="connsiteX182" fmla="*/ 5243033 w 9524996"/>
              <a:gd name="connsiteY182" fmla="*/ 2400109 h 2571845"/>
              <a:gd name="connsiteX183" fmla="*/ 5281229 w 9524996"/>
              <a:gd name="connsiteY183" fmla="*/ 2427922 h 2571845"/>
              <a:gd name="connsiteX184" fmla="*/ 5297897 w 9524996"/>
              <a:gd name="connsiteY184" fmla="*/ 2476690 h 2571845"/>
              <a:gd name="connsiteX185" fmla="*/ 5282848 w 9524996"/>
              <a:gd name="connsiteY185" fmla="*/ 2525458 h 2571845"/>
              <a:gd name="connsiteX186" fmla="*/ 5240557 w 9524996"/>
              <a:gd name="connsiteY186" fmla="*/ 2559558 h 2571845"/>
              <a:gd name="connsiteX187" fmla="*/ 5177692 w 9524996"/>
              <a:gd name="connsiteY187" fmla="*/ 2571845 h 2571845"/>
              <a:gd name="connsiteX188" fmla="*/ 5109588 w 9524996"/>
              <a:gd name="connsiteY188" fmla="*/ 2558891 h 2571845"/>
              <a:gd name="connsiteX189" fmla="*/ 5109588 w 9524996"/>
              <a:gd name="connsiteY189" fmla="*/ 2558796 h 2571845"/>
              <a:gd name="connsiteX190" fmla="*/ 5062248 w 9524996"/>
              <a:gd name="connsiteY190" fmla="*/ 2522601 h 2571845"/>
              <a:gd name="connsiteX191" fmla="*/ 5042913 w 9524996"/>
              <a:gd name="connsiteY191" fmla="*/ 2469356 h 2571845"/>
              <a:gd name="connsiteX192" fmla="*/ 5099492 w 9524996"/>
              <a:gd name="connsiteY192" fmla="*/ 2469356 h 2571845"/>
              <a:gd name="connsiteX193" fmla="*/ 5122542 w 9524996"/>
              <a:gd name="connsiteY193" fmla="*/ 2509647 h 2571845"/>
              <a:gd name="connsiteX194" fmla="*/ 5176930 w 9524996"/>
              <a:gd name="connsiteY194" fmla="*/ 2525268 h 2571845"/>
              <a:gd name="connsiteX195" fmla="*/ 5226269 w 9524996"/>
              <a:gd name="connsiteY195" fmla="*/ 2511361 h 2571845"/>
              <a:gd name="connsiteX196" fmla="*/ 5244462 w 9524996"/>
              <a:gd name="connsiteY196" fmla="*/ 2476500 h 2571845"/>
              <a:gd name="connsiteX197" fmla="*/ 5225126 w 9524996"/>
              <a:gd name="connsiteY197" fmla="*/ 2444400 h 2571845"/>
              <a:gd name="connsiteX198" fmla="*/ 5165595 w 9524996"/>
              <a:gd name="connsiteY198" fmla="*/ 2423636 h 2571845"/>
              <a:gd name="connsiteX199" fmla="*/ 5105683 w 9524996"/>
              <a:gd name="connsiteY199" fmla="*/ 2404014 h 2571845"/>
              <a:gd name="connsiteX200" fmla="*/ 5066154 w 9524996"/>
              <a:gd name="connsiteY200" fmla="*/ 2374677 h 2571845"/>
              <a:gd name="connsiteX201" fmla="*/ 5049485 w 9524996"/>
              <a:gd name="connsiteY201" fmla="*/ 2323242 h 2571845"/>
              <a:gd name="connsiteX202" fmla="*/ 5064535 w 9524996"/>
              <a:gd name="connsiteY202" fmla="*/ 2276855 h 2571845"/>
              <a:gd name="connsiteX203" fmla="*/ 5107207 w 9524996"/>
              <a:gd name="connsiteY203" fmla="*/ 2243613 h 2571845"/>
              <a:gd name="connsiteX204" fmla="*/ 5170453 w 9524996"/>
              <a:gd name="connsiteY204" fmla="*/ 2231326 h 2571845"/>
              <a:gd name="connsiteX205" fmla="*/ 4186615 w 9524996"/>
              <a:gd name="connsiteY205" fmla="*/ 2231326 h 2571845"/>
              <a:gd name="connsiteX206" fmla="*/ 4261767 w 9524996"/>
              <a:gd name="connsiteY206" fmla="*/ 2249900 h 2571845"/>
              <a:gd name="connsiteX207" fmla="*/ 4309297 w 9524996"/>
              <a:gd name="connsiteY207" fmla="*/ 2296858 h 2571845"/>
              <a:gd name="connsiteX208" fmla="*/ 4309297 w 9524996"/>
              <a:gd name="connsiteY208" fmla="*/ 2236755 h 2571845"/>
              <a:gd name="connsiteX209" fmla="*/ 4364542 w 9524996"/>
              <a:gd name="connsiteY209" fmla="*/ 2236755 h 2571845"/>
              <a:gd name="connsiteX210" fmla="*/ 4364542 w 9524996"/>
              <a:gd name="connsiteY210" fmla="*/ 2566225 h 2571845"/>
              <a:gd name="connsiteX211" fmla="*/ 4309297 w 9524996"/>
              <a:gd name="connsiteY211" fmla="*/ 2566225 h 2571845"/>
              <a:gd name="connsiteX212" fmla="*/ 4309297 w 9524996"/>
              <a:gd name="connsiteY212" fmla="*/ 2504979 h 2571845"/>
              <a:gd name="connsiteX213" fmla="*/ 4260719 w 9524996"/>
              <a:gd name="connsiteY213" fmla="*/ 2552700 h 2571845"/>
              <a:gd name="connsiteX214" fmla="*/ 4185948 w 9524996"/>
              <a:gd name="connsiteY214" fmla="*/ 2571654 h 2571845"/>
              <a:gd name="connsiteX215" fmla="*/ 4106510 w 9524996"/>
              <a:gd name="connsiteY215" fmla="*/ 2549937 h 2571845"/>
              <a:gd name="connsiteX216" fmla="*/ 4050693 w 9524996"/>
              <a:gd name="connsiteY216" fmla="*/ 2489263 h 2571845"/>
              <a:gd name="connsiteX217" fmla="*/ 4030119 w 9524996"/>
              <a:gd name="connsiteY217" fmla="*/ 2400204 h 2571845"/>
              <a:gd name="connsiteX218" fmla="*/ 4050693 w 9524996"/>
              <a:gd name="connsiteY218" fmla="*/ 2311526 h 2571845"/>
              <a:gd name="connsiteX219" fmla="*/ 4050788 w 9524996"/>
              <a:gd name="connsiteY219" fmla="*/ 2311622 h 2571845"/>
              <a:gd name="connsiteX220" fmla="*/ 4106986 w 9524996"/>
              <a:gd name="connsiteY220" fmla="*/ 2252281 h 2571845"/>
              <a:gd name="connsiteX221" fmla="*/ 4186615 w 9524996"/>
              <a:gd name="connsiteY221" fmla="*/ 2231326 h 2571845"/>
              <a:gd name="connsiteX222" fmla="*/ 3040567 w 9524996"/>
              <a:gd name="connsiteY222" fmla="*/ 2231326 h 2571845"/>
              <a:gd name="connsiteX223" fmla="*/ 3123530 w 9524996"/>
              <a:gd name="connsiteY223" fmla="*/ 2251709 h 2571845"/>
              <a:gd name="connsiteX224" fmla="*/ 3179156 w 9524996"/>
              <a:gd name="connsiteY224" fmla="*/ 2308098 h 2571845"/>
              <a:gd name="connsiteX225" fmla="*/ 3198777 w 9524996"/>
              <a:gd name="connsiteY225" fmla="*/ 2388965 h 2571845"/>
              <a:gd name="connsiteX226" fmla="*/ 3196777 w 9524996"/>
              <a:gd name="connsiteY226" fmla="*/ 2422017 h 2571845"/>
              <a:gd name="connsiteX227" fmla="*/ 2933506 w 9524996"/>
              <a:gd name="connsiteY227" fmla="*/ 2422017 h 2571845"/>
              <a:gd name="connsiteX228" fmla="*/ 2966748 w 9524996"/>
              <a:gd name="connsiteY228" fmla="*/ 2497931 h 2571845"/>
              <a:gd name="connsiteX229" fmla="*/ 3040567 w 9524996"/>
              <a:gd name="connsiteY229" fmla="*/ 2525363 h 2571845"/>
              <a:gd name="connsiteX230" fmla="*/ 3099717 w 9524996"/>
              <a:gd name="connsiteY230" fmla="*/ 2508885 h 2571845"/>
              <a:gd name="connsiteX231" fmla="*/ 3133150 w 9524996"/>
              <a:gd name="connsiteY231" fmla="*/ 2464689 h 2571845"/>
              <a:gd name="connsiteX232" fmla="*/ 3192110 w 9524996"/>
              <a:gd name="connsiteY232" fmla="*/ 2464689 h 2571845"/>
              <a:gd name="connsiteX233" fmla="*/ 3139055 w 9524996"/>
              <a:gd name="connsiteY233" fmla="*/ 2542032 h 2571845"/>
              <a:gd name="connsiteX234" fmla="*/ 3040567 w 9524996"/>
              <a:gd name="connsiteY234" fmla="*/ 2571750 h 2571845"/>
              <a:gd name="connsiteX235" fmla="*/ 2956556 w 9524996"/>
              <a:gd name="connsiteY235" fmla="*/ 2550604 h 2571845"/>
              <a:gd name="connsiteX236" fmla="*/ 2898645 w 9524996"/>
              <a:gd name="connsiteY236" fmla="*/ 2490692 h 2571845"/>
              <a:gd name="connsiteX237" fmla="*/ 2877499 w 9524996"/>
              <a:gd name="connsiteY237" fmla="*/ 2400871 h 2571845"/>
              <a:gd name="connsiteX238" fmla="*/ 2898073 w 9524996"/>
              <a:gd name="connsiteY238" fmla="*/ 2311241 h 2571845"/>
              <a:gd name="connsiteX239" fmla="*/ 2955413 w 9524996"/>
              <a:gd name="connsiteY239" fmla="*/ 2252091 h 2571845"/>
              <a:gd name="connsiteX240" fmla="*/ 3040567 w 9524996"/>
              <a:gd name="connsiteY240" fmla="*/ 2231326 h 2571845"/>
              <a:gd name="connsiteX241" fmla="*/ 2693479 w 9524996"/>
              <a:gd name="connsiteY241" fmla="*/ 2231326 h 2571845"/>
              <a:gd name="connsiteX242" fmla="*/ 2781775 w 9524996"/>
              <a:gd name="connsiteY242" fmla="*/ 2258949 h 2571845"/>
              <a:gd name="connsiteX243" fmla="*/ 2817970 w 9524996"/>
              <a:gd name="connsiteY243" fmla="*/ 2334672 h 2571845"/>
              <a:gd name="connsiteX244" fmla="*/ 2763202 w 9524996"/>
              <a:gd name="connsiteY244" fmla="*/ 2334672 h 2571845"/>
              <a:gd name="connsiteX245" fmla="*/ 2742437 w 9524996"/>
              <a:gd name="connsiteY245" fmla="*/ 2293143 h 2571845"/>
              <a:gd name="connsiteX246" fmla="*/ 2691573 w 9524996"/>
              <a:gd name="connsiteY246" fmla="*/ 2277522 h 2571845"/>
              <a:gd name="connsiteX247" fmla="*/ 2644806 w 9524996"/>
              <a:gd name="connsiteY247" fmla="*/ 2290286 h 2571845"/>
              <a:gd name="connsiteX248" fmla="*/ 2627375 w 9524996"/>
              <a:gd name="connsiteY248" fmla="*/ 2323338 h 2571845"/>
              <a:gd name="connsiteX249" fmla="*/ 2637756 w 9524996"/>
              <a:gd name="connsiteY249" fmla="*/ 2350198 h 2571845"/>
              <a:gd name="connsiteX250" fmla="*/ 2664332 w 9524996"/>
              <a:gd name="connsiteY250" fmla="*/ 2367057 h 2571845"/>
              <a:gd name="connsiteX251" fmla="*/ 2708337 w 9524996"/>
              <a:gd name="connsiteY251" fmla="*/ 2381154 h 2571845"/>
              <a:gd name="connsiteX252" fmla="*/ 2766059 w 9524996"/>
              <a:gd name="connsiteY252" fmla="*/ 2400109 h 2571845"/>
              <a:gd name="connsiteX253" fmla="*/ 2804254 w 9524996"/>
              <a:gd name="connsiteY253" fmla="*/ 2427922 h 2571845"/>
              <a:gd name="connsiteX254" fmla="*/ 2820923 w 9524996"/>
              <a:gd name="connsiteY254" fmla="*/ 2476690 h 2571845"/>
              <a:gd name="connsiteX255" fmla="*/ 2805873 w 9524996"/>
              <a:gd name="connsiteY255" fmla="*/ 2525458 h 2571845"/>
              <a:gd name="connsiteX256" fmla="*/ 2763583 w 9524996"/>
              <a:gd name="connsiteY256" fmla="*/ 2559558 h 2571845"/>
              <a:gd name="connsiteX257" fmla="*/ 2700718 w 9524996"/>
              <a:gd name="connsiteY257" fmla="*/ 2571845 h 2571845"/>
              <a:gd name="connsiteX258" fmla="*/ 2632614 w 9524996"/>
              <a:gd name="connsiteY258" fmla="*/ 2558891 h 2571845"/>
              <a:gd name="connsiteX259" fmla="*/ 2632614 w 9524996"/>
              <a:gd name="connsiteY259" fmla="*/ 2558796 h 2571845"/>
              <a:gd name="connsiteX260" fmla="*/ 2585275 w 9524996"/>
              <a:gd name="connsiteY260" fmla="*/ 2522601 h 2571845"/>
              <a:gd name="connsiteX261" fmla="*/ 2565939 w 9524996"/>
              <a:gd name="connsiteY261" fmla="*/ 2469356 h 2571845"/>
              <a:gd name="connsiteX262" fmla="*/ 2622517 w 9524996"/>
              <a:gd name="connsiteY262" fmla="*/ 2469356 h 2571845"/>
              <a:gd name="connsiteX263" fmla="*/ 2645568 w 9524996"/>
              <a:gd name="connsiteY263" fmla="*/ 2509647 h 2571845"/>
              <a:gd name="connsiteX264" fmla="*/ 2699956 w 9524996"/>
              <a:gd name="connsiteY264" fmla="*/ 2525268 h 2571845"/>
              <a:gd name="connsiteX265" fmla="*/ 2749295 w 9524996"/>
              <a:gd name="connsiteY265" fmla="*/ 2511361 h 2571845"/>
              <a:gd name="connsiteX266" fmla="*/ 2767488 w 9524996"/>
              <a:gd name="connsiteY266" fmla="*/ 2476500 h 2571845"/>
              <a:gd name="connsiteX267" fmla="*/ 2748152 w 9524996"/>
              <a:gd name="connsiteY267" fmla="*/ 2444400 h 2571845"/>
              <a:gd name="connsiteX268" fmla="*/ 2688621 w 9524996"/>
              <a:gd name="connsiteY268" fmla="*/ 2423636 h 2571845"/>
              <a:gd name="connsiteX269" fmla="*/ 2628709 w 9524996"/>
              <a:gd name="connsiteY269" fmla="*/ 2404014 h 2571845"/>
              <a:gd name="connsiteX270" fmla="*/ 2589180 w 9524996"/>
              <a:gd name="connsiteY270" fmla="*/ 2374677 h 2571845"/>
              <a:gd name="connsiteX271" fmla="*/ 2572511 w 9524996"/>
              <a:gd name="connsiteY271" fmla="*/ 2323242 h 2571845"/>
              <a:gd name="connsiteX272" fmla="*/ 2587561 w 9524996"/>
              <a:gd name="connsiteY272" fmla="*/ 2276855 h 2571845"/>
              <a:gd name="connsiteX273" fmla="*/ 2630233 w 9524996"/>
              <a:gd name="connsiteY273" fmla="*/ 2243613 h 2571845"/>
              <a:gd name="connsiteX274" fmla="*/ 2693479 w 9524996"/>
              <a:gd name="connsiteY274" fmla="*/ 2231326 h 2571845"/>
              <a:gd name="connsiteX275" fmla="*/ 1928526 w 9524996"/>
              <a:gd name="connsiteY275" fmla="*/ 2231326 h 2571845"/>
              <a:gd name="connsiteX276" fmla="*/ 2003678 w 9524996"/>
              <a:gd name="connsiteY276" fmla="*/ 2249900 h 2571845"/>
              <a:gd name="connsiteX277" fmla="*/ 2051208 w 9524996"/>
              <a:gd name="connsiteY277" fmla="*/ 2296858 h 2571845"/>
              <a:gd name="connsiteX278" fmla="*/ 2051208 w 9524996"/>
              <a:gd name="connsiteY278" fmla="*/ 2236755 h 2571845"/>
              <a:gd name="connsiteX279" fmla="*/ 2106453 w 9524996"/>
              <a:gd name="connsiteY279" fmla="*/ 2236755 h 2571845"/>
              <a:gd name="connsiteX280" fmla="*/ 2106453 w 9524996"/>
              <a:gd name="connsiteY280" fmla="*/ 2566225 h 2571845"/>
              <a:gd name="connsiteX281" fmla="*/ 2051208 w 9524996"/>
              <a:gd name="connsiteY281" fmla="*/ 2566225 h 2571845"/>
              <a:gd name="connsiteX282" fmla="*/ 2051208 w 9524996"/>
              <a:gd name="connsiteY282" fmla="*/ 2504979 h 2571845"/>
              <a:gd name="connsiteX283" fmla="*/ 2002630 w 9524996"/>
              <a:gd name="connsiteY283" fmla="*/ 2552700 h 2571845"/>
              <a:gd name="connsiteX284" fmla="*/ 1927859 w 9524996"/>
              <a:gd name="connsiteY284" fmla="*/ 2571654 h 2571845"/>
              <a:gd name="connsiteX285" fmla="*/ 1848421 w 9524996"/>
              <a:gd name="connsiteY285" fmla="*/ 2549937 h 2571845"/>
              <a:gd name="connsiteX286" fmla="*/ 1792604 w 9524996"/>
              <a:gd name="connsiteY286" fmla="*/ 2489263 h 2571845"/>
              <a:gd name="connsiteX287" fmla="*/ 1772031 w 9524996"/>
              <a:gd name="connsiteY287" fmla="*/ 2400204 h 2571845"/>
              <a:gd name="connsiteX288" fmla="*/ 1792604 w 9524996"/>
              <a:gd name="connsiteY288" fmla="*/ 2311526 h 2571845"/>
              <a:gd name="connsiteX289" fmla="*/ 1792699 w 9524996"/>
              <a:gd name="connsiteY289" fmla="*/ 2311622 h 2571845"/>
              <a:gd name="connsiteX290" fmla="*/ 1848897 w 9524996"/>
              <a:gd name="connsiteY290" fmla="*/ 2252281 h 2571845"/>
              <a:gd name="connsiteX291" fmla="*/ 1928526 w 9524996"/>
              <a:gd name="connsiteY291" fmla="*/ 2231326 h 2571845"/>
              <a:gd name="connsiteX292" fmla="*/ 1567815 w 9524996"/>
              <a:gd name="connsiteY292" fmla="*/ 2231326 h 2571845"/>
              <a:gd name="connsiteX293" fmla="*/ 1668018 w 9524996"/>
              <a:gd name="connsiteY293" fmla="*/ 2260663 h 2571845"/>
              <a:gd name="connsiteX294" fmla="*/ 1720120 w 9524996"/>
              <a:gd name="connsiteY294" fmla="*/ 2342483 h 2571845"/>
              <a:gd name="connsiteX295" fmla="*/ 1660970 w 9524996"/>
              <a:gd name="connsiteY295" fmla="*/ 2342483 h 2571845"/>
              <a:gd name="connsiteX296" fmla="*/ 1628299 w 9524996"/>
              <a:gd name="connsiteY296" fmla="*/ 2295144 h 2571845"/>
              <a:gd name="connsiteX297" fmla="*/ 1567815 w 9524996"/>
              <a:gd name="connsiteY297" fmla="*/ 2277522 h 2571845"/>
              <a:gd name="connsiteX298" fmla="*/ 1492091 w 9524996"/>
              <a:gd name="connsiteY298" fmla="*/ 2309812 h 2571845"/>
              <a:gd name="connsiteX299" fmla="*/ 1463326 w 9524996"/>
              <a:gd name="connsiteY299" fmla="*/ 2400871 h 2571845"/>
              <a:gd name="connsiteX300" fmla="*/ 1492091 w 9524996"/>
              <a:gd name="connsiteY300" fmla="*/ 2492883 h 2571845"/>
              <a:gd name="connsiteX301" fmla="*/ 1567815 w 9524996"/>
              <a:gd name="connsiteY301" fmla="*/ 2525363 h 2571845"/>
              <a:gd name="connsiteX302" fmla="*/ 1628108 w 9524996"/>
              <a:gd name="connsiteY302" fmla="*/ 2508503 h 2571845"/>
              <a:gd name="connsiteX303" fmla="*/ 1660970 w 9524996"/>
              <a:gd name="connsiteY303" fmla="*/ 2460307 h 2571845"/>
              <a:gd name="connsiteX304" fmla="*/ 1720120 w 9524996"/>
              <a:gd name="connsiteY304" fmla="*/ 2460307 h 2571845"/>
              <a:gd name="connsiteX305" fmla="*/ 1667065 w 9524996"/>
              <a:gd name="connsiteY305" fmla="*/ 2541365 h 2571845"/>
              <a:gd name="connsiteX306" fmla="*/ 1567815 w 9524996"/>
              <a:gd name="connsiteY306" fmla="*/ 2571750 h 2571845"/>
              <a:gd name="connsiteX307" fmla="*/ 1484662 w 9524996"/>
              <a:gd name="connsiteY307" fmla="*/ 2550604 h 2571845"/>
              <a:gd name="connsiteX308" fmla="*/ 1427893 w 9524996"/>
              <a:gd name="connsiteY308" fmla="*/ 2491073 h 2571845"/>
              <a:gd name="connsiteX309" fmla="*/ 1407319 w 9524996"/>
              <a:gd name="connsiteY309" fmla="*/ 2400871 h 2571845"/>
              <a:gd name="connsiteX310" fmla="*/ 1427893 w 9524996"/>
              <a:gd name="connsiteY310" fmla="*/ 2311622 h 2571845"/>
              <a:gd name="connsiteX311" fmla="*/ 1484662 w 9524996"/>
              <a:gd name="connsiteY311" fmla="*/ 2252281 h 2571845"/>
              <a:gd name="connsiteX312" fmla="*/ 1567815 w 9524996"/>
              <a:gd name="connsiteY312" fmla="*/ 2231326 h 2571845"/>
              <a:gd name="connsiteX313" fmla="*/ 1197484 w 9524996"/>
              <a:gd name="connsiteY313" fmla="*/ 2231326 h 2571845"/>
              <a:gd name="connsiteX314" fmla="*/ 1280447 w 9524996"/>
              <a:gd name="connsiteY314" fmla="*/ 2251709 h 2571845"/>
              <a:gd name="connsiteX315" fmla="*/ 1336073 w 9524996"/>
              <a:gd name="connsiteY315" fmla="*/ 2308098 h 2571845"/>
              <a:gd name="connsiteX316" fmla="*/ 1355694 w 9524996"/>
              <a:gd name="connsiteY316" fmla="*/ 2388965 h 2571845"/>
              <a:gd name="connsiteX317" fmla="*/ 1353693 w 9524996"/>
              <a:gd name="connsiteY317" fmla="*/ 2422017 h 2571845"/>
              <a:gd name="connsiteX318" fmla="*/ 1090422 w 9524996"/>
              <a:gd name="connsiteY318" fmla="*/ 2422017 h 2571845"/>
              <a:gd name="connsiteX319" fmla="*/ 1123664 w 9524996"/>
              <a:gd name="connsiteY319" fmla="*/ 2497931 h 2571845"/>
              <a:gd name="connsiteX320" fmla="*/ 1197484 w 9524996"/>
              <a:gd name="connsiteY320" fmla="*/ 2525363 h 2571845"/>
              <a:gd name="connsiteX321" fmla="*/ 1256633 w 9524996"/>
              <a:gd name="connsiteY321" fmla="*/ 2508885 h 2571845"/>
              <a:gd name="connsiteX322" fmla="*/ 1290066 w 9524996"/>
              <a:gd name="connsiteY322" fmla="*/ 2464689 h 2571845"/>
              <a:gd name="connsiteX323" fmla="*/ 1349027 w 9524996"/>
              <a:gd name="connsiteY323" fmla="*/ 2464689 h 2571845"/>
              <a:gd name="connsiteX324" fmla="*/ 1295971 w 9524996"/>
              <a:gd name="connsiteY324" fmla="*/ 2542032 h 2571845"/>
              <a:gd name="connsiteX325" fmla="*/ 1197484 w 9524996"/>
              <a:gd name="connsiteY325" fmla="*/ 2571750 h 2571845"/>
              <a:gd name="connsiteX326" fmla="*/ 1113473 w 9524996"/>
              <a:gd name="connsiteY326" fmla="*/ 2550604 h 2571845"/>
              <a:gd name="connsiteX327" fmla="*/ 1055561 w 9524996"/>
              <a:gd name="connsiteY327" fmla="*/ 2490692 h 2571845"/>
              <a:gd name="connsiteX328" fmla="*/ 1034416 w 9524996"/>
              <a:gd name="connsiteY328" fmla="*/ 2400871 h 2571845"/>
              <a:gd name="connsiteX329" fmla="*/ 1054989 w 9524996"/>
              <a:gd name="connsiteY329" fmla="*/ 2311241 h 2571845"/>
              <a:gd name="connsiteX330" fmla="*/ 1112331 w 9524996"/>
              <a:gd name="connsiteY330" fmla="*/ 2252091 h 2571845"/>
              <a:gd name="connsiteX331" fmla="*/ 1197484 w 9524996"/>
              <a:gd name="connsiteY331" fmla="*/ 2231326 h 2571845"/>
              <a:gd name="connsiteX332" fmla="*/ 5694041 w 9524996"/>
              <a:gd name="connsiteY332" fmla="*/ 2230945 h 2571845"/>
              <a:gd name="connsiteX333" fmla="*/ 5767289 w 9524996"/>
              <a:gd name="connsiteY333" fmla="*/ 2249519 h 2571845"/>
              <a:gd name="connsiteX334" fmla="*/ 5814818 w 9524996"/>
              <a:gd name="connsiteY334" fmla="*/ 2304287 h 2571845"/>
              <a:gd name="connsiteX335" fmla="*/ 5860443 w 9524996"/>
              <a:gd name="connsiteY335" fmla="*/ 2250090 h 2571845"/>
              <a:gd name="connsiteX336" fmla="*/ 5931499 w 9524996"/>
              <a:gd name="connsiteY336" fmla="*/ 2230945 h 2571845"/>
              <a:gd name="connsiteX337" fmla="*/ 5999984 w 9524996"/>
              <a:gd name="connsiteY337" fmla="*/ 2246757 h 2571845"/>
              <a:gd name="connsiteX338" fmla="*/ 5999984 w 9524996"/>
              <a:gd name="connsiteY338" fmla="*/ 2246661 h 2571845"/>
              <a:gd name="connsiteX339" fmla="*/ 6047514 w 9524996"/>
              <a:gd name="connsiteY339" fmla="*/ 2294382 h 2571845"/>
              <a:gd name="connsiteX340" fmla="*/ 6064945 w 9524996"/>
              <a:gd name="connsiteY340" fmla="*/ 2372105 h 2571845"/>
              <a:gd name="connsiteX341" fmla="*/ 6064945 w 9524996"/>
              <a:gd name="connsiteY341" fmla="*/ 2566320 h 2571845"/>
              <a:gd name="connsiteX342" fmla="*/ 6010748 w 9524996"/>
              <a:gd name="connsiteY342" fmla="*/ 2566320 h 2571845"/>
              <a:gd name="connsiteX343" fmla="*/ 6010748 w 9524996"/>
              <a:gd name="connsiteY343" fmla="*/ 2380011 h 2571845"/>
              <a:gd name="connsiteX344" fmla="*/ 5986459 w 9524996"/>
              <a:gd name="connsiteY344" fmla="*/ 2304478 h 2571845"/>
              <a:gd name="connsiteX345" fmla="*/ 5920736 w 9524996"/>
              <a:gd name="connsiteY345" fmla="*/ 2278475 h 2571845"/>
              <a:gd name="connsiteX346" fmla="*/ 5852823 w 9524996"/>
              <a:gd name="connsiteY346" fmla="*/ 2305716 h 2571845"/>
              <a:gd name="connsiteX347" fmla="*/ 5827582 w 9524996"/>
              <a:gd name="connsiteY347" fmla="*/ 2384774 h 2571845"/>
              <a:gd name="connsiteX348" fmla="*/ 5827582 w 9524996"/>
              <a:gd name="connsiteY348" fmla="*/ 2566416 h 2571845"/>
              <a:gd name="connsiteX349" fmla="*/ 5773385 w 9524996"/>
              <a:gd name="connsiteY349" fmla="*/ 2566416 h 2571845"/>
              <a:gd name="connsiteX350" fmla="*/ 5773385 w 9524996"/>
              <a:gd name="connsiteY350" fmla="*/ 2380107 h 2571845"/>
              <a:gd name="connsiteX351" fmla="*/ 5749096 w 9524996"/>
              <a:gd name="connsiteY351" fmla="*/ 2304573 h 2571845"/>
              <a:gd name="connsiteX352" fmla="*/ 5683088 w 9524996"/>
              <a:gd name="connsiteY352" fmla="*/ 2278570 h 2571845"/>
              <a:gd name="connsiteX353" fmla="*/ 5615175 w 9524996"/>
              <a:gd name="connsiteY353" fmla="*/ 2305812 h 2571845"/>
              <a:gd name="connsiteX354" fmla="*/ 5589933 w 9524996"/>
              <a:gd name="connsiteY354" fmla="*/ 2384869 h 2571845"/>
              <a:gd name="connsiteX355" fmla="*/ 5589933 w 9524996"/>
              <a:gd name="connsiteY355" fmla="*/ 2566511 h 2571845"/>
              <a:gd name="connsiteX356" fmla="*/ 5535355 w 9524996"/>
              <a:gd name="connsiteY356" fmla="*/ 2566511 h 2571845"/>
              <a:gd name="connsiteX357" fmla="*/ 5535355 w 9524996"/>
              <a:gd name="connsiteY357" fmla="*/ 2237041 h 2571845"/>
              <a:gd name="connsiteX358" fmla="*/ 5589933 w 9524996"/>
              <a:gd name="connsiteY358" fmla="*/ 2237041 h 2571845"/>
              <a:gd name="connsiteX359" fmla="*/ 5589933 w 9524996"/>
              <a:gd name="connsiteY359" fmla="*/ 2284380 h 2571845"/>
              <a:gd name="connsiteX360" fmla="*/ 5633558 w 9524996"/>
              <a:gd name="connsiteY360" fmla="*/ 2244661 h 2571845"/>
              <a:gd name="connsiteX361" fmla="*/ 5694041 w 9524996"/>
              <a:gd name="connsiteY361" fmla="*/ 2230945 h 2571845"/>
              <a:gd name="connsiteX362" fmla="*/ 3590255 w 9524996"/>
              <a:gd name="connsiteY362" fmla="*/ 2230945 h 2571845"/>
              <a:gd name="connsiteX363" fmla="*/ 3663502 w 9524996"/>
              <a:gd name="connsiteY363" fmla="*/ 2249519 h 2571845"/>
              <a:gd name="connsiteX364" fmla="*/ 3711031 w 9524996"/>
              <a:gd name="connsiteY364" fmla="*/ 2304287 h 2571845"/>
              <a:gd name="connsiteX365" fmla="*/ 3756656 w 9524996"/>
              <a:gd name="connsiteY365" fmla="*/ 2250090 h 2571845"/>
              <a:gd name="connsiteX366" fmla="*/ 3827713 w 9524996"/>
              <a:gd name="connsiteY366" fmla="*/ 2230945 h 2571845"/>
              <a:gd name="connsiteX367" fmla="*/ 3896198 w 9524996"/>
              <a:gd name="connsiteY367" fmla="*/ 2246757 h 2571845"/>
              <a:gd name="connsiteX368" fmla="*/ 3896198 w 9524996"/>
              <a:gd name="connsiteY368" fmla="*/ 2246661 h 2571845"/>
              <a:gd name="connsiteX369" fmla="*/ 3943727 w 9524996"/>
              <a:gd name="connsiteY369" fmla="*/ 2294382 h 2571845"/>
              <a:gd name="connsiteX370" fmla="*/ 3961158 w 9524996"/>
              <a:gd name="connsiteY370" fmla="*/ 2372105 h 2571845"/>
              <a:gd name="connsiteX371" fmla="*/ 3961158 w 9524996"/>
              <a:gd name="connsiteY371" fmla="*/ 2566320 h 2571845"/>
              <a:gd name="connsiteX372" fmla="*/ 3906961 w 9524996"/>
              <a:gd name="connsiteY372" fmla="*/ 2566320 h 2571845"/>
              <a:gd name="connsiteX373" fmla="*/ 3906961 w 9524996"/>
              <a:gd name="connsiteY373" fmla="*/ 2380011 h 2571845"/>
              <a:gd name="connsiteX374" fmla="*/ 3882672 w 9524996"/>
              <a:gd name="connsiteY374" fmla="*/ 2304478 h 2571845"/>
              <a:gd name="connsiteX375" fmla="*/ 3816950 w 9524996"/>
              <a:gd name="connsiteY375" fmla="*/ 2278475 h 2571845"/>
              <a:gd name="connsiteX376" fmla="*/ 3749036 w 9524996"/>
              <a:gd name="connsiteY376" fmla="*/ 2305716 h 2571845"/>
              <a:gd name="connsiteX377" fmla="*/ 3723795 w 9524996"/>
              <a:gd name="connsiteY377" fmla="*/ 2384774 h 2571845"/>
              <a:gd name="connsiteX378" fmla="*/ 3723795 w 9524996"/>
              <a:gd name="connsiteY378" fmla="*/ 2566416 h 2571845"/>
              <a:gd name="connsiteX379" fmla="*/ 3669598 w 9524996"/>
              <a:gd name="connsiteY379" fmla="*/ 2566416 h 2571845"/>
              <a:gd name="connsiteX380" fmla="*/ 3669598 w 9524996"/>
              <a:gd name="connsiteY380" fmla="*/ 2380107 h 2571845"/>
              <a:gd name="connsiteX381" fmla="*/ 3645309 w 9524996"/>
              <a:gd name="connsiteY381" fmla="*/ 2304573 h 2571845"/>
              <a:gd name="connsiteX382" fmla="*/ 3579301 w 9524996"/>
              <a:gd name="connsiteY382" fmla="*/ 2278570 h 2571845"/>
              <a:gd name="connsiteX383" fmla="*/ 3511388 w 9524996"/>
              <a:gd name="connsiteY383" fmla="*/ 2305812 h 2571845"/>
              <a:gd name="connsiteX384" fmla="*/ 3486146 w 9524996"/>
              <a:gd name="connsiteY384" fmla="*/ 2384869 h 2571845"/>
              <a:gd name="connsiteX385" fmla="*/ 3486146 w 9524996"/>
              <a:gd name="connsiteY385" fmla="*/ 2566511 h 2571845"/>
              <a:gd name="connsiteX386" fmla="*/ 3431568 w 9524996"/>
              <a:gd name="connsiteY386" fmla="*/ 2566511 h 2571845"/>
              <a:gd name="connsiteX387" fmla="*/ 3431568 w 9524996"/>
              <a:gd name="connsiteY387" fmla="*/ 2237041 h 2571845"/>
              <a:gd name="connsiteX388" fmla="*/ 3486146 w 9524996"/>
              <a:gd name="connsiteY388" fmla="*/ 2237041 h 2571845"/>
              <a:gd name="connsiteX389" fmla="*/ 3486146 w 9524996"/>
              <a:gd name="connsiteY389" fmla="*/ 2284380 h 2571845"/>
              <a:gd name="connsiteX390" fmla="*/ 3529771 w 9524996"/>
              <a:gd name="connsiteY390" fmla="*/ 2244661 h 2571845"/>
              <a:gd name="connsiteX391" fmla="*/ 3590255 w 9524996"/>
              <a:gd name="connsiteY391" fmla="*/ 2230945 h 2571845"/>
              <a:gd name="connsiteX392" fmla="*/ 7532843 w 9524996"/>
              <a:gd name="connsiteY392" fmla="*/ 2230850 h 2571845"/>
              <a:gd name="connsiteX393" fmla="*/ 7532843 w 9524996"/>
              <a:gd name="connsiteY393" fmla="*/ 2287428 h 2571845"/>
              <a:gd name="connsiteX394" fmla="*/ 7518365 w 9524996"/>
              <a:gd name="connsiteY394" fmla="*/ 2287428 h 2571845"/>
              <a:gd name="connsiteX395" fmla="*/ 7426353 w 9524996"/>
              <a:gd name="connsiteY395" fmla="*/ 2387250 h 2571845"/>
              <a:gd name="connsiteX396" fmla="*/ 7426353 w 9524996"/>
              <a:gd name="connsiteY396" fmla="*/ 2566320 h 2571845"/>
              <a:gd name="connsiteX397" fmla="*/ 7371775 w 9524996"/>
              <a:gd name="connsiteY397" fmla="*/ 2566320 h 2571845"/>
              <a:gd name="connsiteX398" fmla="*/ 7371775 w 9524996"/>
              <a:gd name="connsiteY398" fmla="*/ 2236851 h 2571845"/>
              <a:gd name="connsiteX399" fmla="*/ 7426353 w 9524996"/>
              <a:gd name="connsiteY399" fmla="*/ 2236851 h 2571845"/>
              <a:gd name="connsiteX400" fmla="*/ 7426353 w 9524996"/>
              <a:gd name="connsiteY400" fmla="*/ 2290286 h 2571845"/>
              <a:gd name="connsiteX401" fmla="*/ 7467692 w 9524996"/>
              <a:gd name="connsiteY401" fmla="*/ 2246471 h 2571845"/>
              <a:gd name="connsiteX402" fmla="*/ 7532843 w 9524996"/>
              <a:gd name="connsiteY402" fmla="*/ 2230850 h 2571845"/>
              <a:gd name="connsiteX403" fmla="*/ 741046 w 9524996"/>
              <a:gd name="connsiteY403" fmla="*/ 2192178 h 2571845"/>
              <a:gd name="connsiteX404" fmla="*/ 741046 w 9524996"/>
              <a:gd name="connsiteY404" fmla="*/ 2328005 h 2571845"/>
              <a:gd name="connsiteX405" fmla="*/ 833057 w 9524996"/>
              <a:gd name="connsiteY405" fmla="*/ 2328005 h 2571845"/>
              <a:gd name="connsiteX406" fmla="*/ 892588 w 9524996"/>
              <a:gd name="connsiteY406" fmla="*/ 2310003 h 2571845"/>
              <a:gd name="connsiteX407" fmla="*/ 913734 w 9524996"/>
              <a:gd name="connsiteY407" fmla="*/ 2260092 h 2571845"/>
              <a:gd name="connsiteX408" fmla="*/ 892588 w 9524996"/>
              <a:gd name="connsiteY408" fmla="*/ 2210180 h 2571845"/>
              <a:gd name="connsiteX409" fmla="*/ 831914 w 9524996"/>
              <a:gd name="connsiteY409" fmla="*/ 2192178 h 2571845"/>
              <a:gd name="connsiteX410" fmla="*/ 6791989 w 9524996"/>
              <a:gd name="connsiteY410" fmla="*/ 2153983 h 2571845"/>
              <a:gd name="connsiteX411" fmla="*/ 6846758 w 9524996"/>
              <a:gd name="connsiteY411" fmla="*/ 2153983 h 2571845"/>
              <a:gd name="connsiteX412" fmla="*/ 6846758 w 9524996"/>
              <a:gd name="connsiteY412" fmla="*/ 2236946 h 2571845"/>
              <a:gd name="connsiteX413" fmla="*/ 6932673 w 9524996"/>
              <a:gd name="connsiteY413" fmla="*/ 2236946 h 2571845"/>
              <a:gd name="connsiteX414" fmla="*/ 6932673 w 9524996"/>
              <a:gd name="connsiteY414" fmla="*/ 2281999 h 2571845"/>
              <a:gd name="connsiteX415" fmla="*/ 6846758 w 9524996"/>
              <a:gd name="connsiteY415" fmla="*/ 2281999 h 2571845"/>
              <a:gd name="connsiteX416" fmla="*/ 6846758 w 9524996"/>
              <a:gd name="connsiteY416" fmla="*/ 2476118 h 2571845"/>
              <a:gd name="connsiteX417" fmla="*/ 6856949 w 9524996"/>
              <a:gd name="connsiteY417" fmla="*/ 2510218 h 2571845"/>
              <a:gd name="connsiteX418" fmla="*/ 6892382 w 9524996"/>
              <a:gd name="connsiteY418" fmla="*/ 2520029 h 2571845"/>
              <a:gd name="connsiteX419" fmla="*/ 6932673 w 9524996"/>
              <a:gd name="connsiteY419" fmla="*/ 2520029 h 2571845"/>
              <a:gd name="connsiteX420" fmla="*/ 6932673 w 9524996"/>
              <a:gd name="connsiteY420" fmla="*/ 2566416 h 2571845"/>
              <a:gd name="connsiteX421" fmla="*/ 6883333 w 9524996"/>
              <a:gd name="connsiteY421" fmla="*/ 2566416 h 2571845"/>
              <a:gd name="connsiteX422" fmla="*/ 6814848 w 9524996"/>
              <a:gd name="connsiteY422" fmla="*/ 2545270 h 2571845"/>
              <a:gd name="connsiteX423" fmla="*/ 6791989 w 9524996"/>
              <a:gd name="connsiteY423" fmla="*/ 2476214 h 2571845"/>
              <a:gd name="connsiteX424" fmla="*/ 6791989 w 9524996"/>
              <a:gd name="connsiteY424" fmla="*/ 2281999 h 2571845"/>
              <a:gd name="connsiteX425" fmla="*/ 6749317 w 9524996"/>
              <a:gd name="connsiteY425" fmla="*/ 2281999 h 2571845"/>
              <a:gd name="connsiteX426" fmla="*/ 6749317 w 9524996"/>
              <a:gd name="connsiteY426" fmla="*/ 2236946 h 2571845"/>
              <a:gd name="connsiteX427" fmla="*/ 6791989 w 9524996"/>
              <a:gd name="connsiteY427" fmla="*/ 2236946 h 2571845"/>
              <a:gd name="connsiteX428" fmla="*/ 6573199 w 9524996"/>
              <a:gd name="connsiteY428" fmla="*/ 2153983 h 2571845"/>
              <a:gd name="connsiteX429" fmla="*/ 6627968 w 9524996"/>
              <a:gd name="connsiteY429" fmla="*/ 2153983 h 2571845"/>
              <a:gd name="connsiteX430" fmla="*/ 6627968 w 9524996"/>
              <a:gd name="connsiteY430" fmla="*/ 2236946 h 2571845"/>
              <a:gd name="connsiteX431" fmla="*/ 6713883 w 9524996"/>
              <a:gd name="connsiteY431" fmla="*/ 2236946 h 2571845"/>
              <a:gd name="connsiteX432" fmla="*/ 6713883 w 9524996"/>
              <a:gd name="connsiteY432" fmla="*/ 2281999 h 2571845"/>
              <a:gd name="connsiteX433" fmla="*/ 6627968 w 9524996"/>
              <a:gd name="connsiteY433" fmla="*/ 2281999 h 2571845"/>
              <a:gd name="connsiteX434" fmla="*/ 6627968 w 9524996"/>
              <a:gd name="connsiteY434" fmla="*/ 2476118 h 2571845"/>
              <a:gd name="connsiteX435" fmla="*/ 6638159 w 9524996"/>
              <a:gd name="connsiteY435" fmla="*/ 2510218 h 2571845"/>
              <a:gd name="connsiteX436" fmla="*/ 6673593 w 9524996"/>
              <a:gd name="connsiteY436" fmla="*/ 2520029 h 2571845"/>
              <a:gd name="connsiteX437" fmla="*/ 6713883 w 9524996"/>
              <a:gd name="connsiteY437" fmla="*/ 2520029 h 2571845"/>
              <a:gd name="connsiteX438" fmla="*/ 6713883 w 9524996"/>
              <a:gd name="connsiteY438" fmla="*/ 2566416 h 2571845"/>
              <a:gd name="connsiteX439" fmla="*/ 6664544 w 9524996"/>
              <a:gd name="connsiteY439" fmla="*/ 2566416 h 2571845"/>
              <a:gd name="connsiteX440" fmla="*/ 6596059 w 9524996"/>
              <a:gd name="connsiteY440" fmla="*/ 2545270 h 2571845"/>
              <a:gd name="connsiteX441" fmla="*/ 6573199 w 9524996"/>
              <a:gd name="connsiteY441" fmla="*/ 2476214 h 2571845"/>
              <a:gd name="connsiteX442" fmla="*/ 6573199 w 9524996"/>
              <a:gd name="connsiteY442" fmla="*/ 2281999 h 2571845"/>
              <a:gd name="connsiteX443" fmla="*/ 6530527 w 9524996"/>
              <a:gd name="connsiteY443" fmla="*/ 2281999 h 2571845"/>
              <a:gd name="connsiteX444" fmla="*/ 6530527 w 9524996"/>
              <a:gd name="connsiteY444" fmla="*/ 2236946 h 2571845"/>
              <a:gd name="connsiteX445" fmla="*/ 6573199 w 9524996"/>
              <a:gd name="connsiteY445" fmla="*/ 2236946 h 2571845"/>
              <a:gd name="connsiteX446" fmla="*/ 4469127 w 9524996"/>
              <a:gd name="connsiteY446" fmla="*/ 2153983 h 2571845"/>
              <a:gd name="connsiteX447" fmla="*/ 4523896 w 9524996"/>
              <a:gd name="connsiteY447" fmla="*/ 2153983 h 2571845"/>
              <a:gd name="connsiteX448" fmla="*/ 4523896 w 9524996"/>
              <a:gd name="connsiteY448" fmla="*/ 2236946 h 2571845"/>
              <a:gd name="connsiteX449" fmla="*/ 4609811 w 9524996"/>
              <a:gd name="connsiteY449" fmla="*/ 2236946 h 2571845"/>
              <a:gd name="connsiteX450" fmla="*/ 4609811 w 9524996"/>
              <a:gd name="connsiteY450" fmla="*/ 2281999 h 2571845"/>
              <a:gd name="connsiteX451" fmla="*/ 4523896 w 9524996"/>
              <a:gd name="connsiteY451" fmla="*/ 2281999 h 2571845"/>
              <a:gd name="connsiteX452" fmla="*/ 4523896 w 9524996"/>
              <a:gd name="connsiteY452" fmla="*/ 2476118 h 2571845"/>
              <a:gd name="connsiteX453" fmla="*/ 4534087 w 9524996"/>
              <a:gd name="connsiteY453" fmla="*/ 2510218 h 2571845"/>
              <a:gd name="connsiteX454" fmla="*/ 4569520 w 9524996"/>
              <a:gd name="connsiteY454" fmla="*/ 2520029 h 2571845"/>
              <a:gd name="connsiteX455" fmla="*/ 4609811 w 9524996"/>
              <a:gd name="connsiteY455" fmla="*/ 2520029 h 2571845"/>
              <a:gd name="connsiteX456" fmla="*/ 4609811 w 9524996"/>
              <a:gd name="connsiteY456" fmla="*/ 2566416 h 2571845"/>
              <a:gd name="connsiteX457" fmla="*/ 4560472 w 9524996"/>
              <a:gd name="connsiteY457" fmla="*/ 2566416 h 2571845"/>
              <a:gd name="connsiteX458" fmla="*/ 4491987 w 9524996"/>
              <a:gd name="connsiteY458" fmla="*/ 2545270 h 2571845"/>
              <a:gd name="connsiteX459" fmla="*/ 4469127 w 9524996"/>
              <a:gd name="connsiteY459" fmla="*/ 2476214 h 2571845"/>
              <a:gd name="connsiteX460" fmla="*/ 4469127 w 9524996"/>
              <a:gd name="connsiteY460" fmla="*/ 2281999 h 2571845"/>
              <a:gd name="connsiteX461" fmla="*/ 4426455 w 9524996"/>
              <a:gd name="connsiteY461" fmla="*/ 2281999 h 2571845"/>
              <a:gd name="connsiteX462" fmla="*/ 4426455 w 9524996"/>
              <a:gd name="connsiteY462" fmla="*/ 2236946 h 2571845"/>
              <a:gd name="connsiteX463" fmla="*/ 4469127 w 9524996"/>
              <a:gd name="connsiteY463" fmla="*/ 2236946 h 2571845"/>
              <a:gd name="connsiteX464" fmla="*/ 7921939 w 9524996"/>
              <a:gd name="connsiteY464" fmla="*/ 2147125 h 2571845"/>
              <a:gd name="connsiteX465" fmla="*/ 7980899 w 9524996"/>
              <a:gd name="connsiteY465" fmla="*/ 2147125 h 2571845"/>
              <a:gd name="connsiteX466" fmla="*/ 7974231 w 9524996"/>
              <a:gd name="connsiteY466" fmla="*/ 2447829 h 2571845"/>
              <a:gd name="connsiteX467" fmla="*/ 7928607 w 9524996"/>
              <a:gd name="connsiteY467" fmla="*/ 2447829 h 2571845"/>
              <a:gd name="connsiteX468" fmla="*/ 686276 w 9524996"/>
              <a:gd name="connsiteY468" fmla="*/ 2147125 h 2571845"/>
              <a:gd name="connsiteX469" fmla="*/ 836581 w 9524996"/>
              <a:gd name="connsiteY469" fmla="*/ 2147125 h 2571845"/>
              <a:gd name="connsiteX470" fmla="*/ 909162 w 9524996"/>
              <a:gd name="connsiteY470" fmla="*/ 2161222 h 2571845"/>
              <a:gd name="connsiteX471" fmla="*/ 954406 w 9524996"/>
              <a:gd name="connsiteY471" fmla="*/ 2199417 h 2571845"/>
              <a:gd name="connsiteX472" fmla="*/ 969266 w 9524996"/>
              <a:gd name="connsiteY472" fmla="*/ 2253615 h 2571845"/>
              <a:gd name="connsiteX473" fmla="*/ 949263 w 9524996"/>
              <a:gd name="connsiteY473" fmla="*/ 2315051 h 2571845"/>
              <a:gd name="connsiteX474" fmla="*/ 896017 w 9524996"/>
              <a:gd name="connsiteY474" fmla="*/ 2350293 h 2571845"/>
              <a:gd name="connsiteX475" fmla="*/ 937738 w 9524996"/>
              <a:gd name="connsiteY475" fmla="*/ 2368867 h 2571845"/>
              <a:gd name="connsiteX476" fmla="*/ 937927 w 9524996"/>
              <a:gd name="connsiteY476" fmla="*/ 2368962 h 2571845"/>
              <a:gd name="connsiteX477" fmla="*/ 968026 w 9524996"/>
              <a:gd name="connsiteY477" fmla="*/ 2406396 h 2571845"/>
              <a:gd name="connsiteX478" fmla="*/ 979171 w 9524996"/>
              <a:gd name="connsiteY478" fmla="*/ 2453925 h 2571845"/>
              <a:gd name="connsiteX479" fmla="*/ 962883 w 9524996"/>
              <a:gd name="connsiteY479" fmla="*/ 2511266 h 2571845"/>
              <a:gd name="connsiteX480" fmla="*/ 915734 w 9524996"/>
              <a:gd name="connsiteY480" fmla="*/ 2551557 h 2571845"/>
              <a:gd name="connsiteX481" fmla="*/ 842487 w 9524996"/>
              <a:gd name="connsiteY481" fmla="*/ 2566225 h 2571845"/>
              <a:gd name="connsiteX482" fmla="*/ 686276 w 9524996"/>
              <a:gd name="connsiteY482" fmla="*/ 2566225 h 2571845"/>
              <a:gd name="connsiteX483" fmla="*/ 4676295 w 9524996"/>
              <a:gd name="connsiteY483" fmla="*/ 2121503 h 2571845"/>
              <a:gd name="connsiteX484" fmla="*/ 4730873 w 9524996"/>
              <a:gd name="connsiteY484" fmla="*/ 2121503 h 2571845"/>
              <a:gd name="connsiteX485" fmla="*/ 4730873 w 9524996"/>
              <a:gd name="connsiteY485" fmla="*/ 2283809 h 2571845"/>
              <a:gd name="connsiteX486" fmla="*/ 4775736 w 9524996"/>
              <a:gd name="connsiteY486" fmla="*/ 2244661 h 2571845"/>
              <a:gd name="connsiteX487" fmla="*/ 4839744 w 9524996"/>
              <a:gd name="connsiteY487" fmla="*/ 2230945 h 2571845"/>
              <a:gd name="connsiteX488" fmla="*/ 4907086 w 9524996"/>
              <a:gd name="connsiteY488" fmla="*/ 2246757 h 2571845"/>
              <a:gd name="connsiteX489" fmla="*/ 4906990 w 9524996"/>
              <a:gd name="connsiteY489" fmla="*/ 2246661 h 2571845"/>
              <a:gd name="connsiteX490" fmla="*/ 4954139 w 9524996"/>
              <a:gd name="connsiteY490" fmla="*/ 2294382 h 2571845"/>
              <a:gd name="connsiteX491" fmla="*/ 4971379 w 9524996"/>
              <a:gd name="connsiteY491" fmla="*/ 2372106 h 2571845"/>
              <a:gd name="connsiteX492" fmla="*/ 4971379 w 9524996"/>
              <a:gd name="connsiteY492" fmla="*/ 2566320 h 2571845"/>
              <a:gd name="connsiteX493" fmla="*/ 4917182 w 9524996"/>
              <a:gd name="connsiteY493" fmla="*/ 2566320 h 2571845"/>
              <a:gd name="connsiteX494" fmla="*/ 4917182 w 9524996"/>
              <a:gd name="connsiteY494" fmla="*/ 2380012 h 2571845"/>
              <a:gd name="connsiteX495" fmla="*/ 4892513 w 9524996"/>
              <a:gd name="connsiteY495" fmla="*/ 2304478 h 2571845"/>
              <a:gd name="connsiteX496" fmla="*/ 4825171 w 9524996"/>
              <a:gd name="connsiteY496" fmla="*/ 2278475 h 2571845"/>
              <a:gd name="connsiteX497" fmla="*/ 4756495 w 9524996"/>
              <a:gd name="connsiteY497" fmla="*/ 2305526 h 2571845"/>
              <a:gd name="connsiteX498" fmla="*/ 4730873 w 9524996"/>
              <a:gd name="connsiteY498" fmla="*/ 2384203 h 2571845"/>
              <a:gd name="connsiteX499" fmla="*/ 4730873 w 9524996"/>
              <a:gd name="connsiteY499" fmla="*/ 2566416 h 2571845"/>
              <a:gd name="connsiteX500" fmla="*/ 4676295 w 9524996"/>
              <a:gd name="connsiteY500" fmla="*/ 2566416 h 2571845"/>
              <a:gd name="connsiteX501" fmla="*/ 9201527 w 9524996"/>
              <a:gd name="connsiteY501" fmla="*/ 203359 h 2571845"/>
              <a:gd name="connsiteX502" fmla="*/ 9201527 w 9524996"/>
              <a:gd name="connsiteY502" fmla="*/ 279178 h 2571845"/>
              <a:gd name="connsiteX503" fmla="*/ 9254772 w 9524996"/>
              <a:gd name="connsiteY503" fmla="*/ 279178 h 2571845"/>
              <a:gd name="connsiteX504" fmla="*/ 9293539 w 9524996"/>
              <a:gd name="connsiteY504" fmla="*/ 241649 h 2571845"/>
              <a:gd name="connsiteX505" fmla="*/ 9256391 w 9524996"/>
              <a:gd name="connsiteY505" fmla="*/ 203359 h 2571845"/>
              <a:gd name="connsiteX506" fmla="*/ 9145711 w 9524996"/>
              <a:gd name="connsiteY506" fmla="*/ 149066 h 2571845"/>
              <a:gd name="connsiteX507" fmla="*/ 9256296 w 9524996"/>
              <a:gd name="connsiteY507" fmla="*/ 149066 h 2571845"/>
              <a:gd name="connsiteX508" fmla="*/ 9348308 w 9524996"/>
              <a:gd name="connsiteY508" fmla="*/ 241649 h 2571845"/>
              <a:gd name="connsiteX509" fmla="*/ 9286204 w 9524996"/>
              <a:gd name="connsiteY509" fmla="*/ 329374 h 2571845"/>
              <a:gd name="connsiteX510" fmla="*/ 9358880 w 9524996"/>
              <a:gd name="connsiteY510" fmla="*/ 430720 h 2571845"/>
              <a:gd name="connsiteX511" fmla="*/ 9291062 w 9524996"/>
              <a:gd name="connsiteY511" fmla="*/ 430720 h 2571845"/>
              <a:gd name="connsiteX512" fmla="*/ 9220006 w 9524996"/>
              <a:gd name="connsiteY512" fmla="*/ 333375 h 2571845"/>
              <a:gd name="connsiteX513" fmla="*/ 9201432 w 9524996"/>
              <a:gd name="connsiteY513" fmla="*/ 333375 h 2571845"/>
              <a:gd name="connsiteX514" fmla="*/ 9201432 w 9524996"/>
              <a:gd name="connsiteY514" fmla="*/ 430720 h 2571845"/>
              <a:gd name="connsiteX515" fmla="*/ 9145711 w 9524996"/>
              <a:gd name="connsiteY515" fmla="*/ 430720 h 2571845"/>
              <a:gd name="connsiteX516" fmla="*/ 9242580 w 9524996"/>
              <a:gd name="connsiteY516" fmla="*/ 55626 h 2571845"/>
              <a:gd name="connsiteX517" fmla="*/ 9010170 w 9524996"/>
              <a:gd name="connsiteY517" fmla="*/ 288607 h 2571845"/>
              <a:gd name="connsiteX518" fmla="*/ 9242580 w 9524996"/>
              <a:gd name="connsiteY518" fmla="*/ 520827 h 2571845"/>
              <a:gd name="connsiteX519" fmla="*/ 9474990 w 9524996"/>
              <a:gd name="connsiteY519" fmla="*/ 288607 h 2571845"/>
              <a:gd name="connsiteX520" fmla="*/ 9242580 w 9524996"/>
              <a:gd name="connsiteY520" fmla="*/ 55626 h 2571845"/>
              <a:gd name="connsiteX521" fmla="*/ 9242580 w 9524996"/>
              <a:gd name="connsiteY521" fmla="*/ 6191 h 2571845"/>
              <a:gd name="connsiteX522" fmla="*/ 9524996 w 9524996"/>
              <a:gd name="connsiteY522" fmla="*/ 288607 h 2571845"/>
              <a:gd name="connsiteX523" fmla="*/ 9242580 w 9524996"/>
              <a:gd name="connsiteY523" fmla="*/ 570262 h 2571845"/>
              <a:gd name="connsiteX524" fmla="*/ 8960926 w 9524996"/>
              <a:gd name="connsiteY524" fmla="*/ 288607 h 2571845"/>
              <a:gd name="connsiteX525" fmla="*/ 9242580 w 9524996"/>
              <a:gd name="connsiteY525" fmla="*/ 6191 h 2571845"/>
              <a:gd name="connsiteX526" fmla="*/ 8328561 w 9524996"/>
              <a:gd name="connsiteY526" fmla="*/ 0 h 2571845"/>
              <a:gd name="connsiteX527" fmla="*/ 8676319 w 9524996"/>
              <a:gd name="connsiteY527" fmla="*/ 0 h 2571845"/>
              <a:gd name="connsiteX528" fmla="*/ 8676319 w 9524996"/>
              <a:gd name="connsiteY528" fmla="*/ 1502759 h 2571845"/>
              <a:gd name="connsiteX529" fmla="*/ 8328561 w 9524996"/>
              <a:gd name="connsiteY529" fmla="*/ 1502759 h 2571845"/>
              <a:gd name="connsiteX530" fmla="*/ 6883047 w 9524996"/>
              <a:gd name="connsiteY530" fmla="*/ 0 h 2571845"/>
              <a:gd name="connsiteX531" fmla="*/ 8018617 w 9524996"/>
              <a:gd name="connsiteY531" fmla="*/ 0 h 2571845"/>
              <a:gd name="connsiteX532" fmla="*/ 8018617 w 9524996"/>
              <a:gd name="connsiteY532" fmla="*/ 279083 h 2571845"/>
              <a:gd name="connsiteX533" fmla="*/ 7228614 w 9524996"/>
              <a:gd name="connsiteY533" fmla="*/ 279083 h 2571845"/>
              <a:gd name="connsiteX534" fmla="*/ 7228614 w 9524996"/>
              <a:gd name="connsiteY534" fmla="*/ 605409 h 2571845"/>
              <a:gd name="connsiteX535" fmla="*/ 7926320 w 9524996"/>
              <a:gd name="connsiteY535" fmla="*/ 605409 h 2571845"/>
              <a:gd name="connsiteX536" fmla="*/ 7926320 w 9524996"/>
              <a:gd name="connsiteY536" fmla="*/ 875824 h 2571845"/>
              <a:gd name="connsiteX537" fmla="*/ 7228614 w 9524996"/>
              <a:gd name="connsiteY537" fmla="*/ 875824 h 2571845"/>
              <a:gd name="connsiteX538" fmla="*/ 7228614 w 9524996"/>
              <a:gd name="connsiteY538" fmla="*/ 1223677 h 2571845"/>
              <a:gd name="connsiteX539" fmla="*/ 8046526 w 9524996"/>
              <a:gd name="connsiteY539" fmla="*/ 1223677 h 2571845"/>
              <a:gd name="connsiteX540" fmla="*/ 8046526 w 9524996"/>
              <a:gd name="connsiteY540" fmla="*/ 1502759 h 2571845"/>
              <a:gd name="connsiteX541" fmla="*/ 6883047 w 9524996"/>
              <a:gd name="connsiteY541" fmla="*/ 1502759 h 2571845"/>
              <a:gd name="connsiteX542" fmla="*/ 4907181 w 9524996"/>
              <a:gd name="connsiteY542" fmla="*/ 0 h 2571845"/>
              <a:gd name="connsiteX543" fmla="*/ 5194836 w 9524996"/>
              <a:gd name="connsiteY543" fmla="*/ 0 h 2571845"/>
              <a:gd name="connsiteX544" fmla="*/ 5757668 w 9524996"/>
              <a:gd name="connsiteY544" fmla="*/ 933069 h 2571845"/>
              <a:gd name="connsiteX545" fmla="*/ 6311166 w 9524996"/>
              <a:gd name="connsiteY545" fmla="*/ 0 h 2571845"/>
              <a:gd name="connsiteX546" fmla="*/ 6596630 w 9524996"/>
              <a:gd name="connsiteY546" fmla="*/ 0 h 2571845"/>
              <a:gd name="connsiteX547" fmla="*/ 6600917 w 9524996"/>
              <a:gd name="connsiteY547" fmla="*/ 1502759 h 2571845"/>
              <a:gd name="connsiteX548" fmla="*/ 6274685 w 9524996"/>
              <a:gd name="connsiteY548" fmla="*/ 1502759 h 2571845"/>
              <a:gd name="connsiteX549" fmla="*/ 6272685 w 9524996"/>
              <a:gd name="connsiteY549" fmla="*/ 600742 h 2571845"/>
              <a:gd name="connsiteX550" fmla="*/ 5830249 w 9524996"/>
              <a:gd name="connsiteY550" fmla="*/ 1343882 h 2571845"/>
              <a:gd name="connsiteX551" fmla="*/ 5673563 w 9524996"/>
              <a:gd name="connsiteY551" fmla="*/ 1343882 h 2571845"/>
              <a:gd name="connsiteX552" fmla="*/ 5233412 w 9524996"/>
              <a:gd name="connsiteY552" fmla="*/ 620173 h 2571845"/>
              <a:gd name="connsiteX553" fmla="*/ 5233412 w 9524996"/>
              <a:gd name="connsiteY553" fmla="*/ 1502759 h 2571845"/>
              <a:gd name="connsiteX554" fmla="*/ 4907181 w 9524996"/>
              <a:gd name="connsiteY554" fmla="*/ 1502759 h 2571845"/>
              <a:gd name="connsiteX555" fmla="*/ 3005420 w 9524996"/>
              <a:gd name="connsiteY555" fmla="*/ 0 h 2571845"/>
              <a:gd name="connsiteX556" fmla="*/ 4508179 w 9524996"/>
              <a:gd name="connsiteY556" fmla="*/ 1502759 h 2571845"/>
              <a:gd name="connsiteX557" fmla="*/ 3005420 w 9524996"/>
              <a:gd name="connsiteY557" fmla="*/ 1502759 h 2571845"/>
              <a:gd name="connsiteX558" fmla="*/ 2415291 w 9524996"/>
              <a:gd name="connsiteY558" fmla="*/ 309252 h 2571845"/>
              <a:gd name="connsiteX559" fmla="*/ 2254092 w 9524996"/>
              <a:gd name="connsiteY559" fmla="*/ 201549 h 2571845"/>
              <a:gd name="connsiteX560" fmla="*/ 2426244 w 9524996"/>
              <a:gd name="connsiteY560" fmla="*/ 116090 h 2571845"/>
              <a:gd name="connsiteX561" fmla="*/ 3005420 w 9524996"/>
              <a:gd name="connsiteY561" fmla="*/ 0 h 2571845"/>
              <a:gd name="connsiteX562" fmla="*/ 1502761 w 9524996"/>
              <a:gd name="connsiteY562" fmla="*/ 0 h 2571845"/>
              <a:gd name="connsiteX563" fmla="*/ 2081926 w 9524996"/>
              <a:gd name="connsiteY563" fmla="*/ 116090 h 2571845"/>
              <a:gd name="connsiteX564" fmla="*/ 2254092 w 9524996"/>
              <a:gd name="connsiteY564" fmla="*/ 201549 h 2571845"/>
              <a:gd name="connsiteX565" fmla="*/ 2092894 w 9524996"/>
              <a:gd name="connsiteY565" fmla="*/ 309283 h 2571845"/>
              <a:gd name="connsiteX566" fmla="*/ 1502761 w 9524996"/>
              <a:gd name="connsiteY566" fmla="*/ 1502759 h 2571845"/>
              <a:gd name="connsiteX567" fmla="*/ 0 w 9524996"/>
              <a:gd name="connsiteY567" fmla="*/ 1502759 h 2571845"/>
              <a:gd name="connsiteX568" fmla="*/ 1502761 w 9524996"/>
              <a:gd name="connsiteY568" fmla="*/ 0 h 257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</a:cxnLst>
            <a:rect l="l" t="t" r="r" b="b"/>
            <a:pathLst>
              <a:path w="9524996" h="2571845">
                <a:moveTo>
                  <a:pt x="7953848" y="2495454"/>
                </a:moveTo>
                <a:cubicBezTo>
                  <a:pt x="7964135" y="2495454"/>
                  <a:pt x="7972422" y="2498978"/>
                  <a:pt x="7979279" y="2506217"/>
                </a:cubicBezTo>
                <a:cubicBezTo>
                  <a:pt x="7986328" y="2513457"/>
                  <a:pt x="7989853" y="2522315"/>
                  <a:pt x="7989853" y="2532602"/>
                </a:cubicBezTo>
                <a:cubicBezTo>
                  <a:pt x="7989853" y="2542889"/>
                  <a:pt x="7986328" y="2551747"/>
                  <a:pt x="7979279" y="2558986"/>
                </a:cubicBezTo>
                <a:cubicBezTo>
                  <a:pt x="7972422" y="2566225"/>
                  <a:pt x="7963849" y="2569749"/>
                  <a:pt x="7953848" y="2569749"/>
                </a:cubicBezTo>
                <a:cubicBezTo>
                  <a:pt x="7943847" y="2569749"/>
                  <a:pt x="7934512" y="2566225"/>
                  <a:pt x="7927464" y="2558986"/>
                </a:cubicBezTo>
                <a:cubicBezTo>
                  <a:pt x="7920225" y="2551747"/>
                  <a:pt x="7916510" y="2542889"/>
                  <a:pt x="7916510" y="2532602"/>
                </a:cubicBezTo>
                <a:cubicBezTo>
                  <a:pt x="7916510" y="2522315"/>
                  <a:pt x="7920225" y="2513457"/>
                  <a:pt x="7927464" y="2506217"/>
                </a:cubicBezTo>
                <a:cubicBezTo>
                  <a:pt x="7934512" y="2498978"/>
                  <a:pt x="7943561" y="2495454"/>
                  <a:pt x="7953848" y="2495454"/>
                </a:cubicBezTo>
                <a:close/>
                <a:moveTo>
                  <a:pt x="740950" y="2373249"/>
                </a:moveTo>
                <a:lnTo>
                  <a:pt x="740950" y="2521267"/>
                </a:lnTo>
                <a:lnTo>
                  <a:pt x="837820" y="2521267"/>
                </a:lnTo>
                <a:cubicBezTo>
                  <a:pt x="865061" y="2521267"/>
                  <a:pt x="886207" y="2514790"/>
                  <a:pt x="901448" y="2501931"/>
                </a:cubicBezTo>
                <a:lnTo>
                  <a:pt x="901542" y="2501836"/>
                </a:lnTo>
                <a:cubicBezTo>
                  <a:pt x="916782" y="2489073"/>
                  <a:pt x="924402" y="2471261"/>
                  <a:pt x="924402" y="2448401"/>
                </a:cubicBezTo>
                <a:cubicBezTo>
                  <a:pt x="924402" y="2425541"/>
                  <a:pt x="916402" y="2406681"/>
                  <a:pt x="900304" y="2393442"/>
                </a:cubicBezTo>
                <a:cubicBezTo>
                  <a:pt x="884206" y="2379916"/>
                  <a:pt x="862870" y="2373249"/>
                  <a:pt x="835915" y="2373249"/>
                </a:cubicBezTo>
                <a:close/>
                <a:moveTo>
                  <a:pt x="6301451" y="2278951"/>
                </a:moveTo>
                <a:cubicBezTo>
                  <a:pt x="6280877" y="2278951"/>
                  <a:pt x="6262303" y="2283618"/>
                  <a:pt x="6245444" y="2293239"/>
                </a:cubicBezTo>
                <a:cubicBezTo>
                  <a:pt x="6228584" y="2302859"/>
                  <a:pt x="6215345" y="2316956"/>
                  <a:pt x="6205343" y="2335339"/>
                </a:cubicBezTo>
                <a:cubicBezTo>
                  <a:pt x="6195152" y="2353913"/>
                  <a:pt x="6190294" y="2375439"/>
                  <a:pt x="6190294" y="2400300"/>
                </a:cubicBezTo>
                <a:cubicBezTo>
                  <a:pt x="6190294" y="2425160"/>
                  <a:pt x="6195152" y="2447448"/>
                  <a:pt x="6205343" y="2466308"/>
                </a:cubicBezTo>
                <a:cubicBezTo>
                  <a:pt x="6215345" y="2484882"/>
                  <a:pt x="6228680" y="2498978"/>
                  <a:pt x="6245444" y="2508980"/>
                </a:cubicBezTo>
                <a:cubicBezTo>
                  <a:pt x="6262303" y="2518791"/>
                  <a:pt x="6281067" y="2523648"/>
                  <a:pt x="6301451" y="2523648"/>
                </a:cubicBezTo>
                <a:cubicBezTo>
                  <a:pt x="6321835" y="2523648"/>
                  <a:pt x="6340599" y="2518791"/>
                  <a:pt x="6357648" y="2508980"/>
                </a:cubicBezTo>
                <a:cubicBezTo>
                  <a:pt x="6374698" y="2498978"/>
                  <a:pt x="6388224" y="2484882"/>
                  <a:pt x="6398320" y="2466308"/>
                </a:cubicBezTo>
                <a:cubicBezTo>
                  <a:pt x="6408321" y="2447543"/>
                  <a:pt x="6413370" y="2425826"/>
                  <a:pt x="6413370" y="2400966"/>
                </a:cubicBezTo>
                <a:cubicBezTo>
                  <a:pt x="6413370" y="2376106"/>
                  <a:pt x="6408321" y="2354580"/>
                  <a:pt x="6398320" y="2336006"/>
                </a:cubicBezTo>
                <a:lnTo>
                  <a:pt x="6398320" y="2335911"/>
                </a:lnTo>
                <a:cubicBezTo>
                  <a:pt x="6388128" y="2317527"/>
                  <a:pt x="6374603" y="2303430"/>
                  <a:pt x="6357648" y="2293620"/>
                </a:cubicBezTo>
                <a:cubicBezTo>
                  <a:pt x="6340599" y="2283809"/>
                  <a:pt x="6322025" y="2278951"/>
                  <a:pt x="6301451" y="2278951"/>
                </a:cubicBezTo>
                <a:close/>
                <a:moveTo>
                  <a:pt x="4197378" y="2278951"/>
                </a:moveTo>
                <a:cubicBezTo>
                  <a:pt x="4176804" y="2278951"/>
                  <a:pt x="4158230" y="2283618"/>
                  <a:pt x="4141371" y="2293239"/>
                </a:cubicBezTo>
                <a:cubicBezTo>
                  <a:pt x="4124512" y="2302859"/>
                  <a:pt x="4111272" y="2316956"/>
                  <a:pt x="4101271" y="2335339"/>
                </a:cubicBezTo>
                <a:cubicBezTo>
                  <a:pt x="4091079" y="2353913"/>
                  <a:pt x="4086221" y="2375439"/>
                  <a:pt x="4086221" y="2400300"/>
                </a:cubicBezTo>
                <a:cubicBezTo>
                  <a:pt x="4086221" y="2425160"/>
                  <a:pt x="4091079" y="2447448"/>
                  <a:pt x="4101271" y="2466308"/>
                </a:cubicBezTo>
                <a:cubicBezTo>
                  <a:pt x="4111272" y="2484882"/>
                  <a:pt x="4124607" y="2498978"/>
                  <a:pt x="4141371" y="2508980"/>
                </a:cubicBezTo>
                <a:cubicBezTo>
                  <a:pt x="4158230" y="2518791"/>
                  <a:pt x="4176995" y="2523648"/>
                  <a:pt x="4197378" y="2523648"/>
                </a:cubicBezTo>
                <a:cubicBezTo>
                  <a:pt x="4217762" y="2523648"/>
                  <a:pt x="4236526" y="2518791"/>
                  <a:pt x="4253576" y="2508980"/>
                </a:cubicBezTo>
                <a:cubicBezTo>
                  <a:pt x="4270625" y="2498978"/>
                  <a:pt x="4284151" y="2484882"/>
                  <a:pt x="4294247" y="2466308"/>
                </a:cubicBezTo>
                <a:cubicBezTo>
                  <a:pt x="4304249" y="2447543"/>
                  <a:pt x="4309297" y="2425826"/>
                  <a:pt x="4309297" y="2400966"/>
                </a:cubicBezTo>
                <a:cubicBezTo>
                  <a:pt x="4309297" y="2376106"/>
                  <a:pt x="4304249" y="2354580"/>
                  <a:pt x="4294247" y="2336006"/>
                </a:cubicBezTo>
                <a:lnTo>
                  <a:pt x="4294247" y="2335911"/>
                </a:lnTo>
                <a:cubicBezTo>
                  <a:pt x="4284056" y="2317527"/>
                  <a:pt x="4270530" y="2303430"/>
                  <a:pt x="4253576" y="2293620"/>
                </a:cubicBezTo>
                <a:cubicBezTo>
                  <a:pt x="4236526" y="2283809"/>
                  <a:pt x="4217952" y="2278951"/>
                  <a:pt x="4197378" y="2278951"/>
                </a:cubicBezTo>
                <a:close/>
                <a:moveTo>
                  <a:pt x="1939290" y="2278951"/>
                </a:moveTo>
                <a:cubicBezTo>
                  <a:pt x="1918715" y="2278951"/>
                  <a:pt x="1900141" y="2283618"/>
                  <a:pt x="1883282" y="2293239"/>
                </a:cubicBezTo>
                <a:cubicBezTo>
                  <a:pt x="1866423" y="2302859"/>
                  <a:pt x="1853183" y="2316956"/>
                  <a:pt x="1843182" y="2335339"/>
                </a:cubicBezTo>
                <a:cubicBezTo>
                  <a:pt x="1832991" y="2353913"/>
                  <a:pt x="1828132" y="2375439"/>
                  <a:pt x="1828132" y="2400300"/>
                </a:cubicBezTo>
                <a:cubicBezTo>
                  <a:pt x="1828132" y="2425160"/>
                  <a:pt x="1832991" y="2447448"/>
                  <a:pt x="1843182" y="2466308"/>
                </a:cubicBezTo>
                <a:cubicBezTo>
                  <a:pt x="1853183" y="2484882"/>
                  <a:pt x="1866518" y="2498978"/>
                  <a:pt x="1883282" y="2508980"/>
                </a:cubicBezTo>
                <a:cubicBezTo>
                  <a:pt x="1900141" y="2518791"/>
                  <a:pt x="1918906" y="2523648"/>
                  <a:pt x="1939290" y="2523648"/>
                </a:cubicBezTo>
                <a:cubicBezTo>
                  <a:pt x="1959673" y="2523648"/>
                  <a:pt x="1978437" y="2518791"/>
                  <a:pt x="1995487" y="2508980"/>
                </a:cubicBezTo>
                <a:cubicBezTo>
                  <a:pt x="2012536" y="2498978"/>
                  <a:pt x="2026062" y="2484882"/>
                  <a:pt x="2036158" y="2466308"/>
                </a:cubicBezTo>
                <a:cubicBezTo>
                  <a:pt x="2046160" y="2447543"/>
                  <a:pt x="2051208" y="2425826"/>
                  <a:pt x="2051208" y="2400966"/>
                </a:cubicBezTo>
                <a:cubicBezTo>
                  <a:pt x="2051208" y="2376106"/>
                  <a:pt x="2046160" y="2354580"/>
                  <a:pt x="2036158" y="2336006"/>
                </a:cubicBezTo>
                <a:lnTo>
                  <a:pt x="2036158" y="2335911"/>
                </a:lnTo>
                <a:cubicBezTo>
                  <a:pt x="2025967" y="2317527"/>
                  <a:pt x="2012441" y="2303430"/>
                  <a:pt x="1995487" y="2293620"/>
                </a:cubicBezTo>
                <a:cubicBezTo>
                  <a:pt x="1978437" y="2283809"/>
                  <a:pt x="1959863" y="2278951"/>
                  <a:pt x="1939290" y="2278951"/>
                </a:cubicBezTo>
                <a:close/>
                <a:moveTo>
                  <a:pt x="7138984" y="2277522"/>
                </a:moveTo>
                <a:cubicBezTo>
                  <a:pt x="7111361" y="2277522"/>
                  <a:pt x="7087930" y="2286571"/>
                  <a:pt x="7068309" y="2304097"/>
                </a:cubicBezTo>
                <a:cubicBezTo>
                  <a:pt x="7048973" y="2321718"/>
                  <a:pt x="7037733" y="2346198"/>
                  <a:pt x="7035067" y="2377344"/>
                </a:cubicBezTo>
                <a:lnTo>
                  <a:pt x="7243092" y="2377344"/>
                </a:lnTo>
                <a:cubicBezTo>
                  <a:pt x="7243092" y="2356580"/>
                  <a:pt x="7238425" y="2338578"/>
                  <a:pt x="7229185" y="2323528"/>
                </a:cubicBezTo>
                <a:lnTo>
                  <a:pt x="7229281" y="2323528"/>
                </a:lnTo>
                <a:cubicBezTo>
                  <a:pt x="7220042" y="2308669"/>
                  <a:pt x="7207564" y="2297144"/>
                  <a:pt x="7191658" y="2289238"/>
                </a:cubicBezTo>
                <a:cubicBezTo>
                  <a:pt x="7175846" y="2281428"/>
                  <a:pt x="7158415" y="2277522"/>
                  <a:pt x="7138984" y="2277522"/>
                </a:cubicBezTo>
                <a:close/>
                <a:moveTo>
                  <a:pt x="3037995" y="2277522"/>
                </a:moveTo>
                <a:cubicBezTo>
                  <a:pt x="3010373" y="2277522"/>
                  <a:pt x="2986941" y="2286571"/>
                  <a:pt x="2967320" y="2304097"/>
                </a:cubicBezTo>
                <a:cubicBezTo>
                  <a:pt x="2947984" y="2321718"/>
                  <a:pt x="2936745" y="2346198"/>
                  <a:pt x="2934078" y="2377344"/>
                </a:cubicBezTo>
                <a:lnTo>
                  <a:pt x="3142104" y="2377344"/>
                </a:lnTo>
                <a:cubicBezTo>
                  <a:pt x="3142104" y="2356580"/>
                  <a:pt x="3137436" y="2338578"/>
                  <a:pt x="3128197" y="2323528"/>
                </a:cubicBezTo>
                <a:lnTo>
                  <a:pt x="3128292" y="2323528"/>
                </a:lnTo>
                <a:cubicBezTo>
                  <a:pt x="3119053" y="2308669"/>
                  <a:pt x="3106575" y="2297144"/>
                  <a:pt x="3090669" y="2289238"/>
                </a:cubicBezTo>
                <a:cubicBezTo>
                  <a:pt x="3074857" y="2281428"/>
                  <a:pt x="3057426" y="2277522"/>
                  <a:pt x="3037995" y="2277522"/>
                </a:cubicBezTo>
                <a:close/>
                <a:moveTo>
                  <a:pt x="1194912" y="2277522"/>
                </a:moveTo>
                <a:cubicBezTo>
                  <a:pt x="1167289" y="2277522"/>
                  <a:pt x="1143857" y="2286571"/>
                  <a:pt x="1124236" y="2304097"/>
                </a:cubicBezTo>
                <a:cubicBezTo>
                  <a:pt x="1104900" y="2321718"/>
                  <a:pt x="1093661" y="2346198"/>
                  <a:pt x="1090994" y="2377344"/>
                </a:cubicBezTo>
                <a:lnTo>
                  <a:pt x="1299021" y="2377344"/>
                </a:lnTo>
                <a:cubicBezTo>
                  <a:pt x="1299021" y="2356580"/>
                  <a:pt x="1294352" y="2338578"/>
                  <a:pt x="1285114" y="2323528"/>
                </a:cubicBezTo>
                <a:lnTo>
                  <a:pt x="1285209" y="2323528"/>
                </a:lnTo>
                <a:cubicBezTo>
                  <a:pt x="1275970" y="2308669"/>
                  <a:pt x="1263492" y="2297144"/>
                  <a:pt x="1247585" y="2289238"/>
                </a:cubicBezTo>
                <a:cubicBezTo>
                  <a:pt x="1231774" y="2281428"/>
                  <a:pt x="1214343" y="2277522"/>
                  <a:pt x="1194912" y="2277522"/>
                </a:cubicBezTo>
                <a:close/>
                <a:moveTo>
                  <a:pt x="2436780" y="2236755"/>
                </a:moveTo>
                <a:lnTo>
                  <a:pt x="2491549" y="2236755"/>
                </a:lnTo>
                <a:lnTo>
                  <a:pt x="2491549" y="2236850"/>
                </a:lnTo>
                <a:lnTo>
                  <a:pt x="2491549" y="2566320"/>
                </a:lnTo>
                <a:lnTo>
                  <a:pt x="2436780" y="2566320"/>
                </a:lnTo>
                <a:lnTo>
                  <a:pt x="2436780" y="2517552"/>
                </a:lnTo>
                <a:cubicBezTo>
                  <a:pt x="2426398" y="2534411"/>
                  <a:pt x="2411729" y="2547461"/>
                  <a:pt x="2393156" y="2556890"/>
                </a:cubicBezTo>
                <a:cubicBezTo>
                  <a:pt x="2374581" y="2566320"/>
                  <a:pt x="2354008" y="2571178"/>
                  <a:pt x="2331529" y="2571178"/>
                </a:cubicBezTo>
                <a:cubicBezTo>
                  <a:pt x="2305907" y="2571178"/>
                  <a:pt x="2282951" y="2565653"/>
                  <a:pt x="2262473" y="2555080"/>
                </a:cubicBezTo>
                <a:cubicBezTo>
                  <a:pt x="2242089" y="2544508"/>
                  <a:pt x="2225897" y="2528696"/>
                  <a:pt x="2214086" y="2507360"/>
                </a:cubicBezTo>
                <a:cubicBezTo>
                  <a:pt x="2202179" y="2486024"/>
                  <a:pt x="2196274" y="2460212"/>
                  <a:pt x="2196274" y="2429827"/>
                </a:cubicBezTo>
                <a:lnTo>
                  <a:pt x="2196274" y="2236850"/>
                </a:lnTo>
                <a:lnTo>
                  <a:pt x="2250471" y="2236850"/>
                </a:lnTo>
                <a:lnTo>
                  <a:pt x="2250471" y="2422588"/>
                </a:lnTo>
                <a:cubicBezTo>
                  <a:pt x="2250471" y="2455068"/>
                  <a:pt x="2258663" y="2479928"/>
                  <a:pt x="2275141" y="2497359"/>
                </a:cubicBezTo>
                <a:cubicBezTo>
                  <a:pt x="2291619" y="2514790"/>
                  <a:pt x="2313908" y="2523553"/>
                  <a:pt x="2342483" y="2523553"/>
                </a:cubicBezTo>
                <a:cubicBezTo>
                  <a:pt x="2371058" y="2523553"/>
                  <a:pt x="2394775" y="2514504"/>
                  <a:pt x="2411539" y="2496502"/>
                </a:cubicBezTo>
                <a:cubicBezTo>
                  <a:pt x="2428398" y="2478309"/>
                  <a:pt x="2436780" y="2452115"/>
                  <a:pt x="2436780" y="2417635"/>
                </a:cubicBezTo>
                <a:close/>
                <a:moveTo>
                  <a:pt x="7705435" y="2231326"/>
                </a:moveTo>
                <a:cubicBezTo>
                  <a:pt x="7741821" y="2231326"/>
                  <a:pt x="7771444" y="2240565"/>
                  <a:pt x="7793732" y="2258949"/>
                </a:cubicBezTo>
                <a:cubicBezTo>
                  <a:pt x="7816211" y="2277332"/>
                  <a:pt x="7828213" y="2302573"/>
                  <a:pt x="7829927" y="2334672"/>
                </a:cubicBezTo>
                <a:lnTo>
                  <a:pt x="7775158" y="2334672"/>
                </a:lnTo>
                <a:cubicBezTo>
                  <a:pt x="7774015" y="2317432"/>
                  <a:pt x="7767158" y="2303716"/>
                  <a:pt x="7754394" y="2293143"/>
                </a:cubicBezTo>
                <a:cubicBezTo>
                  <a:pt x="7741821" y="2282761"/>
                  <a:pt x="7724867" y="2277522"/>
                  <a:pt x="7703531" y="2277522"/>
                </a:cubicBezTo>
                <a:cubicBezTo>
                  <a:pt x="7683909" y="2277522"/>
                  <a:pt x="7668288" y="2281809"/>
                  <a:pt x="7656763" y="2290286"/>
                </a:cubicBezTo>
                <a:cubicBezTo>
                  <a:pt x="7645047" y="2298668"/>
                  <a:pt x="7639332" y="2309622"/>
                  <a:pt x="7639332" y="2323338"/>
                </a:cubicBezTo>
                <a:cubicBezTo>
                  <a:pt x="7639332" y="2334101"/>
                  <a:pt x="7642857" y="2343150"/>
                  <a:pt x="7649714" y="2350198"/>
                </a:cubicBezTo>
                <a:cubicBezTo>
                  <a:pt x="7656763" y="2357056"/>
                  <a:pt x="7665526" y="2362771"/>
                  <a:pt x="7676289" y="2367057"/>
                </a:cubicBezTo>
                <a:cubicBezTo>
                  <a:pt x="7686862" y="2371153"/>
                  <a:pt x="7701530" y="2375820"/>
                  <a:pt x="7720295" y="2381154"/>
                </a:cubicBezTo>
                <a:cubicBezTo>
                  <a:pt x="7744012" y="2387631"/>
                  <a:pt x="7763347" y="2393918"/>
                  <a:pt x="7778016" y="2400109"/>
                </a:cubicBezTo>
                <a:cubicBezTo>
                  <a:pt x="7792875" y="2406205"/>
                  <a:pt x="7805639" y="2415540"/>
                  <a:pt x="7816211" y="2427922"/>
                </a:cubicBezTo>
                <a:cubicBezTo>
                  <a:pt x="7826974" y="2440495"/>
                  <a:pt x="7832499" y="2456688"/>
                  <a:pt x="7832880" y="2476690"/>
                </a:cubicBezTo>
                <a:cubicBezTo>
                  <a:pt x="7832880" y="2494692"/>
                  <a:pt x="7827832" y="2510980"/>
                  <a:pt x="7817831" y="2525458"/>
                </a:cubicBezTo>
                <a:cubicBezTo>
                  <a:pt x="7807829" y="2539936"/>
                  <a:pt x="7793732" y="2551271"/>
                  <a:pt x="7775540" y="2559558"/>
                </a:cubicBezTo>
                <a:cubicBezTo>
                  <a:pt x="7757157" y="2567749"/>
                  <a:pt x="7736201" y="2571845"/>
                  <a:pt x="7712674" y="2571845"/>
                </a:cubicBezTo>
                <a:cubicBezTo>
                  <a:pt x="7687243" y="2571845"/>
                  <a:pt x="7664764" y="2567559"/>
                  <a:pt x="7644571" y="2558891"/>
                </a:cubicBezTo>
                <a:lnTo>
                  <a:pt x="7644571" y="2558796"/>
                </a:lnTo>
                <a:cubicBezTo>
                  <a:pt x="7624568" y="2550223"/>
                  <a:pt x="7608757" y="2538031"/>
                  <a:pt x="7597231" y="2522601"/>
                </a:cubicBezTo>
                <a:cubicBezTo>
                  <a:pt x="7585516" y="2507170"/>
                  <a:pt x="7579229" y="2489549"/>
                  <a:pt x="7577896" y="2469356"/>
                </a:cubicBezTo>
                <a:lnTo>
                  <a:pt x="7634475" y="2469356"/>
                </a:lnTo>
                <a:cubicBezTo>
                  <a:pt x="7635998" y="2485834"/>
                  <a:pt x="7643904" y="2499264"/>
                  <a:pt x="7657525" y="2509647"/>
                </a:cubicBezTo>
                <a:cubicBezTo>
                  <a:pt x="7671432" y="2520219"/>
                  <a:pt x="7689624" y="2525268"/>
                  <a:pt x="7711913" y="2525268"/>
                </a:cubicBezTo>
                <a:cubicBezTo>
                  <a:pt x="7732867" y="2525268"/>
                  <a:pt x="7749346" y="2520791"/>
                  <a:pt x="7761252" y="2511361"/>
                </a:cubicBezTo>
                <a:cubicBezTo>
                  <a:pt x="7773349" y="2502122"/>
                  <a:pt x="7779445" y="2490597"/>
                  <a:pt x="7779445" y="2476500"/>
                </a:cubicBezTo>
                <a:cubicBezTo>
                  <a:pt x="7779445" y="2462402"/>
                  <a:pt x="7772968" y="2451449"/>
                  <a:pt x="7760109" y="2444400"/>
                </a:cubicBezTo>
                <a:cubicBezTo>
                  <a:pt x="7747346" y="2437352"/>
                  <a:pt x="7727439" y="2430494"/>
                  <a:pt x="7700578" y="2423636"/>
                </a:cubicBezTo>
                <a:cubicBezTo>
                  <a:pt x="7676099" y="2417159"/>
                  <a:pt x="7656191" y="2410682"/>
                  <a:pt x="7640665" y="2404014"/>
                </a:cubicBezTo>
                <a:cubicBezTo>
                  <a:pt x="7625426" y="2397347"/>
                  <a:pt x="7612090" y="2387536"/>
                  <a:pt x="7601137" y="2374677"/>
                </a:cubicBezTo>
                <a:cubicBezTo>
                  <a:pt x="7589992" y="2361533"/>
                  <a:pt x="7584468" y="2344293"/>
                  <a:pt x="7584468" y="2323242"/>
                </a:cubicBezTo>
                <a:cubicBezTo>
                  <a:pt x="7584468" y="2306383"/>
                  <a:pt x="7589516" y="2290953"/>
                  <a:pt x="7599517" y="2276855"/>
                </a:cubicBezTo>
                <a:cubicBezTo>
                  <a:pt x="7609519" y="2262949"/>
                  <a:pt x="7623807" y="2251805"/>
                  <a:pt x="7642190" y="2243613"/>
                </a:cubicBezTo>
                <a:cubicBezTo>
                  <a:pt x="7660573" y="2235422"/>
                  <a:pt x="7681718" y="2231326"/>
                  <a:pt x="7705435" y="2231326"/>
                </a:cubicBezTo>
                <a:close/>
                <a:moveTo>
                  <a:pt x="7141556" y="2231326"/>
                </a:moveTo>
                <a:cubicBezTo>
                  <a:pt x="7173655" y="2231326"/>
                  <a:pt x="7200516" y="2238184"/>
                  <a:pt x="7224518" y="2251709"/>
                </a:cubicBezTo>
                <a:cubicBezTo>
                  <a:pt x="7248426" y="2265426"/>
                  <a:pt x="7267000" y="2284190"/>
                  <a:pt x="7280145" y="2308098"/>
                </a:cubicBezTo>
                <a:cubicBezTo>
                  <a:pt x="7293098" y="2331815"/>
                  <a:pt x="7299766" y="2358771"/>
                  <a:pt x="7299766" y="2388965"/>
                </a:cubicBezTo>
                <a:cubicBezTo>
                  <a:pt x="7299766" y="2399347"/>
                  <a:pt x="7299004" y="2410301"/>
                  <a:pt x="7297766" y="2422017"/>
                </a:cubicBezTo>
                <a:lnTo>
                  <a:pt x="7034495" y="2422017"/>
                </a:lnTo>
                <a:cubicBezTo>
                  <a:pt x="7036495" y="2454497"/>
                  <a:pt x="7047639" y="2479738"/>
                  <a:pt x="7067737" y="2497931"/>
                </a:cubicBezTo>
                <a:cubicBezTo>
                  <a:pt x="7088120" y="2516314"/>
                  <a:pt x="7112600" y="2525363"/>
                  <a:pt x="7141556" y="2525363"/>
                </a:cubicBezTo>
                <a:cubicBezTo>
                  <a:pt x="7165082" y="2525363"/>
                  <a:pt x="7184799" y="2519838"/>
                  <a:pt x="7200706" y="2508885"/>
                </a:cubicBezTo>
                <a:cubicBezTo>
                  <a:pt x="7216518" y="2497740"/>
                  <a:pt x="7227757" y="2483072"/>
                  <a:pt x="7234139" y="2464689"/>
                </a:cubicBezTo>
                <a:lnTo>
                  <a:pt x="7293098" y="2464689"/>
                </a:lnTo>
                <a:cubicBezTo>
                  <a:pt x="7284336" y="2496407"/>
                  <a:pt x="7266714" y="2522029"/>
                  <a:pt x="7240044" y="2542032"/>
                </a:cubicBezTo>
                <a:cubicBezTo>
                  <a:pt x="7213660" y="2561843"/>
                  <a:pt x="7180704" y="2571750"/>
                  <a:pt x="7141556" y="2571750"/>
                </a:cubicBezTo>
                <a:cubicBezTo>
                  <a:pt x="7110218" y="2571750"/>
                  <a:pt x="7082215" y="2564701"/>
                  <a:pt x="7057545" y="2550604"/>
                </a:cubicBezTo>
                <a:cubicBezTo>
                  <a:pt x="7032875" y="2536507"/>
                  <a:pt x="7013540" y="2516695"/>
                  <a:pt x="6999633" y="2490692"/>
                </a:cubicBezTo>
                <a:cubicBezTo>
                  <a:pt x="6985536" y="2464879"/>
                  <a:pt x="6978488" y="2434875"/>
                  <a:pt x="6978488" y="2400871"/>
                </a:cubicBezTo>
                <a:cubicBezTo>
                  <a:pt x="6978488" y="2366867"/>
                  <a:pt x="6985346" y="2337054"/>
                  <a:pt x="6999062" y="2311241"/>
                </a:cubicBezTo>
                <a:cubicBezTo>
                  <a:pt x="7012587" y="2285619"/>
                  <a:pt x="7031732" y="2265997"/>
                  <a:pt x="7056402" y="2252091"/>
                </a:cubicBezTo>
                <a:cubicBezTo>
                  <a:pt x="7081072" y="2238184"/>
                  <a:pt x="7109457" y="2231326"/>
                  <a:pt x="7141556" y="2231326"/>
                </a:cubicBezTo>
                <a:close/>
                <a:moveTo>
                  <a:pt x="6290688" y="2231326"/>
                </a:moveTo>
                <a:cubicBezTo>
                  <a:pt x="6320025" y="2231326"/>
                  <a:pt x="6344504" y="2237613"/>
                  <a:pt x="6365840" y="2249900"/>
                </a:cubicBezTo>
                <a:cubicBezTo>
                  <a:pt x="6386985" y="2262473"/>
                  <a:pt x="6402797" y="2278094"/>
                  <a:pt x="6413370" y="2296858"/>
                </a:cubicBezTo>
                <a:lnTo>
                  <a:pt x="6413370" y="2236755"/>
                </a:lnTo>
                <a:lnTo>
                  <a:pt x="6468615" y="2236755"/>
                </a:lnTo>
                <a:lnTo>
                  <a:pt x="6468615" y="2566225"/>
                </a:lnTo>
                <a:lnTo>
                  <a:pt x="6413370" y="2566225"/>
                </a:lnTo>
                <a:lnTo>
                  <a:pt x="6413370" y="2504979"/>
                </a:lnTo>
                <a:cubicBezTo>
                  <a:pt x="6402416" y="2524125"/>
                  <a:pt x="6386318" y="2540031"/>
                  <a:pt x="6364792" y="2552700"/>
                </a:cubicBezTo>
                <a:cubicBezTo>
                  <a:pt x="6343456" y="2565273"/>
                  <a:pt x="6318405" y="2571654"/>
                  <a:pt x="6290021" y="2571654"/>
                </a:cubicBezTo>
                <a:cubicBezTo>
                  <a:pt x="6261637" y="2571654"/>
                  <a:pt x="6234205" y="2564415"/>
                  <a:pt x="6210583" y="2549937"/>
                </a:cubicBezTo>
                <a:cubicBezTo>
                  <a:pt x="6186865" y="2535459"/>
                  <a:pt x="6168292" y="2515266"/>
                  <a:pt x="6154766" y="2489263"/>
                </a:cubicBezTo>
                <a:cubicBezTo>
                  <a:pt x="6141050" y="2463260"/>
                  <a:pt x="6134192" y="2433447"/>
                  <a:pt x="6134192" y="2400204"/>
                </a:cubicBezTo>
                <a:cubicBezTo>
                  <a:pt x="6134192" y="2366962"/>
                  <a:pt x="6141050" y="2336958"/>
                  <a:pt x="6154766" y="2311526"/>
                </a:cubicBezTo>
                <a:lnTo>
                  <a:pt x="6154861" y="2311622"/>
                </a:lnTo>
                <a:cubicBezTo>
                  <a:pt x="6168386" y="2286190"/>
                  <a:pt x="6187151" y="2266378"/>
                  <a:pt x="6211059" y="2252281"/>
                </a:cubicBezTo>
                <a:cubicBezTo>
                  <a:pt x="6234967" y="2238375"/>
                  <a:pt x="6261351" y="2231326"/>
                  <a:pt x="6290688" y="2231326"/>
                </a:cubicBezTo>
                <a:close/>
                <a:moveTo>
                  <a:pt x="5170453" y="2231326"/>
                </a:moveTo>
                <a:cubicBezTo>
                  <a:pt x="5206838" y="2231326"/>
                  <a:pt x="5236461" y="2240565"/>
                  <a:pt x="5258749" y="2258949"/>
                </a:cubicBezTo>
                <a:cubicBezTo>
                  <a:pt x="5281229" y="2277332"/>
                  <a:pt x="5293230" y="2302573"/>
                  <a:pt x="5294945" y="2334672"/>
                </a:cubicBezTo>
                <a:lnTo>
                  <a:pt x="5240176" y="2334672"/>
                </a:lnTo>
                <a:cubicBezTo>
                  <a:pt x="5239033" y="2317432"/>
                  <a:pt x="5232175" y="2303716"/>
                  <a:pt x="5219411" y="2293143"/>
                </a:cubicBezTo>
                <a:cubicBezTo>
                  <a:pt x="5206838" y="2282761"/>
                  <a:pt x="5189884" y="2277522"/>
                  <a:pt x="5168548" y="2277522"/>
                </a:cubicBezTo>
                <a:cubicBezTo>
                  <a:pt x="5148926" y="2277522"/>
                  <a:pt x="5133305" y="2281809"/>
                  <a:pt x="5121780" y="2290286"/>
                </a:cubicBezTo>
                <a:cubicBezTo>
                  <a:pt x="5110064" y="2298668"/>
                  <a:pt x="5104349" y="2309622"/>
                  <a:pt x="5104349" y="2323338"/>
                </a:cubicBezTo>
                <a:cubicBezTo>
                  <a:pt x="5104349" y="2334101"/>
                  <a:pt x="5107874" y="2343150"/>
                  <a:pt x="5114731" y="2350198"/>
                </a:cubicBezTo>
                <a:cubicBezTo>
                  <a:pt x="5121780" y="2357056"/>
                  <a:pt x="5130543" y="2362771"/>
                  <a:pt x="5141306" y="2367057"/>
                </a:cubicBezTo>
                <a:cubicBezTo>
                  <a:pt x="5151879" y="2371153"/>
                  <a:pt x="5166547" y="2375820"/>
                  <a:pt x="5185312" y="2381154"/>
                </a:cubicBezTo>
                <a:cubicBezTo>
                  <a:pt x="5209029" y="2387631"/>
                  <a:pt x="5228364" y="2393918"/>
                  <a:pt x="5243033" y="2400109"/>
                </a:cubicBezTo>
                <a:cubicBezTo>
                  <a:pt x="5257892" y="2406205"/>
                  <a:pt x="5270656" y="2415540"/>
                  <a:pt x="5281229" y="2427922"/>
                </a:cubicBezTo>
                <a:cubicBezTo>
                  <a:pt x="5291992" y="2440495"/>
                  <a:pt x="5297516" y="2456688"/>
                  <a:pt x="5297897" y="2476690"/>
                </a:cubicBezTo>
                <a:cubicBezTo>
                  <a:pt x="5297897" y="2494692"/>
                  <a:pt x="5292849" y="2510980"/>
                  <a:pt x="5282848" y="2525458"/>
                </a:cubicBezTo>
                <a:cubicBezTo>
                  <a:pt x="5272847" y="2539936"/>
                  <a:pt x="5258749" y="2551271"/>
                  <a:pt x="5240557" y="2559558"/>
                </a:cubicBezTo>
                <a:cubicBezTo>
                  <a:pt x="5222174" y="2567749"/>
                  <a:pt x="5201218" y="2571845"/>
                  <a:pt x="5177692" y="2571845"/>
                </a:cubicBezTo>
                <a:cubicBezTo>
                  <a:pt x="5152260" y="2571845"/>
                  <a:pt x="5129781" y="2567559"/>
                  <a:pt x="5109588" y="2558891"/>
                </a:cubicBezTo>
                <a:lnTo>
                  <a:pt x="5109588" y="2558796"/>
                </a:lnTo>
                <a:cubicBezTo>
                  <a:pt x="5089586" y="2550223"/>
                  <a:pt x="5073774" y="2538031"/>
                  <a:pt x="5062248" y="2522601"/>
                </a:cubicBezTo>
                <a:cubicBezTo>
                  <a:pt x="5050533" y="2507170"/>
                  <a:pt x="5044247" y="2489549"/>
                  <a:pt x="5042913" y="2469356"/>
                </a:cubicBezTo>
                <a:lnTo>
                  <a:pt x="5099492" y="2469356"/>
                </a:lnTo>
                <a:cubicBezTo>
                  <a:pt x="5101015" y="2485834"/>
                  <a:pt x="5108921" y="2499264"/>
                  <a:pt x="5122542" y="2509647"/>
                </a:cubicBezTo>
                <a:cubicBezTo>
                  <a:pt x="5136449" y="2520219"/>
                  <a:pt x="5154641" y="2525268"/>
                  <a:pt x="5176930" y="2525268"/>
                </a:cubicBezTo>
                <a:cubicBezTo>
                  <a:pt x="5197885" y="2525268"/>
                  <a:pt x="5214363" y="2520791"/>
                  <a:pt x="5226269" y="2511361"/>
                </a:cubicBezTo>
                <a:cubicBezTo>
                  <a:pt x="5238366" y="2502122"/>
                  <a:pt x="5244462" y="2490597"/>
                  <a:pt x="5244462" y="2476500"/>
                </a:cubicBezTo>
                <a:cubicBezTo>
                  <a:pt x="5244462" y="2462402"/>
                  <a:pt x="5237985" y="2451449"/>
                  <a:pt x="5225126" y="2444400"/>
                </a:cubicBezTo>
                <a:cubicBezTo>
                  <a:pt x="5212363" y="2437352"/>
                  <a:pt x="5192456" y="2430494"/>
                  <a:pt x="5165595" y="2423636"/>
                </a:cubicBezTo>
                <a:cubicBezTo>
                  <a:pt x="5141116" y="2417159"/>
                  <a:pt x="5121208" y="2410682"/>
                  <a:pt x="5105683" y="2404014"/>
                </a:cubicBezTo>
                <a:cubicBezTo>
                  <a:pt x="5090443" y="2397347"/>
                  <a:pt x="5077108" y="2387536"/>
                  <a:pt x="5066154" y="2374677"/>
                </a:cubicBezTo>
                <a:cubicBezTo>
                  <a:pt x="5055010" y="2361533"/>
                  <a:pt x="5049485" y="2344293"/>
                  <a:pt x="5049485" y="2323242"/>
                </a:cubicBezTo>
                <a:cubicBezTo>
                  <a:pt x="5049485" y="2306383"/>
                  <a:pt x="5054533" y="2290953"/>
                  <a:pt x="5064535" y="2276855"/>
                </a:cubicBezTo>
                <a:cubicBezTo>
                  <a:pt x="5074536" y="2262949"/>
                  <a:pt x="5088824" y="2251805"/>
                  <a:pt x="5107207" y="2243613"/>
                </a:cubicBezTo>
                <a:cubicBezTo>
                  <a:pt x="5125590" y="2235422"/>
                  <a:pt x="5146736" y="2231326"/>
                  <a:pt x="5170453" y="2231326"/>
                </a:cubicBezTo>
                <a:close/>
                <a:moveTo>
                  <a:pt x="4186615" y="2231326"/>
                </a:moveTo>
                <a:cubicBezTo>
                  <a:pt x="4215952" y="2231326"/>
                  <a:pt x="4240431" y="2237613"/>
                  <a:pt x="4261767" y="2249900"/>
                </a:cubicBezTo>
                <a:cubicBezTo>
                  <a:pt x="4282913" y="2262473"/>
                  <a:pt x="4298724" y="2278094"/>
                  <a:pt x="4309297" y="2296858"/>
                </a:cubicBezTo>
                <a:lnTo>
                  <a:pt x="4309297" y="2236755"/>
                </a:lnTo>
                <a:lnTo>
                  <a:pt x="4364542" y="2236755"/>
                </a:lnTo>
                <a:lnTo>
                  <a:pt x="4364542" y="2566225"/>
                </a:lnTo>
                <a:lnTo>
                  <a:pt x="4309297" y="2566225"/>
                </a:lnTo>
                <a:lnTo>
                  <a:pt x="4309297" y="2504979"/>
                </a:lnTo>
                <a:cubicBezTo>
                  <a:pt x="4298343" y="2524125"/>
                  <a:pt x="4282246" y="2540031"/>
                  <a:pt x="4260719" y="2552700"/>
                </a:cubicBezTo>
                <a:cubicBezTo>
                  <a:pt x="4239383" y="2565273"/>
                  <a:pt x="4214333" y="2571654"/>
                  <a:pt x="4185948" y="2571654"/>
                </a:cubicBezTo>
                <a:cubicBezTo>
                  <a:pt x="4157564" y="2571654"/>
                  <a:pt x="4130132" y="2564415"/>
                  <a:pt x="4106510" y="2549937"/>
                </a:cubicBezTo>
                <a:cubicBezTo>
                  <a:pt x="4082793" y="2535459"/>
                  <a:pt x="4064219" y="2515266"/>
                  <a:pt x="4050693" y="2489263"/>
                </a:cubicBezTo>
                <a:cubicBezTo>
                  <a:pt x="4036977" y="2463260"/>
                  <a:pt x="4030119" y="2433447"/>
                  <a:pt x="4030119" y="2400204"/>
                </a:cubicBezTo>
                <a:cubicBezTo>
                  <a:pt x="4030119" y="2366962"/>
                  <a:pt x="4036977" y="2336958"/>
                  <a:pt x="4050693" y="2311526"/>
                </a:cubicBezTo>
                <a:lnTo>
                  <a:pt x="4050788" y="2311622"/>
                </a:lnTo>
                <a:cubicBezTo>
                  <a:pt x="4064314" y="2286190"/>
                  <a:pt x="4083078" y="2266378"/>
                  <a:pt x="4106986" y="2252281"/>
                </a:cubicBezTo>
                <a:cubicBezTo>
                  <a:pt x="4130894" y="2238375"/>
                  <a:pt x="4157278" y="2231326"/>
                  <a:pt x="4186615" y="2231326"/>
                </a:cubicBezTo>
                <a:close/>
                <a:moveTo>
                  <a:pt x="3040567" y="2231326"/>
                </a:moveTo>
                <a:cubicBezTo>
                  <a:pt x="3072666" y="2231326"/>
                  <a:pt x="3099527" y="2238184"/>
                  <a:pt x="3123530" y="2251709"/>
                </a:cubicBezTo>
                <a:cubicBezTo>
                  <a:pt x="3147437" y="2265426"/>
                  <a:pt x="3166011" y="2284190"/>
                  <a:pt x="3179156" y="2308098"/>
                </a:cubicBezTo>
                <a:cubicBezTo>
                  <a:pt x="3192110" y="2331815"/>
                  <a:pt x="3198777" y="2358771"/>
                  <a:pt x="3198777" y="2388965"/>
                </a:cubicBezTo>
                <a:cubicBezTo>
                  <a:pt x="3198777" y="2399347"/>
                  <a:pt x="3198015" y="2410301"/>
                  <a:pt x="3196777" y="2422017"/>
                </a:cubicBezTo>
                <a:lnTo>
                  <a:pt x="2933506" y="2422017"/>
                </a:lnTo>
                <a:cubicBezTo>
                  <a:pt x="2935506" y="2454497"/>
                  <a:pt x="2946650" y="2479738"/>
                  <a:pt x="2966748" y="2497931"/>
                </a:cubicBezTo>
                <a:cubicBezTo>
                  <a:pt x="2987132" y="2516314"/>
                  <a:pt x="3011611" y="2525363"/>
                  <a:pt x="3040567" y="2525363"/>
                </a:cubicBezTo>
                <a:cubicBezTo>
                  <a:pt x="3064094" y="2525363"/>
                  <a:pt x="3083811" y="2519838"/>
                  <a:pt x="3099717" y="2508885"/>
                </a:cubicBezTo>
                <a:cubicBezTo>
                  <a:pt x="3115529" y="2497740"/>
                  <a:pt x="3126768" y="2483072"/>
                  <a:pt x="3133150" y="2464689"/>
                </a:cubicBezTo>
                <a:lnTo>
                  <a:pt x="3192110" y="2464689"/>
                </a:lnTo>
                <a:cubicBezTo>
                  <a:pt x="3183347" y="2496407"/>
                  <a:pt x="3165725" y="2522029"/>
                  <a:pt x="3139055" y="2542032"/>
                </a:cubicBezTo>
                <a:cubicBezTo>
                  <a:pt x="3112671" y="2561843"/>
                  <a:pt x="3079715" y="2571750"/>
                  <a:pt x="3040567" y="2571750"/>
                </a:cubicBezTo>
                <a:cubicBezTo>
                  <a:pt x="3009230" y="2571750"/>
                  <a:pt x="2981226" y="2564701"/>
                  <a:pt x="2956556" y="2550604"/>
                </a:cubicBezTo>
                <a:cubicBezTo>
                  <a:pt x="2931887" y="2536507"/>
                  <a:pt x="2912551" y="2516695"/>
                  <a:pt x="2898645" y="2490692"/>
                </a:cubicBezTo>
                <a:cubicBezTo>
                  <a:pt x="2884547" y="2464879"/>
                  <a:pt x="2877499" y="2434875"/>
                  <a:pt x="2877499" y="2400871"/>
                </a:cubicBezTo>
                <a:cubicBezTo>
                  <a:pt x="2877499" y="2366867"/>
                  <a:pt x="2884357" y="2337054"/>
                  <a:pt x="2898073" y="2311241"/>
                </a:cubicBezTo>
                <a:cubicBezTo>
                  <a:pt x="2911598" y="2285619"/>
                  <a:pt x="2930744" y="2265997"/>
                  <a:pt x="2955413" y="2252091"/>
                </a:cubicBezTo>
                <a:cubicBezTo>
                  <a:pt x="2980083" y="2238184"/>
                  <a:pt x="3008468" y="2231326"/>
                  <a:pt x="3040567" y="2231326"/>
                </a:cubicBezTo>
                <a:close/>
                <a:moveTo>
                  <a:pt x="2693479" y="2231326"/>
                </a:moveTo>
                <a:cubicBezTo>
                  <a:pt x="2729864" y="2231326"/>
                  <a:pt x="2759487" y="2240565"/>
                  <a:pt x="2781775" y="2258949"/>
                </a:cubicBezTo>
                <a:cubicBezTo>
                  <a:pt x="2804254" y="2277332"/>
                  <a:pt x="2816256" y="2302573"/>
                  <a:pt x="2817970" y="2334672"/>
                </a:cubicBezTo>
                <a:lnTo>
                  <a:pt x="2763202" y="2334672"/>
                </a:lnTo>
                <a:cubicBezTo>
                  <a:pt x="2762059" y="2317432"/>
                  <a:pt x="2755201" y="2303716"/>
                  <a:pt x="2742437" y="2293143"/>
                </a:cubicBezTo>
                <a:cubicBezTo>
                  <a:pt x="2729864" y="2282761"/>
                  <a:pt x="2712910" y="2277522"/>
                  <a:pt x="2691573" y="2277522"/>
                </a:cubicBezTo>
                <a:cubicBezTo>
                  <a:pt x="2671952" y="2277522"/>
                  <a:pt x="2656331" y="2281809"/>
                  <a:pt x="2644806" y="2290286"/>
                </a:cubicBezTo>
                <a:cubicBezTo>
                  <a:pt x="2633090" y="2298668"/>
                  <a:pt x="2627375" y="2309622"/>
                  <a:pt x="2627375" y="2323338"/>
                </a:cubicBezTo>
                <a:cubicBezTo>
                  <a:pt x="2627375" y="2334101"/>
                  <a:pt x="2630899" y="2343150"/>
                  <a:pt x="2637756" y="2350198"/>
                </a:cubicBezTo>
                <a:cubicBezTo>
                  <a:pt x="2644806" y="2357056"/>
                  <a:pt x="2653569" y="2362771"/>
                  <a:pt x="2664332" y="2367057"/>
                </a:cubicBezTo>
                <a:cubicBezTo>
                  <a:pt x="2674905" y="2371153"/>
                  <a:pt x="2689573" y="2375820"/>
                  <a:pt x="2708337" y="2381154"/>
                </a:cubicBezTo>
                <a:cubicBezTo>
                  <a:pt x="2732055" y="2387631"/>
                  <a:pt x="2751390" y="2393918"/>
                  <a:pt x="2766059" y="2400109"/>
                </a:cubicBezTo>
                <a:cubicBezTo>
                  <a:pt x="2780918" y="2406205"/>
                  <a:pt x="2793682" y="2415540"/>
                  <a:pt x="2804254" y="2427922"/>
                </a:cubicBezTo>
                <a:cubicBezTo>
                  <a:pt x="2815018" y="2440495"/>
                  <a:pt x="2820542" y="2456688"/>
                  <a:pt x="2820923" y="2476690"/>
                </a:cubicBezTo>
                <a:cubicBezTo>
                  <a:pt x="2820923" y="2494692"/>
                  <a:pt x="2815875" y="2510980"/>
                  <a:pt x="2805873" y="2525458"/>
                </a:cubicBezTo>
                <a:cubicBezTo>
                  <a:pt x="2795872" y="2539936"/>
                  <a:pt x="2781775" y="2551271"/>
                  <a:pt x="2763583" y="2559558"/>
                </a:cubicBezTo>
                <a:cubicBezTo>
                  <a:pt x="2745199" y="2567749"/>
                  <a:pt x="2724244" y="2571845"/>
                  <a:pt x="2700718" y="2571845"/>
                </a:cubicBezTo>
                <a:cubicBezTo>
                  <a:pt x="2675286" y="2571845"/>
                  <a:pt x="2652807" y="2567559"/>
                  <a:pt x="2632614" y="2558891"/>
                </a:cubicBezTo>
                <a:lnTo>
                  <a:pt x="2632614" y="2558796"/>
                </a:lnTo>
                <a:cubicBezTo>
                  <a:pt x="2612611" y="2550223"/>
                  <a:pt x="2596800" y="2538031"/>
                  <a:pt x="2585275" y="2522601"/>
                </a:cubicBezTo>
                <a:cubicBezTo>
                  <a:pt x="2573559" y="2507170"/>
                  <a:pt x="2567272" y="2489549"/>
                  <a:pt x="2565939" y="2469356"/>
                </a:cubicBezTo>
                <a:lnTo>
                  <a:pt x="2622517" y="2469356"/>
                </a:lnTo>
                <a:cubicBezTo>
                  <a:pt x="2624041" y="2485834"/>
                  <a:pt x="2631947" y="2499264"/>
                  <a:pt x="2645568" y="2509647"/>
                </a:cubicBezTo>
                <a:cubicBezTo>
                  <a:pt x="2659473" y="2520219"/>
                  <a:pt x="2677666" y="2525268"/>
                  <a:pt x="2699956" y="2525268"/>
                </a:cubicBezTo>
                <a:cubicBezTo>
                  <a:pt x="2720911" y="2525268"/>
                  <a:pt x="2737389" y="2520791"/>
                  <a:pt x="2749295" y="2511361"/>
                </a:cubicBezTo>
                <a:cubicBezTo>
                  <a:pt x="2761392" y="2502122"/>
                  <a:pt x="2767488" y="2490597"/>
                  <a:pt x="2767488" y="2476500"/>
                </a:cubicBezTo>
                <a:cubicBezTo>
                  <a:pt x="2767488" y="2462402"/>
                  <a:pt x="2761011" y="2451449"/>
                  <a:pt x="2748152" y="2444400"/>
                </a:cubicBezTo>
                <a:cubicBezTo>
                  <a:pt x="2735389" y="2437352"/>
                  <a:pt x="2715481" y="2430494"/>
                  <a:pt x="2688621" y="2423636"/>
                </a:cubicBezTo>
                <a:cubicBezTo>
                  <a:pt x="2664142" y="2417159"/>
                  <a:pt x="2644234" y="2410682"/>
                  <a:pt x="2628709" y="2404014"/>
                </a:cubicBezTo>
                <a:cubicBezTo>
                  <a:pt x="2613469" y="2397347"/>
                  <a:pt x="2600134" y="2387536"/>
                  <a:pt x="2589180" y="2374677"/>
                </a:cubicBezTo>
                <a:cubicBezTo>
                  <a:pt x="2578036" y="2361533"/>
                  <a:pt x="2572511" y="2344293"/>
                  <a:pt x="2572511" y="2323242"/>
                </a:cubicBezTo>
                <a:cubicBezTo>
                  <a:pt x="2572511" y="2306383"/>
                  <a:pt x="2577559" y="2290953"/>
                  <a:pt x="2587561" y="2276855"/>
                </a:cubicBezTo>
                <a:cubicBezTo>
                  <a:pt x="2597562" y="2262949"/>
                  <a:pt x="2611849" y="2251805"/>
                  <a:pt x="2630233" y="2243613"/>
                </a:cubicBezTo>
                <a:cubicBezTo>
                  <a:pt x="2648616" y="2235422"/>
                  <a:pt x="2669761" y="2231326"/>
                  <a:pt x="2693479" y="2231326"/>
                </a:cubicBezTo>
                <a:close/>
                <a:moveTo>
                  <a:pt x="1928526" y="2231326"/>
                </a:moveTo>
                <a:cubicBezTo>
                  <a:pt x="1957863" y="2231326"/>
                  <a:pt x="1982342" y="2237613"/>
                  <a:pt x="2003678" y="2249900"/>
                </a:cubicBezTo>
                <a:cubicBezTo>
                  <a:pt x="2024824" y="2262473"/>
                  <a:pt x="2040635" y="2278094"/>
                  <a:pt x="2051208" y="2296858"/>
                </a:cubicBezTo>
                <a:lnTo>
                  <a:pt x="2051208" y="2236755"/>
                </a:lnTo>
                <a:lnTo>
                  <a:pt x="2106453" y="2236755"/>
                </a:lnTo>
                <a:lnTo>
                  <a:pt x="2106453" y="2566225"/>
                </a:lnTo>
                <a:lnTo>
                  <a:pt x="2051208" y="2566225"/>
                </a:lnTo>
                <a:lnTo>
                  <a:pt x="2051208" y="2504979"/>
                </a:lnTo>
                <a:cubicBezTo>
                  <a:pt x="2040254" y="2524125"/>
                  <a:pt x="2024157" y="2540031"/>
                  <a:pt x="2002630" y="2552700"/>
                </a:cubicBezTo>
                <a:cubicBezTo>
                  <a:pt x="1981294" y="2565273"/>
                  <a:pt x="1956244" y="2571654"/>
                  <a:pt x="1927859" y="2571654"/>
                </a:cubicBezTo>
                <a:cubicBezTo>
                  <a:pt x="1899475" y="2571654"/>
                  <a:pt x="1872043" y="2564415"/>
                  <a:pt x="1848421" y="2549937"/>
                </a:cubicBezTo>
                <a:cubicBezTo>
                  <a:pt x="1824703" y="2535459"/>
                  <a:pt x="1806130" y="2515266"/>
                  <a:pt x="1792604" y="2489263"/>
                </a:cubicBezTo>
                <a:cubicBezTo>
                  <a:pt x="1778888" y="2463260"/>
                  <a:pt x="1772031" y="2433447"/>
                  <a:pt x="1772031" y="2400204"/>
                </a:cubicBezTo>
                <a:cubicBezTo>
                  <a:pt x="1772031" y="2366962"/>
                  <a:pt x="1778888" y="2336958"/>
                  <a:pt x="1792604" y="2311526"/>
                </a:cubicBezTo>
                <a:lnTo>
                  <a:pt x="1792699" y="2311622"/>
                </a:lnTo>
                <a:cubicBezTo>
                  <a:pt x="1806225" y="2286190"/>
                  <a:pt x="1824989" y="2266378"/>
                  <a:pt x="1848897" y="2252281"/>
                </a:cubicBezTo>
                <a:cubicBezTo>
                  <a:pt x="1872805" y="2238375"/>
                  <a:pt x="1899189" y="2231326"/>
                  <a:pt x="1928526" y="2231326"/>
                </a:cubicBezTo>
                <a:close/>
                <a:moveTo>
                  <a:pt x="1567815" y="2231326"/>
                </a:moveTo>
                <a:cubicBezTo>
                  <a:pt x="1608296" y="2231326"/>
                  <a:pt x="1641824" y="2241137"/>
                  <a:pt x="1668018" y="2260663"/>
                </a:cubicBezTo>
                <a:cubicBezTo>
                  <a:pt x="1694212" y="2280475"/>
                  <a:pt x="1711643" y="2307621"/>
                  <a:pt x="1720120" y="2342483"/>
                </a:cubicBezTo>
                <a:lnTo>
                  <a:pt x="1660970" y="2342483"/>
                </a:lnTo>
                <a:cubicBezTo>
                  <a:pt x="1655445" y="2322480"/>
                  <a:pt x="1644491" y="2306669"/>
                  <a:pt x="1628299" y="2295144"/>
                </a:cubicBezTo>
                <a:cubicBezTo>
                  <a:pt x="1612011" y="2283428"/>
                  <a:pt x="1591914" y="2277522"/>
                  <a:pt x="1567815" y="2277522"/>
                </a:cubicBezTo>
                <a:cubicBezTo>
                  <a:pt x="1536669" y="2277522"/>
                  <a:pt x="1511427" y="2288286"/>
                  <a:pt x="1492091" y="2309812"/>
                </a:cubicBezTo>
                <a:cubicBezTo>
                  <a:pt x="1472946" y="2331148"/>
                  <a:pt x="1463326" y="2361723"/>
                  <a:pt x="1463326" y="2400871"/>
                </a:cubicBezTo>
                <a:cubicBezTo>
                  <a:pt x="1463326" y="2440019"/>
                  <a:pt x="1472946" y="2471356"/>
                  <a:pt x="1492091" y="2492883"/>
                </a:cubicBezTo>
                <a:cubicBezTo>
                  <a:pt x="1511427" y="2514600"/>
                  <a:pt x="1536764" y="2525363"/>
                  <a:pt x="1567815" y="2525363"/>
                </a:cubicBezTo>
                <a:cubicBezTo>
                  <a:pt x="1591914" y="2525363"/>
                  <a:pt x="1612011" y="2519648"/>
                  <a:pt x="1628108" y="2508503"/>
                </a:cubicBezTo>
                <a:cubicBezTo>
                  <a:pt x="1643920" y="2497359"/>
                  <a:pt x="1655160" y="2481262"/>
                  <a:pt x="1660970" y="2460307"/>
                </a:cubicBezTo>
                <a:lnTo>
                  <a:pt x="1720120" y="2460307"/>
                </a:lnTo>
                <a:cubicBezTo>
                  <a:pt x="1711071" y="2493930"/>
                  <a:pt x="1693545" y="2520981"/>
                  <a:pt x="1667065" y="2541365"/>
                </a:cubicBezTo>
                <a:cubicBezTo>
                  <a:pt x="1640682" y="2561558"/>
                  <a:pt x="1607535" y="2571750"/>
                  <a:pt x="1567815" y="2571750"/>
                </a:cubicBezTo>
                <a:cubicBezTo>
                  <a:pt x="1536669" y="2571750"/>
                  <a:pt x="1508856" y="2564701"/>
                  <a:pt x="1484662" y="2550604"/>
                </a:cubicBezTo>
                <a:cubicBezTo>
                  <a:pt x="1460373" y="2536507"/>
                  <a:pt x="1441419" y="2516695"/>
                  <a:pt x="1427893" y="2491073"/>
                </a:cubicBezTo>
                <a:cubicBezTo>
                  <a:pt x="1414177" y="2465451"/>
                  <a:pt x="1407319" y="2435256"/>
                  <a:pt x="1407319" y="2400871"/>
                </a:cubicBezTo>
                <a:cubicBezTo>
                  <a:pt x="1407319" y="2366486"/>
                  <a:pt x="1414177" y="2337054"/>
                  <a:pt x="1427893" y="2311622"/>
                </a:cubicBezTo>
                <a:cubicBezTo>
                  <a:pt x="1441419" y="2286190"/>
                  <a:pt x="1460373" y="2266378"/>
                  <a:pt x="1484662" y="2252281"/>
                </a:cubicBezTo>
                <a:cubicBezTo>
                  <a:pt x="1508951" y="2238375"/>
                  <a:pt x="1536764" y="2231326"/>
                  <a:pt x="1567815" y="2231326"/>
                </a:cubicBezTo>
                <a:close/>
                <a:moveTo>
                  <a:pt x="1197484" y="2231326"/>
                </a:moveTo>
                <a:cubicBezTo>
                  <a:pt x="1229583" y="2231326"/>
                  <a:pt x="1256444" y="2238184"/>
                  <a:pt x="1280447" y="2251709"/>
                </a:cubicBezTo>
                <a:cubicBezTo>
                  <a:pt x="1304355" y="2265426"/>
                  <a:pt x="1322928" y="2284190"/>
                  <a:pt x="1336073" y="2308098"/>
                </a:cubicBezTo>
                <a:cubicBezTo>
                  <a:pt x="1349027" y="2331815"/>
                  <a:pt x="1355694" y="2358771"/>
                  <a:pt x="1355694" y="2388965"/>
                </a:cubicBezTo>
                <a:cubicBezTo>
                  <a:pt x="1355694" y="2399347"/>
                  <a:pt x="1354932" y="2410301"/>
                  <a:pt x="1353693" y="2422017"/>
                </a:cubicBezTo>
                <a:lnTo>
                  <a:pt x="1090422" y="2422017"/>
                </a:lnTo>
                <a:cubicBezTo>
                  <a:pt x="1092422" y="2454497"/>
                  <a:pt x="1103568" y="2479738"/>
                  <a:pt x="1123664" y="2497931"/>
                </a:cubicBezTo>
                <a:cubicBezTo>
                  <a:pt x="1144049" y="2516314"/>
                  <a:pt x="1168528" y="2525363"/>
                  <a:pt x="1197484" y="2525363"/>
                </a:cubicBezTo>
                <a:cubicBezTo>
                  <a:pt x="1221011" y="2525363"/>
                  <a:pt x="1240727" y="2519838"/>
                  <a:pt x="1256633" y="2508885"/>
                </a:cubicBezTo>
                <a:cubicBezTo>
                  <a:pt x="1272445" y="2497740"/>
                  <a:pt x="1283684" y="2483072"/>
                  <a:pt x="1290066" y="2464689"/>
                </a:cubicBezTo>
                <a:lnTo>
                  <a:pt x="1349027" y="2464689"/>
                </a:lnTo>
                <a:cubicBezTo>
                  <a:pt x="1340264" y="2496407"/>
                  <a:pt x="1322642" y="2522029"/>
                  <a:pt x="1295971" y="2542032"/>
                </a:cubicBezTo>
                <a:cubicBezTo>
                  <a:pt x="1269587" y="2561843"/>
                  <a:pt x="1236632" y="2571750"/>
                  <a:pt x="1197484" y="2571750"/>
                </a:cubicBezTo>
                <a:cubicBezTo>
                  <a:pt x="1166146" y="2571750"/>
                  <a:pt x="1138143" y="2564701"/>
                  <a:pt x="1113473" y="2550604"/>
                </a:cubicBezTo>
                <a:cubicBezTo>
                  <a:pt x="1088803" y="2536507"/>
                  <a:pt x="1069467" y="2516695"/>
                  <a:pt x="1055561" y="2490692"/>
                </a:cubicBezTo>
                <a:cubicBezTo>
                  <a:pt x="1041464" y="2464879"/>
                  <a:pt x="1034416" y="2434875"/>
                  <a:pt x="1034416" y="2400871"/>
                </a:cubicBezTo>
                <a:cubicBezTo>
                  <a:pt x="1034416" y="2366867"/>
                  <a:pt x="1041273" y="2337054"/>
                  <a:pt x="1054989" y="2311241"/>
                </a:cubicBezTo>
                <a:cubicBezTo>
                  <a:pt x="1068515" y="2285619"/>
                  <a:pt x="1087660" y="2265997"/>
                  <a:pt x="1112331" y="2252091"/>
                </a:cubicBezTo>
                <a:cubicBezTo>
                  <a:pt x="1137000" y="2238184"/>
                  <a:pt x="1165385" y="2231326"/>
                  <a:pt x="1197484" y="2231326"/>
                </a:cubicBezTo>
                <a:close/>
                <a:moveTo>
                  <a:pt x="5694041" y="2230945"/>
                </a:moveTo>
                <a:cubicBezTo>
                  <a:pt x="5721664" y="2230945"/>
                  <a:pt x="5746143" y="2237232"/>
                  <a:pt x="5767289" y="2249519"/>
                </a:cubicBezTo>
                <a:cubicBezTo>
                  <a:pt x="5788624" y="2262092"/>
                  <a:pt x="5804436" y="2280284"/>
                  <a:pt x="5814818" y="2304287"/>
                </a:cubicBezTo>
                <a:cubicBezTo>
                  <a:pt x="5824058" y="2280951"/>
                  <a:pt x="5839298" y="2262949"/>
                  <a:pt x="5860443" y="2250090"/>
                </a:cubicBezTo>
                <a:cubicBezTo>
                  <a:pt x="5881779" y="2237327"/>
                  <a:pt x="5905496" y="2230945"/>
                  <a:pt x="5931499" y="2230945"/>
                </a:cubicBezTo>
                <a:cubicBezTo>
                  <a:pt x="5957503" y="2230945"/>
                  <a:pt x="5980077" y="2236184"/>
                  <a:pt x="5999984" y="2246757"/>
                </a:cubicBezTo>
                <a:lnTo>
                  <a:pt x="5999984" y="2246661"/>
                </a:lnTo>
                <a:cubicBezTo>
                  <a:pt x="6020177" y="2257424"/>
                  <a:pt x="6035798" y="2273236"/>
                  <a:pt x="6047514" y="2294382"/>
                </a:cubicBezTo>
                <a:cubicBezTo>
                  <a:pt x="6059039" y="2315717"/>
                  <a:pt x="6064945" y="2341530"/>
                  <a:pt x="6064945" y="2372105"/>
                </a:cubicBezTo>
                <a:lnTo>
                  <a:pt x="6064945" y="2566320"/>
                </a:lnTo>
                <a:lnTo>
                  <a:pt x="6010748" y="2566320"/>
                </a:lnTo>
                <a:lnTo>
                  <a:pt x="6010748" y="2380011"/>
                </a:lnTo>
                <a:cubicBezTo>
                  <a:pt x="6010748" y="2347150"/>
                  <a:pt x="6002747" y="2321909"/>
                  <a:pt x="5986459" y="2304478"/>
                </a:cubicBezTo>
                <a:cubicBezTo>
                  <a:pt x="5970171" y="2287047"/>
                  <a:pt x="5948264" y="2278475"/>
                  <a:pt x="5920736" y="2278475"/>
                </a:cubicBezTo>
                <a:cubicBezTo>
                  <a:pt x="5893209" y="2278475"/>
                  <a:pt x="5869682" y="2287524"/>
                  <a:pt x="5852823" y="2305716"/>
                </a:cubicBezTo>
                <a:cubicBezTo>
                  <a:pt x="5835964" y="2324099"/>
                  <a:pt x="5827582" y="2350388"/>
                  <a:pt x="5827582" y="2384774"/>
                </a:cubicBezTo>
                <a:lnTo>
                  <a:pt x="5827582" y="2566416"/>
                </a:lnTo>
                <a:lnTo>
                  <a:pt x="5773385" y="2566416"/>
                </a:lnTo>
                <a:lnTo>
                  <a:pt x="5773385" y="2380107"/>
                </a:lnTo>
                <a:cubicBezTo>
                  <a:pt x="5773385" y="2347245"/>
                  <a:pt x="5765383" y="2322004"/>
                  <a:pt x="5749096" y="2304573"/>
                </a:cubicBezTo>
                <a:cubicBezTo>
                  <a:pt x="5732808" y="2287142"/>
                  <a:pt x="5710901" y="2278570"/>
                  <a:pt x="5683088" y="2278570"/>
                </a:cubicBezTo>
                <a:cubicBezTo>
                  <a:pt x="5655274" y="2278570"/>
                  <a:pt x="5632033" y="2287619"/>
                  <a:pt x="5615175" y="2305812"/>
                </a:cubicBezTo>
                <a:cubicBezTo>
                  <a:pt x="5598315" y="2324195"/>
                  <a:pt x="5589933" y="2350484"/>
                  <a:pt x="5589933" y="2384869"/>
                </a:cubicBezTo>
                <a:lnTo>
                  <a:pt x="5589933" y="2566511"/>
                </a:lnTo>
                <a:lnTo>
                  <a:pt x="5535355" y="2566511"/>
                </a:lnTo>
                <a:lnTo>
                  <a:pt x="5535355" y="2237041"/>
                </a:lnTo>
                <a:lnTo>
                  <a:pt x="5589933" y="2237041"/>
                </a:lnTo>
                <a:lnTo>
                  <a:pt x="5589933" y="2284380"/>
                </a:lnTo>
                <a:cubicBezTo>
                  <a:pt x="5600696" y="2267140"/>
                  <a:pt x="5615365" y="2253995"/>
                  <a:pt x="5633558" y="2244661"/>
                </a:cubicBezTo>
                <a:cubicBezTo>
                  <a:pt x="5651750" y="2235422"/>
                  <a:pt x="5671943" y="2230945"/>
                  <a:pt x="5694041" y="2230945"/>
                </a:cubicBezTo>
                <a:close/>
                <a:moveTo>
                  <a:pt x="3590255" y="2230945"/>
                </a:moveTo>
                <a:cubicBezTo>
                  <a:pt x="3617877" y="2230945"/>
                  <a:pt x="3642356" y="2237232"/>
                  <a:pt x="3663502" y="2249519"/>
                </a:cubicBezTo>
                <a:cubicBezTo>
                  <a:pt x="3684838" y="2262092"/>
                  <a:pt x="3700649" y="2280284"/>
                  <a:pt x="3711031" y="2304287"/>
                </a:cubicBezTo>
                <a:cubicBezTo>
                  <a:pt x="3720271" y="2280951"/>
                  <a:pt x="3735511" y="2262949"/>
                  <a:pt x="3756656" y="2250090"/>
                </a:cubicBezTo>
                <a:cubicBezTo>
                  <a:pt x="3777993" y="2237327"/>
                  <a:pt x="3801710" y="2230945"/>
                  <a:pt x="3827713" y="2230945"/>
                </a:cubicBezTo>
                <a:cubicBezTo>
                  <a:pt x="3853716" y="2230945"/>
                  <a:pt x="3876290" y="2236184"/>
                  <a:pt x="3896198" y="2246757"/>
                </a:cubicBezTo>
                <a:lnTo>
                  <a:pt x="3896198" y="2246661"/>
                </a:lnTo>
                <a:cubicBezTo>
                  <a:pt x="3916391" y="2257424"/>
                  <a:pt x="3932012" y="2273236"/>
                  <a:pt x="3943727" y="2294382"/>
                </a:cubicBezTo>
                <a:cubicBezTo>
                  <a:pt x="3955253" y="2315717"/>
                  <a:pt x="3961158" y="2341530"/>
                  <a:pt x="3961158" y="2372105"/>
                </a:cubicBezTo>
                <a:lnTo>
                  <a:pt x="3961158" y="2566320"/>
                </a:lnTo>
                <a:lnTo>
                  <a:pt x="3906961" y="2566320"/>
                </a:lnTo>
                <a:lnTo>
                  <a:pt x="3906961" y="2380011"/>
                </a:lnTo>
                <a:cubicBezTo>
                  <a:pt x="3906961" y="2347150"/>
                  <a:pt x="3898960" y="2321909"/>
                  <a:pt x="3882672" y="2304478"/>
                </a:cubicBezTo>
                <a:cubicBezTo>
                  <a:pt x="3866384" y="2287047"/>
                  <a:pt x="3844477" y="2278475"/>
                  <a:pt x="3816950" y="2278475"/>
                </a:cubicBezTo>
                <a:cubicBezTo>
                  <a:pt x="3789422" y="2278475"/>
                  <a:pt x="3765896" y="2287524"/>
                  <a:pt x="3749036" y="2305716"/>
                </a:cubicBezTo>
                <a:cubicBezTo>
                  <a:pt x="3732177" y="2324099"/>
                  <a:pt x="3723795" y="2350388"/>
                  <a:pt x="3723795" y="2384774"/>
                </a:cubicBezTo>
                <a:lnTo>
                  <a:pt x="3723795" y="2566416"/>
                </a:lnTo>
                <a:lnTo>
                  <a:pt x="3669598" y="2566416"/>
                </a:lnTo>
                <a:lnTo>
                  <a:pt x="3669598" y="2380107"/>
                </a:lnTo>
                <a:cubicBezTo>
                  <a:pt x="3669598" y="2347245"/>
                  <a:pt x="3661597" y="2322004"/>
                  <a:pt x="3645309" y="2304573"/>
                </a:cubicBezTo>
                <a:cubicBezTo>
                  <a:pt x="3629021" y="2287142"/>
                  <a:pt x="3607114" y="2278570"/>
                  <a:pt x="3579301" y="2278570"/>
                </a:cubicBezTo>
                <a:cubicBezTo>
                  <a:pt x="3551488" y="2278570"/>
                  <a:pt x="3528247" y="2287619"/>
                  <a:pt x="3511388" y="2305812"/>
                </a:cubicBezTo>
                <a:cubicBezTo>
                  <a:pt x="3494528" y="2324195"/>
                  <a:pt x="3486146" y="2350484"/>
                  <a:pt x="3486146" y="2384869"/>
                </a:cubicBezTo>
                <a:lnTo>
                  <a:pt x="3486146" y="2566511"/>
                </a:lnTo>
                <a:lnTo>
                  <a:pt x="3431568" y="2566511"/>
                </a:lnTo>
                <a:lnTo>
                  <a:pt x="3431568" y="2237041"/>
                </a:lnTo>
                <a:lnTo>
                  <a:pt x="3486146" y="2237041"/>
                </a:lnTo>
                <a:lnTo>
                  <a:pt x="3486146" y="2284380"/>
                </a:lnTo>
                <a:cubicBezTo>
                  <a:pt x="3496910" y="2267140"/>
                  <a:pt x="3511578" y="2253995"/>
                  <a:pt x="3529771" y="2244661"/>
                </a:cubicBezTo>
                <a:cubicBezTo>
                  <a:pt x="3547964" y="2235422"/>
                  <a:pt x="3568156" y="2230945"/>
                  <a:pt x="3590255" y="2230945"/>
                </a:cubicBezTo>
                <a:close/>
                <a:moveTo>
                  <a:pt x="7532843" y="2230850"/>
                </a:moveTo>
                <a:lnTo>
                  <a:pt x="7532843" y="2287428"/>
                </a:lnTo>
                <a:lnTo>
                  <a:pt x="7518365" y="2287428"/>
                </a:lnTo>
                <a:cubicBezTo>
                  <a:pt x="7457119" y="2287428"/>
                  <a:pt x="7426353" y="2320671"/>
                  <a:pt x="7426353" y="2387250"/>
                </a:cubicBezTo>
                <a:lnTo>
                  <a:pt x="7426353" y="2566320"/>
                </a:lnTo>
                <a:lnTo>
                  <a:pt x="7371775" y="2566320"/>
                </a:lnTo>
                <a:lnTo>
                  <a:pt x="7371775" y="2236851"/>
                </a:lnTo>
                <a:lnTo>
                  <a:pt x="7426353" y="2236851"/>
                </a:lnTo>
                <a:lnTo>
                  <a:pt x="7426353" y="2290286"/>
                </a:lnTo>
                <a:cubicBezTo>
                  <a:pt x="7435973" y="2271522"/>
                  <a:pt x="7449689" y="2256853"/>
                  <a:pt x="7467692" y="2246471"/>
                </a:cubicBezTo>
                <a:cubicBezTo>
                  <a:pt x="7485504" y="2235898"/>
                  <a:pt x="7507220" y="2230850"/>
                  <a:pt x="7532843" y="2230850"/>
                </a:cubicBezTo>
                <a:close/>
                <a:moveTo>
                  <a:pt x="741046" y="2192178"/>
                </a:moveTo>
                <a:lnTo>
                  <a:pt x="741046" y="2328005"/>
                </a:lnTo>
                <a:lnTo>
                  <a:pt x="833057" y="2328005"/>
                </a:lnTo>
                <a:cubicBezTo>
                  <a:pt x="858679" y="2328005"/>
                  <a:pt x="878683" y="2322099"/>
                  <a:pt x="892588" y="2310003"/>
                </a:cubicBezTo>
                <a:cubicBezTo>
                  <a:pt x="906686" y="2298096"/>
                  <a:pt x="913734" y="2281428"/>
                  <a:pt x="913734" y="2260092"/>
                </a:cubicBezTo>
                <a:cubicBezTo>
                  <a:pt x="913734" y="2238755"/>
                  <a:pt x="906686" y="2222277"/>
                  <a:pt x="892588" y="2210180"/>
                </a:cubicBezTo>
                <a:cubicBezTo>
                  <a:pt x="878683" y="2198274"/>
                  <a:pt x="858298" y="2192178"/>
                  <a:pt x="831914" y="2192178"/>
                </a:cubicBezTo>
                <a:close/>
                <a:moveTo>
                  <a:pt x="6791989" y="2153983"/>
                </a:moveTo>
                <a:lnTo>
                  <a:pt x="6846758" y="2153983"/>
                </a:lnTo>
                <a:lnTo>
                  <a:pt x="6846758" y="2236946"/>
                </a:lnTo>
                <a:lnTo>
                  <a:pt x="6932673" y="2236946"/>
                </a:lnTo>
                <a:lnTo>
                  <a:pt x="6932673" y="2281999"/>
                </a:lnTo>
                <a:lnTo>
                  <a:pt x="6846758" y="2281999"/>
                </a:lnTo>
                <a:lnTo>
                  <a:pt x="6846758" y="2476118"/>
                </a:lnTo>
                <a:cubicBezTo>
                  <a:pt x="6846758" y="2492216"/>
                  <a:pt x="6850091" y="2503550"/>
                  <a:pt x="6856949" y="2510218"/>
                </a:cubicBezTo>
                <a:cubicBezTo>
                  <a:pt x="6863807" y="2516885"/>
                  <a:pt x="6875523" y="2520029"/>
                  <a:pt x="6892382" y="2520029"/>
                </a:cubicBezTo>
                <a:lnTo>
                  <a:pt x="6932673" y="2520029"/>
                </a:lnTo>
                <a:lnTo>
                  <a:pt x="6932673" y="2566416"/>
                </a:lnTo>
                <a:lnTo>
                  <a:pt x="6883333" y="2566416"/>
                </a:lnTo>
                <a:cubicBezTo>
                  <a:pt x="6852758" y="2566416"/>
                  <a:pt x="6830089" y="2559367"/>
                  <a:pt x="6814848" y="2545270"/>
                </a:cubicBezTo>
                <a:cubicBezTo>
                  <a:pt x="6799609" y="2531364"/>
                  <a:pt x="6791989" y="2508313"/>
                  <a:pt x="6791989" y="2476214"/>
                </a:cubicBezTo>
                <a:lnTo>
                  <a:pt x="6791989" y="2281999"/>
                </a:lnTo>
                <a:lnTo>
                  <a:pt x="6749317" y="2281999"/>
                </a:lnTo>
                <a:lnTo>
                  <a:pt x="6749317" y="2236946"/>
                </a:lnTo>
                <a:lnTo>
                  <a:pt x="6791989" y="2236946"/>
                </a:lnTo>
                <a:close/>
                <a:moveTo>
                  <a:pt x="6573199" y="2153983"/>
                </a:moveTo>
                <a:lnTo>
                  <a:pt x="6627968" y="2153983"/>
                </a:lnTo>
                <a:lnTo>
                  <a:pt x="6627968" y="2236946"/>
                </a:lnTo>
                <a:lnTo>
                  <a:pt x="6713883" y="2236946"/>
                </a:lnTo>
                <a:lnTo>
                  <a:pt x="6713883" y="2281999"/>
                </a:lnTo>
                <a:lnTo>
                  <a:pt x="6627968" y="2281999"/>
                </a:lnTo>
                <a:lnTo>
                  <a:pt x="6627968" y="2476118"/>
                </a:lnTo>
                <a:cubicBezTo>
                  <a:pt x="6627968" y="2492216"/>
                  <a:pt x="6631302" y="2503550"/>
                  <a:pt x="6638159" y="2510218"/>
                </a:cubicBezTo>
                <a:cubicBezTo>
                  <a:pt x="6645018" y="2516885"/>
                  <a:pt x="6656733" y="2520029"/>
                  <a:pt x="6673593" y="2520029"/>
                </a:cubicBezTo>
                <a:lnTo>
                  <a:pt x="6713883" y="2520029"/>
                </a:lnTo>
                <a:lnTo>
                  <a:pt x="6713883" y="2566416"/>
                </a:lnTo>
                <a:lnTo>
                  <a:pt x="6664544" y="2566416"/>
                </a:lnTo>
                <a:cubicBezTo>
                  <a:pt x="6633968" y="2566416"/>
                  <a:pt x="6611299" y="2559367"/>
                  <a:pt x="6596059" y="2545270"/>
                </a:cubicBezTo>
                <a:cubicBezTo>
                  <a:pt x="6580819" y="2531364"/>
                  <a:pt x="6573199" y="2508313"/>
                  <a:pt x="6573199" y="2476214"/>
                </a:cubicBezTo>
                <a:lnTo>
                  <a:pt x="6573199" y="2281999"/>
                </a:lnTo>
                <a:lnTo>
                  <a:pt x="6530527" y="2281999"/>
                </a:lnTo>
                <a:lnTo>
                  <a:pt x="6530527" y="2236946"/>
                </a:lnTo>
                <a:lnTo>
                  <a:pt x="6573199" y="2236946"/>
                </a:lnTo>
                <a:close/>
                <a:moveTo>
                  <a:pt x="4469127" y="2153983"/>
                </a:moveTo>
                <a:lnTo>
                  <a:pt x="4523896" y="2153983"/>
                </a:lnTo>
                <a:lnTo>
                  <a:pt x="4523896" y="2236946"/>
                </a:lnTo>
                <a:lnTo>
                  <a:pt x="4609811" y="2236946"/>
                </a:lnTo>
                <a:lnTo>
                  <a:pt x="4609811" y="2281999"/>
                </a:lnTo>
                <a:lnTo>
                  <a:pt x="4523896" y="2281999"/>
                </a:lnTo>
                <a:lnTo>
                  <a:pt x="4523896" y="2476118"/>
                </a:lnTo>
                <a:cubicBezTo>
                  <a:pt x="4523896" y="2492216"/>
                  <a:pt x="4527229" y="2503550"/>
                  <a:pt x="4534087" y="2510218"/>
                </a:cubicBezTo>
                <a:cubicBezTo>
                  <a:pt x="4540945" y="2516885"/>
                  <a:pt x="4552661" y="2520029"/>
                  <a:pt x="4569520" y="2520029"/>
                </a:cubicBezTo>
                <a:lnTo>
                  <a:pt x="4609811" y="2520029"/>
                </a:lnTo>
                <a:lnTo>
                  <a:pt x="4609811" y="2566416"/>
                </a:lnTo>
                <a:lnTo>
                  <a:pt x="4560472" y="2566416"/>
                </a:lnTo>
                <a:cubicBezTo>
                  <a:pt x="4529896" y="2566416"/>
                  <a:pt x="4507227" y="2559367"/>
                  <a:pt x="4491987" y="2545270"/>
                </a:cubicBezTo>
                <a:cubicBezTo>
                  <a:pt x="4476747" y="2531364"/>
                  <a:pt x="4469127" y="2508313"/>
                  <a:pt x="4469127" y="2476214"/>
                </a:cubicBezTo>
                <a:lnTo>
                  <a:pt x="4469127" y="2281999"/>
                </a:lnTo>
                <a:lnTo>
                  <a:pt x="4426455" y="2281999"/>
                </a:lnTo>
                <a:lnTo>
                  <a:pt x="4426455" y="2236946"/>
                </a:lnTo>
                <a:lnTo>
                  <a:pt x="4469127" y="2236946"/>
                </a:lnTo>
                <a:close/>
                <a:moveTo>
                  <a:pt x="7921939" y="2147125"/>
                </a:moveTo>
                <a:lnTo>
                  <a:pt x="7980899" y="2147125"/>
                </a:lnTo>
                <a:lnTo>
                  <a:pt x="7974231" y="2447829"/>
                </a:lnTo>
                <a:lnTo>
                  <a:pt x="7928607" y="2447829"/>
                </a:lnTo>
                <a:close/>
                <a:moveTo>
                  <a:pt x="686276" y="2147125"/>
                </a:moveTo>
                <a:lnTo>
                  <a:pt x="836581" y="2147125"/>
                </a:lnTo>
                <a:cubicBezTo>
                  <a:pt x="864966" y="2147125"/>
                  <a:pt x="889255" y="2151792"/>
                  <a:pt x="909162" y="2161222"/>
                </a:cubicBezTo>
                <a:cubicBezTo>
                  <a:pt x="929355" y="2170652"/>
                  <a:pt x="944215" y="2183320"/>
                  <a:pt x="954406" y="2199417"/>
                </a:cubicBezTo>
                <a:cubicBezTo>
                  <a:pt x="964408" y="2215515"/>
                  <a:pt x="969266" y="2233517"/>
                  <a:pt x="969266" y="2253615"/>
                </a:cubicBezTo>
                <a:cubicBezTo>
                  <a:pt x="969266" y="2278475"/>
                  <a:pt x="962597" y="2298858"/>
                  <a:pt x="949263" y="2315051"/>
                </a:cubicBezTo>
                <a:cubicBezTo>
                  <a:pt x="935738" y="2331338"/>
                  <a:pt x="917925" y="2343054"/>
                  <a:pt x="896017" y="2350293"/>
                </a:cubicBezTo>
                <a:cubicBezTo>
                  <a:pt x="911068" y="2352675"/>
                  <a:pt x="925164" y="2358866"/>
                  <a:pt x="937738" y="2368867"/>
                </a:cubicBezTo>
                <a:lnTo>
                  <a:pt x="937927" y="2368962"/>
                </a:lnTo>
                <a:cubicBezTo>
                  <a:pt x="950692" y="2379154"/>
                  <a:pt x="960597" y="2391441"/>
                  <a:pt x="968026" y="2406396"/>
                </a:cubicBezTo>
                <a:cubicBezTo>
                  <a:pt x="975457" y="2421255"/>
                  <a:pt x="979171" y="2437161"/>
                  <a:pt x="979171" y="2453925"/>
                </a:cubicBezTo>
                <a:cubicBezTo>
                  <a:pt x="979171" y="2475071"/>
                  <a:pt x="973646" y="2494216"/>
                  <a:pt x="962883" y="2511266"/>
                </a:cubicBezTo>
                <a:cubicBezTo>
                  <a:pt x="951929" y="2528316"/>
                  <a:pt x="936309" y="2541841"/>
                  <a:pt x="915734" y="2551557"/>
                </a:cubicBezTo>
                <a:cubicBezTo>
                  <a:pt x="894971" y="2561367"/>
                  <a:pt x="870681" y="2566225"/>
                  <a:pt x="842487" y="2566225"/>
                </a:cubicBezTo>
                <a:lnTo>
                  <a:pt x="686276" y="2566225"/>
                </a:lnTo>
                <a:close/>
                <a:moveTo>
                  <a:pt x="4676295" y="2121503"/>
                </a:moveTo>
                <a:lnTo>
                  <a:pt x="4730873" y="2121503"/>
                </a:lnTo>
                <a:lnTo>
                  <a:pt x="4730873" y="2283809"/>
                </a:lnTo>
                <a:cubicBezTo>
                  <a:pt x="4741636" y="2266950"/>
                  <a:pt x="4756686" y="2254091"/>
                  <a:pt x="4775736" y="2244661"/>
                </a:cubicBezTo>
                <a:cubicBezTo>
                  <a:pt x="4794691" y="2235422"/>
                  <a:pt x="4816027" y="2230945"/>
                  <a:pt x="4839744" y="2230945"/>
                </a:cubicBezTo>
                <a:cubicBezTo>
                  <a:pt x="4864604" y="2230945"/>
                  <a:pt x="4887083" y="2236184"/>
                  <a:pt x="4907086" y="2246757"/>
                </a:cubicBezTo>
                <a:lnTo>
                  <a:pt x="4906990" y="2246661"/>
                </a:lnTo>
                <a:cubicBezTo>
                  <a:pt x="4927183" y="2257425"/>
                  <a:pt x="4942804" y="2273236"/>
                  <a:pt x="4954139" y="2294382"/>
                </a:cubicBezTo>
                <a:cubicBezTo>
                  <a:pt x="4965665" y="2315718"/>
                  <a:pt x="4971379" y="2341531"/>
                  <a:pt x="4971379" y="2372106"/>
                </a:cubicBezTo>
                <a:lnTo>
                  <a:pt x="4971379" y="2566320"/>
                </a:lnTo>
                <a:lnTo>
                  <a:pt x="4917182" y="2566320"/>
                </a:lnTo>
                <a:lnTo>
                  <a:pt x="4917182" y="2380012"/>
                </a:lnTo>
                <a:cubicBezTo>
                  <a:pt x="4917182" y="2347150"/>
                  <a:pt x="4908991" y="2321909"/>
                  <a:pt x="4892513" y="2304478"/>
                </a:cubicBezTo>
                <a:cubicBezTo>
                  <a:pt x="4876034" y="2287048"/>
                  <a:pt x="4853746" y="2278475"/>
                  <a:pt x="4825171" y="2278475"/>
                </a:cubicBezTo>
                <a:cubicBezTo>
                  <a:pt x="4796596" y="2278475"/>
                  <a:pt x="4773450" y="2287524"/>
                  <a:pt x="4756495" y="2305526"/>
                </a:cubicBezTo>
                <a:cubicBezTo>
                  <a:pt x="4739446" y="2323528"/>
                  <a:pt x="4730873" y="2349722"/>
                  <a:pt x="4730873" y="2384203"/>
                </a:cubicBezTo>
                <a:lnTo>
                  <a:pt x="4730873" y="2566416"/>
                </a:lnTo>
                <a:lnTo>
                  <a:pt x="4676295" y="2566416"/>
                </a:lnTo>
                <a:close/>
                <a:moveTo>
                  <a:pt x="9201527" y="203359"/>
                </a:moveTo>
                <a:lnTo>
                  <a:pt x="9201527" y="279178"/>
                </a:lnTo>
                <a:lnTo>
                  <a:pt x="9254772" y="279178"/>
                </a:lnTo>
                <a:cubicBezTo>
                  <a:pt x="9279823" y="279178"/>
                  <a:pt x="9293539" y="261556"/>
                  <a:pt x="9293539" y="241649"/>
                </a:cubicBezTo>
                <a:cubicBezTo>
                  <a:pt x="9293539" y="221742"/>
                  <a:pt x="9279823" y="203359"/>
                  <a:pt x="9256391" y="203359"/>
                </a:cubicBezTo>
                <a:close/>
                <a:moveTo>
                  <a:pt x="9145711" y="149066"/>
                </a:moveTo>
                <a:lnTo>
                  <a:pt x="9256296" y="149066"/>
                </a:lnTo>
                <a:cubicBezTo>
                  <a:pt x="9318494" y="149066"/>
                  <a:pt x="9348308" y="195358"/>
                  <a:pt x="9348308" y="241649"/>
                </a:cubicBezTo>
                <a:cubicBezTo>
                  <a:pt x="9348308" y="279940"/>
                  <a:pt x="9329829" y="318230"/>
                  <a:pt x="9286204" y="329374"/>
                </a:cubicBezTo>
                <a:lnTo>
                  <a:pt x="9358880" y="430720"/>
                </a:lnTo>
                <a:lnTo>
                  <a:pt x="9291062" y="430720"/>
                </a:lnTo>
                <a:lnTo>
                  <a:pt x="9220006" y="333375"/>
                </a:lnTo>
                <a:lnTo>
                  <a:pt x="9201432" y="333375"/>
                </a:lnTo>
                <a:lnTo>
                  <a:pt x="9201432" y="430720"/>
                </a:lnTo>
                <a:lnTo>
                  <a:pt x="9145711" y="430720"/>
                </a:lnTo>
                <a:close/>
                <a:moveTo>
                  <a:pt x="9242580" y="55626"/>
                </a:moveTo>
                <a:cubicBezTo>
                  <a:pt x="9112659" y="55626"/>
                  <a:pt x="9010170" y="160115"/>
                  <a:pt x="9010170" y="288607"/>
                </a:cubicBezTo>
                <a:cubicBezTo>
                  <a:pt x="9010170" y="417100"/>
                  <a:pt x="9112659" y="520827"/>
                  <a:pt x="9242580" y="520827"/>
                </a:cubicBezTo>
                <a:cubicBezTo>
                  <a:pt x="9372501" y="520827"/>
                  <a:pt x="9474990" y="417100"/>
                  <a:pt x="9474990" y="288607"/>
                </a:cubicBezTo>
                <a:cubicBezTo>
                  <a:pt x="9474990" y="160115"/>
                  <a:pt x="9372501" y="55626"/>
                  <a:pt x="9242580" y="55626"/>
                </a:cubicBezTo>
                <a:close/>
                <a:moveTo>
                  <a:pt x="9242580" y="6191"/>
                </a:moveTo>
                <a:cubicBezTo>
                  <a:pt x="9399933" y="6191"/>
                  <a:pt x="9524996" y="133064"/>
                  <a:pt x="9524996" y="288607"/>
                </a:cubicBezTo>
                <a:cubicBezTo>
                  <a:pt x="9524996" y="444151"/>
                  <a:pt x="9399933" y="570262"/>
                  <a:pt x="9242580" y="570262"/>
                </a:cubicBezTo>
                <a:cubicBezTo>
                  <a:pt x="9085227" y="570262"/>
                  <a:pt x="8960926" y="444246"/>
                  <a:pt x="8960926" y="288607"/>
                </a:cubicBezTo>
                <a:cubicBezTo>
                  <a:pt x="8960926" y="132969"/>
                  <a:pt x="9085227" y="6191"/>
                  <a:pt x="9242580" y="6191"/>
                </a:cubicBezTo>
                <a:close/>
                <a:moveTo>
                  <a:pt x="8328561" y="0"/>
                </a:moveTo>
                <a:lnTo>
                  <a:pt x="8676319" y="0"/>
                </a:lnTo>
                <a:lnTo>
                  <a:pt x="8676319" y="1502759"/>
                </a:lnTo>
                <a:lnTo>
                  <a:pt x="8328561" y="1502759"/>
                </a:lnTo>
                <a:close/>
                <a:moveTo>
                  <a:pt x="6883047" y="0"/>
                </a:moveTo>
                <a:lnTo>
                  <a:pt x="8018617" y="0"/>
                </a:lnTo>
                <a:lnTo>
                  <a:pt x="8018617" y="279083"/>
                </a:lnTo>
                <a:lnTo>
                  <a:pt x="7228614" y="279083"/>
                </a:lnTo>
                <a:lnTo>
                  <a:pt x="7228614" y="605409"/>
                </a:lnTo>
                <a:lnTo>
                  <a:pt x="7926320" y="605409"/>
                </a:lnTo>
                <a:lnTo>
                  <a:pt x="7926320" y="875824"/>
                </a:lnTo>
                <a:lnTo>
                  <a:pt x="7228614" y="875824"/>
                </a:lnTo>
                <a:lnTo>
                  <a:pt x="7228614" y="1223677"/>
                </a:lnTo>
                <a:lnTo>
                  <a:pt x="8046526" y="1223677"/>
                </a:lnTo>
                <a:lnTo>
                  <a:pt x="8046526" y="1502759"/>
                </a:lnTo>
                <a:lnTo>
                  <a:pt x="6883047" y="1502759"/>
                </a:lnTo>
                <a:close/>
                <a:moveTo>
                  <a:pt x="4907181" y="0"/>
                </a:moveTo>
                <a:lnTo>
                  <a:pt x="5194836" y="0"/>
                </a:lnTo>
                <a:lnTo>
                  <a:pt x="5757668" y="933069"/>
                </a:lnTo>
                <a:lnTo>
                  <a:pt x="6311166" y="0"/>
                </a:lnTo>
                <a:lnTo>
                  <a:pt x="6596630" y="0"/>
                </a:lnTo>
                <a:lnTo>
                  <a:pt x="6600917" y="1502759"/>
                </a:lnTo>
                <a:lnTo>
                  <a:pt x="6274685" y="1502759"/>
                </a:lnTo>
                <a:lnTo>
                  <a:pt x="6272685" y="600742"/>
                </a:lnTo>
                <a:lnTo>
                  <a:pt x="5830249" y="1343882"/>
                </a:lnTo>
                <a:lnTo>
                  <a:pt x="5673563" y="1343882"/>
                </a:lnTo>
                <a:lnTo>
                  <a:pt x="5233412" y="620173"/>
                </a:lnTo>
                <a:lnTo>
                  <a:pt x="5233412" y="1502759"/>
                </a:lnTo>
                <a:lnTo>
                  <a:pt x="4907181" y="1502759"/>
                </a:lnTo>
                <a:close/>
                <a:moveTo>
                  <a:pt x="3005420" y="0"/>
                </a:moveTo>
                <a:cubicBezTo>
                  <a:pt x="3835333" y="0"/>
                  <a:pt x="4508179" y="672751"/>
                  <a:pt x="4508179" y="1502759"/>
                </a:cubicBezTo>
                <a:lnTo>
                  <a:pt x="3005420" y="1502759"/>
                </a:lnTo>
                <a:cubicBezTo>
                  <a:pt x="3005420" y="1016116"/>
                  <a:pt x="2773958" y="583801"/>
                  <a:pt x="2415291" y="309252"/>
                </a:cubicBezTo>
                <a:lnTo>
                  <a:pt x="2254092" y="201549"/>
                </a:lnTo>
                <a:lnTo>
                  <a:pt x="2426244" y="116090"/>
                </a:lnTo>
                <a:cubicBezTo>
                  <a:pt x="2604463" y="41416"/>
                  <a:pt x="2800041" y="0"/>
                  <a:pt x="3005420" y="0"/>
                </a:cubicBezTo>
                <a:close/>
                <a:moveTo>
                  <a:pt x="1502761" y="0"/>
                </a:moveTo>
                <a:cubicBezTo>
                  <a:pt x="1708072" y="0"/>
                  <a:pt x="1903685" y="41416"/>
                  <a:pt x="2081926" y="116090"/>
                </a:cubicBezTo>
                <a:lnTo>
                  <a:pt x="2254092" y="201549"/>
                </a:lnTo>
                <a:lnTo>
                  <a:pt x="2092894" y="309283"/>
                </a:lnTo>
                <a:cubicBezTo>
                  <a:pt x="1734228" y="583894"/>
                  <a:pt x="1502761" y="1016199"/>
                  <a:pt x="1502761" y="1502759"/>
                </a:cubicBezTo>
                <a:lnTo>
                  <a:pt x="0" y="1502759"/>
                </a:lnTo>
                <a:cubicBezTo>
                  <a:pt x="0" y="672751"/>
                  <a:pt x="672752" y="0"/>
                  <a:pt x="1502761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8320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-form: Shape 38">
            <a:extLst>
              <a:ext uri="{FF2B5EF4-FFF2-40B4-BE49-F238E27FC236}">
                <a16:creationId xmlns:a16="http://schemas.microsoft.com/office/drawing/2014/main" id="{A63CC9B5-BA7A-B29A-9797-5EAA7504A166}"/>
              </a:ext>
            </a:extLst>
          </p:cNvPr>
          <p:cNvSpPr/>
          <p:nvPr userDrawn="1"/>
        </p:nvSpPr>
        <p:spPr>
          <a:xfrm>
            <a:off x="1668309" y="1717983"/>
            <a:ext cx="107" cy="10821"/>
          </a:xfrm>
          <a:custGeom>
            <a:avLst/>
            <a:gdLst>
              <a:gd name="connsiteX0" fmla="*/ 0 w 69"/>
              <a:gd name="connsiteY0" fmla="*/ 0 h 6982"/>
              <a:gd name="connsiteX1" fmla="*/ 0 w 69"/>
              <a:gd name="connsiteY1" fmla="*/ 0 h 6982"/>
              <a:gd name="connsiteX2" fmla="*/ 70 w 69"/>
              <a:gd name="connsiteY2" fmla="*/ 0 h 6982"/>
              <a:gd name="connsiteX3" fmla="*/ 0 w 69"/>
              <a:gd name="connsiteY3" fmla="*/ 0 h 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" h="6982">
                <a:moveTo>
                  <a:pt x="0" y="0"/>
                </a:moveTo>
                <a:lnTo>
                  <a:pt x="0" y="0"/>
                </a:lnTo>
                <a:lnTo>
                  <a:pt x="70" y="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Title 6">
            <a:extLst>
              <a:ext uri="{FF2B5EF4-FFF2-40B4-BE49-F238E27FC236}">
                <a16:creationId xmlns:a16="http://schemas.microsoft.com/office/drawing/2014/main" id="{D4A6EFE7-A7B6-452E-E88E-1834B6A1E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784" y="2751892"/>
            <a:ext cx="9266707" cy="1846659"/>
          </a:xfrm>
        </p:spPr>
        <p:txBody>
          <a:bodyPr wrap="square" anchor="t" anchorCtr="0">
            <a:spAutoFit/>
          </a:bodyPr>
          <a:lstStyle>
            <a:lvl1pPr>
              <a:defRPr kumimoji="0" lang="en-GB" sz="6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Free-form: Shape 556">
            <a:extLst>
              <a:ext uri="{FF2B5EF4-FFF2-40B4-BE49-F238E27FC236}">
                <a16:creationId xmlns:a16="http://schemas.microsoft.com/office/drawing/2014/main" id="{EAEC6E9B-2C21-BDDE-C108-D839F151D2C8}"/>
              </a:ext>
            </a:extLst>
          </p:cNvPr>
          <p:cNvSpPr/>
          <p:nvPr userDrawn="1"/>
        </p:nvSpPr>
        <p:spPr>
          <a:xfrm>
            <a:off x="9704405" y="597325"/>
            <a:ext cx="2034628" cy="549370"/>
          </a:xfrm>
          <a:custGeom>
            <a:avLst/>
            <a:gdLst>
              <a:gd name="connsiteX0" fmla="*/ 7953848 w 9524996"/>
              <a:gd name="connsiteY0" fmla="*/ 2495454 h 2571845"/>
              <a:gd name="connsiteX1" fmla="*/ 7979279 w 9524996"/>
              <a:gd name="connsiteY1" fmla="*/ 2506217 h 2571845"/>
              <a:gd name="connsiteX2" fmla="*/ 7989853 w 9524996"/>
              <a:gd name="connsiteY2" fmla="*/ 2532602 h 2571845"/>
              <a:gd name="connsiteX3" fmla="*/ 7979279 w 9524996"/>
              <a:gd name="connsiteY3" fmla="*/ 2558986 h 2571845"/>
              <a:gd name="connsiteX4" fmla="*/ 7953848 w 9524996"/>
              <a:gd name="connsiteY4" fmla="*/ 2569749 h 2571845"/>
              <a:gd name="connsiteX5" fmla="*/ 7927464 w 9524996"/>
              <a:gd name="connsiteY5" fmla="*/ 2558986 h 2571845"/>
              <a:gd name="connsiteX6" fmla="*/ 7916510 w 9524996"/>
              <a:gd name="connsiteY6" fmla="*/ 2532602 h 2571845"/>
              <a:gd name="connsiteX7" fmla="*/ 7927464 w 9524996"/>
              <a:gd name="connsiteY7" fmla="*/ 2506217 h 2571845"/>
              <a:gd name="connsiteX8" fmla="*/ 7953848 w 9524996"/>
              <a:gd name="connsiteY8" fmla="*/ 2495454 h 2571845"/>
              <a:gd name="connsiteX9" fmla="*/ 740950 w 9524996"/>
              <a:gd name="connsiteY9" fmla="*/ 2373249 h 2571845"/>
              <a:gd name="connsiteX10" fmla="*/ 740950 w 9524996"/>
              <a:gd name="connsiteY10" fmla="*/ 2521267 h 2571845"/>
              <a:gd name="connsiteX11" fmla="*/ 837820 w 9524996"/>
              <a:gd name="connsiteY11" fmla="*/ 2521267 h 2571845"/>
              <a:gd name="connsiteX12" fmla="*/ 901448 w 9524996"/>
              <a:gd name="connsiteY12" fmla="*/ 2501931 h 2571845"/>
              <a:gd name="connsiteX13" fmla="*/ 901542 w 9524996"/>
              <a:gd name="connsiteY13" fmla="*/ 2501836 h 2571845"/>
              <a:gd name="connsiteX14" fmla="*/ 924402 w 9524996"/>
              <a:gd name="connsiteY14" fmla="*/ 2448401 h 2571845"/>
              <a:gd name="connsiteX15" fmla="*/ 900304 w 9524996"/>
              <a:gd name="connsiteY15" fmla="*/ 2393442 h 2571845"/>
              <a:gd name="connsiteX16" fmla="*/ 835915 w 9524996"/>
              <a:gd name="connsiteY16" fmla="*/ 2373249 h 2571845"/>
              <a:gd name="connsiteX17" fmla="*/ 6301451 w 9524996"/>
              <a:gd name="connsiteY17" fmla="*/ 2278951 h 2571845"/>
              <a:gd name="connsiteX18" fmla="*/ 6245444 w 9524996"/>
              <a:gd name="connsiteY18" fmla="*/ 2293239 h 2571845"/>
              <a:gd name="connsiteX19" fmla="*/ 6205343 w 9524996"/>
              <a:gd name="connsiteY19" fmla="*/ 2335339 h 2571845"/>
              <a:gd name="connsiteX20" fmla="*/ 6190294 w 9524996"/>
              <a:gd name="connsiteY20" fmla="*/ 2400300 h 2571845"/>
              <a:gd name="connsiteX21" fmla="*/ 6205343 w 9524996"/>
              <a:gd name="connsiteY21" fmla="*/ 2466308 h 2571845"/>
              <a:gd name="connsiteX22" fmla="*/ 6245444 w 9524996"/>
              <a:gd name="connsiteY22" fmla="*/ 2508980 h 2571845"/>
              <a:gd name="connsiteX23" fmla="*/ 6301451 w 9524996"/>
              <a:gd name="connsiteY23" fmla="*/ 2523648 h 2571845"/>
              <a:gd name="connsiteX24" fmla="*/ 6357648 w 9524996"/>
              <a:gd name="connsiteY24" fmla="*/ 2508980 h 2571845"/>
              <a:gd name="connsiteX25" fmla="*/ 6398320 w 9524996"/>
              <a:gd name="connsiteY25" fmla="*/ 2466308 h 2571845"/>
              <a:gd name="connsiteX26" fmla="*/ 6413370 w 9524996"/>
              <a:gd name="connsiteY26" fmla="*/ 2400966 h 2571845"/>
              <a:gd name="connsiteX27" fmla="*/ 6398320 w 9524996"/>
              <a:gd name="connsiteY27" fmla="*/ 2336006 h 2571845"/>
              <a:gd name="connsiteX28" fmla="*/ 6398320 w 9524996"/>
              <a:gd name="connsiteY28" fmla="*/ 2335911 h 2571845"/>
              <a:gd name="connsiteX29" fmla="*/ 6357648 w 9524996"/>
              <a:gd name="connsiteY29" fmla="*/ 2293620 h 2571845"/>
              <a:gd name="connsiteX30" fmla="*/ 6301451 w 9524996"/>
              <a:gd name="connsiteY30" fmla="*/ 2278951 h 2571845"/>
              <a:gd name="connsiteX31" fmla="*/ 4197378 w 9524996"/>
              <a:gd name="connsiteY31" fmla="*/ 2278951 h 2571845"/>
              <a:gd name="connsiteX32" fmla="*/ 4141371 w 9524996"/>
              <a:gd name="connsiteY32" fmla="*/ 2293239 h 2571845"/>
              <a:gd name="connsiteX33" fmla="*/ 4101271 w 9524996"/>
              <a:gd name="connsiteY33" fmla="*/ 2335339 h 2571845"/>
              <a:gd name="connsiteX34" fmla="*/ 4086221 w 9524996"/>
              <a:gd name="connsiteY34" fmla="*/ 2400300 h 2571845"/>
              <a:gd name="connsiteX35" fmla="*/ 4101271 w 9524996"/>
              <a:gd name="connsiteY35" fmla="*/ 2466308 h 2571845"/>
              <a:gd name="connsiteX36" fmla="*/ 4141371 w 9524996"/>
              <a:gd name="connsiteY36" fmla="*/ 2508980 h 2571845"/>
              <a:gd name="connsiteX37" fmla="*/ 4197378 w 9524996"/>
              <a:gd name="connsiteY37" fmla="*/ 2523648 h 2571845"/>
              <a:gd name="connsiteX38" fmla="*/ 4253576 w 9524996"/>
              <a:gd name="connsiteY38" fmla="*/ 2508980 h 2571845"/>
              <a:gd name="connsiteX39" fmla="*/ 4294247 w 9524996"/>
              <a:gd name="connsiteY39" fmla="*/ 2466308 h 2571845"/>
              <a:gd name="connsiteX40" fmla="*/ 4309297 w 9524996"/>
              <a:gd name="connsiteY40" fmla="*/ 2400966 h 2571845"/>
              <a:gd name="connsiteX41" fmla="*/ 4294247 w 9524996"/>
              <a:gd name="connsiteY41" fmla="*/ 2336006 h 2571845"/>
              <a:gd name="connsiteX42" fmla="*/ 4294247 w 9524996"/>
              <a:gd name="connsiteY42" fmla="*/ 2335911 h 2571845"/>
              <a:gd name="connsiteX43" fmla="*/ 4253576 w 9524996"/>
              <a:gd name="connsiteY43" fmla="*/ 2293620 h 2571845"/>
              <a:gd name="connsiteX44" fmla="*/ 4197378 w 9524996"/>
              <a:gd name="connsiteY44" fmla="*/ 2278951 h 2571845"/>
              <a:gd name="connsiteX45" fmla="*/ 1939290 w 9524996"/>
              <a:gd name="connsiteY45" fmla="*/ 2278951 h 2571845"/>
              <a:gd name="connsiteX46" fmla="*/ 1883282 w 9524996"/>
              <a:gd name="connsiteY46" fmla="*/ 2293239 h 2571845"/>
              <a:gd name="connsiteX47" fmla="*/ 1843182 w 9524996"/>
              <a:gd name="connsiteY47" fmla="*/ 2335339 h 2571845"/>
              <a:gd name="connsiteX48" fmla="*/ 1828132 w 9524996"/>
              <a:gd name="connsiteY48" fmla="*/ 2400300 h 2571845"/>
              <a:gd name="connsiteX49" fmla="*/ 1843182 w 9524996"/>
              <a:gd name="connsiteY49" fmla="*/ 2466308 h 2571845"/>
              <a:gd name="connsiteX50" fmla="*/ 1883282 w 9524996"/>
              <a:gd name="connsiteY50" fmla="*/ 2508980 h 2571845"/>
              <a:gd name="connsiteX51" fmla="*/ 1939290 w 9524996"/>
              <a:gd name="connsiteY51" fmla="*/ 2523648 h 2571845"/>
              <a:gd name="connsiteX52" fmla="*/ 1995487 w 9524996"/>
              <a:gd name="connsiteY52" fmla="*/ 2508980 h 2571845"/>
              <a:gd name="connsiteX53" fmla="*/ 2036158 w 9524996"/>
              <a:gd name="connsiteY53" fmla="*/ 2466308 h 2571845"/>
              <a:gd name="connsiteX54" fmla="*/ 2051208 w 9524996"/>
              <a:gd name="connsiteY54" fmla="*/ 2400966 h 2571845"/>
              <a:gd name="connsiteX55" fmla="*/ 2036158 w 9524996"/>
              <a:gd name="connsiteY55" fmla="*/ 2336006 h 2571845"/>
              <a:gd name="connsiteX56" fmla="*/ 2036158 w 9524996"/>
              <a:gd name="connsiteY56" fmla="*/ 2335911 h 2571845"/>
              <a:gd name="connsiteX57" fmla="*/ 1995487 w 9524996"/>
              <a:gd name="connsiteY57" fmla="*/ 2293620 h 2571845"/>
              <a:gd name="connsiteX58" fmla="*/ 1939290 w 9524996"/>
              <a:gd name="connsiteY58" fmla="*/ 2278951 h 2571845"/>
              <a:gd name="connsiteX59" fmla="*/ 7138984 w 9524996"/>
              <a:gd name="connsiteY59" fmla="*/ 2277522 h 2571845"/>
              <a:gd name="connsiteX60" fmla="*/ 7068309 w 9524996"/>
              <a:gd name="connsiteY60" fmla="*/ 2304097 h 2571845"/>
              <a:gd name="connsiteX61" fmla="*/ 7035067 w 9524996"/>
              <a:gd name="connsiteY61" fmla="*/ 2377344 h 2571845"/>
              <a:gd name="connsiteX62" fmla="*/ 7243092 w 9524996"/>
              <a:gd name="connsiteY62" fmla="*/ 2377344 h 2571845"/>
              <a:gd name="connsiteX63" fmla="*/ 7229185 w 9524996"/>
              <a:gd name="connsiteY63" fmla="*/ 2323528 h 2571845"/>
              <a:gd name="connsiteX64" fmla="*/ 7229281 w 9524996"/>
              <a:gd name="connsiteY64" fmla="*/ 2323528 h 2571845"/>
              <a:gd name="connsiteX65" fmla="*/ 7191658 w 9524996"/>
              <a:gd name="connsiteY65" fmla="*/ 2289238 h 2571845"/>
              <a:gd name="connsiteX66" fmla="*/ 7138984 w 9524996"/>
              <a:gd name="connsiteY66" fmla="*/ 2277522 h 2571845"/>
              <a:gd name="connsiteX67" fmla="*/ 3037995 w 9524996"/>
              <a:gd name="connsiteY67" fmla="*/ 2277522 h 2571845"/>
              <a:gd name="connsiteX68" fmla="*/ 2967320 w 9524996"/>
              <a:gd name="connsiteY68" fmla="*/ 2304097 h 2571845"/>
              <a:gd name="connsiteX69" fmla="*/ 2934078 w 9524996"/>
              <a:gd name="connsiteY69" fmla="*/ 2377344 h 2571845"/>
              <a:gd name="connsiteX70" fmla="*/ 3142104 w 9524996"/>
              <a:gd name="connsiteY70" fmla="*/ 2377344 h 2571845"/>
              <a:gd name="connsiteX71" fmla="*/ 3128197 w 9524996"/>
              <a:gd name="connsiteY71" fmla="*/ 2323528 h 2571845"/>
              <a:gd name="connsiteX72" fmla="*/ 3128292 w 9524996"/>
              <a:gd name="connsiteY72" fmla="*/ 2323528 h 2571845"/>
              <a:gd name="connsiteX73" fmla="*/ 3090669 w 9524996"/>
              <a:gd name="connsiteY73" fmla="*/ 2289238 h 2571845"/>
              <a:gd name="connsiteX74" fmla="*/ 3037995 w 9524996"/>
              <a:gd name="connsiteY74" fmla="*/ 2277522 h 2571845"/>
              <a:gd name="connsiteX75" fmla="*/ 1194912 w 9524996"/>
              <a:gd name="connsiteY75" fmla="*/ 2277522 h 2571845"/>
              <a:gd name="connsiteX76" fmla="*/ 1124236 w 9524996"/>
              <a:gd name="connsiteY76" fmla="*/ 2304097 h 2571845"/>
              <a:gd name="connsiteX77" fmla="*/ 1090994 w 9524996"/>
              <a:gd name="connsiteY77" fmla="*/ 2377344 h 2571845"/>
              <a:gd name="connsiteX78" fmla="*/ 1299021 w 9524996"/>
              <a:gd name="connsiteY78" fmla="*/ 2377344 h 2571845"/>
              <a:gd name="connsiteX79" fmla="*/ 1285114 w 9524996"/>
              <a:gd name="connsiteY79" fmla="*/ 2323528 h 2571845"/>
              <a:gd name="connsiteX80" fmla="*/ 1285209 w 9524996"/>
              <a:gd name="connsiteY80" fmla="*/ 2323528 h 2571845"/>
              <a:gd name="connsiteX81" fmla="*/ 1247585 w 9524996"/>
              <a:gd name="connsiteY81" fmla="*/ 2289238 h 2571845"/>
              <a:gd name="connsiteX82" fmla="*/ 1194912 w 9524996"/>
              <a:gd name="connsiteY82" fmla="*/ 2277522 h 2571845"/>
              <a:gd name="connsiteX83" fmla="*/ 2436780 w 9524996"/>
              <a:gd name="connsiteY83" fmla="*/ 2236755 h 2571845"/>
              <a:gd name="connsiteX84" fmla="*/ 2491549 w 9524996"/>
              <a:gd name="connsiteY84" fmla="*/ 2236755 h 2571845"/>
              <a:gd name="connsiteX85" fmla="*/ 2491549 w 9524996"/>
              <a:gd name="connsiteY85" fmla="*/ 2236850 h 2571845"/>
              <a:gd name="connsiteX86" fmla="*/ 2491549 w 9524996"/>
              <a:gd name="connsiteY86" fmla="*/ 2566320 h 2571845"/>
              <a:gd name="connsiteX87" fmla="*/ 2436780 w 9524996"/>
              <a:gd name="connsiteY87" fmla="*/ 2566320 h 2571845"/>
              <a:gd name="connsiteX88" fmla="*/ 2436780 w 9524996"/>
              <a:gd name="connsiteY88" fmla="*/ 2517552 h 2571845"/>
              <a:gd name="connsiteX89" fmla="*/ 2393156 w 9524996"/>
              <a:gd name="connsiteY89" fmla="*/ 2556890 h 2571845"/>
              <a:gd name="connsiteX90" fmla="*/ 2331529 w 9524996"/>
              <a:gd name="connsiteY90" fmla="*/ 2571178 h 2571845"/>
              <a:gd name="connsiteX91" fmla="*/ 2262473 w 9524996"/>
              <a:gd name="connsiteY91" fmla="*/ 2555080 h 2571845"/>
              <a:gd name="connsiteX92" fmla="*/ 2214086 w 9524996"/>
              <a:gd name="connsiteY92" fmla="*/ 2507360 h 2571845"/>
              <a:gd name="connsiteX93" fmla="*/ 2196274 w 9524996"/>
              <a:gd name="connsiteY93" fmla="*/ 2429827 h 2571845"/>
              <a:gd name="connsiteX94" fmla="*/ 2196274 w 9524996"/>
              <a:gd name="connsiteY94" fmla="*/ 2236850 h 2571845"/>
              <a:gd name="connsiteX95" fmla="*/ 2250471 w 9524996"/>
              <a:gd name="connsiteY95" fmla="*/ 2236850 h 2571845"/>
              <a:gd name="connsiteX96" fmla="*/ 2250471 w 9524996"/>
              <a:gd name="connsiteY96" fmla="*/ 2422588 h 2571845"/>
              <a:gd name="connsiteX97" fmla="*/ 2275141 w 9524996"/>
              <a:gd name="connsiteY97" fmla="*/ 2497359 h 2571845"/>
              <a:gd name="connsiteX98" fmla="*/ 2342483 w 9524996"/>
              <a:gd name="connsiteY98" fmla="*/ 2523553 h 2571845"/>
              <a:gd name="connsiteX99" fmla="*/ 2411539 w 9524996"/>
              <a:gd name="connsiteY99" fmla="*/ 2496502 h 2571845"/>
              <a:gd name="connsiteX100" fmla="*/ 2436780 w 9524996"/>
              <a:gd name="connsiteY100" fmla="*/ 2417635 h 2571845"/>
              <a:gd name="connsiteX101" fmla="*/ 7705435 w 9524996"/>
              <a:gd name="connsiteY101" fmla="*/ 2231326 h 2571845"/>
              <a:gd name="connsiteX102" fmla="*/ 7793732 w 9524996"/>
              <a:gd name="connsiteY102" fmla="*/ 2258949 h 2571845"/>
              <a:gd name="connsiteX103" fmla="*/ 7829927 w 9524996"/>
              <a:gd name="connsiteY103" fmla="*/ 2334672 h 2571845"/>
              <a:gd name="connsiteX104" fmla="*/ 7775158 w 9524996"/>
              <a:gd name="connsiteY104" fmla="*/ 2334672 h 2571845"/>
              <a:gd name="connsiteX105" fmla="*/ 7754394 w 9524996"/>
              <a:gd name="connsiteY105" fmla="*/ 2293143 h 2571845"/>
              <a:gd name="connsiteX106" fmla="*/ 7703531 w 9524996"/>
              <a:gd name="connsiteY106" fmla="*/ 2277522 h 2571845"/>
              <a:gd name="connsiteX107" fmla="*/ 7656763 w 9524996"/>
              <a:gd name="connsiteY107" fmla="*/ 2290286 h 2571845"/>
              <a:gd name="connsiteX108" fmla="*/ 7639332 w 9524996"/>
              <a:gd name="connsiteY108" fmla="*/ 2323338 h 2571845"/>
              <a:gd name="connsiteX109" fmla="*/ 7649714 w 9524996"/>
              <a:gd name="connsiteY109" fmla="*/ 2350198 h 2571845"/>
              <a:gd name="connsiteX110" fmla="*/ 7676289 w 9524996"/>
              <a:gd name="connsiteY110" fmla="*/ 2367057 h 2571845"/>
              <a:gd name="connsiteX111" fmla="*/ 7720295 w 9524996"/>
              <a:gd name="connsiteY111" fmla="*/ 2381154 h 2571845"/>
              <a:gd name="connsiteX112" fmla="*/ 7778016 w 9524996"/>
              <a:gd name="connsiteY112" fmla="*/ 2400109 h 2571845"/>
              <a:gd name="connsiteX113" fmla="*/ 7816211 w 9524996"/>
              <a:gd name="connsiteY113" fmla="*/ 2427922 h 2571845"/>
              <a:gd name="connsiteX114" fmla="*/ 7832880 w 9524996"/>
              <a:gd name="connsiteY114" fmla="*/ 2476690 h 2571845"/>
              <a:gd name="connsiteX115" fmla="*/ 7817831 w 9524996"/>
              <a:gd name="connsiteY115" fmla="*/ 2525458 h 2571845"/>
              <a:gd name="connsiteX116" fmla="*/ 7775540 w 9524996"/>
              <a:gd name="connsiteY116" fmla="*/ 2559558 h 2571845"/>
              <a:gd name="connsiteX117" fmla="*/ 7712674 w 9524996"/>
              <a:gd name="connsiteY117" fmla="*/ 2571845 h 2571845"/>
              <a:gd name="connsiteX118" fmla="*/ 7644571 w 9524996"/>
              <a:gd name="connsiteY118" fmla="*/ 2558891 h 2571845"/>
              <a:gd name="connsiteX119" fmla="*/ 7644571 w 9524996"/>
              <a:gd name="connsiteY119" fmla="*/ 2558796 h 2571845"/>
              <a:gd name="connsiteX120" fmla="*/ 7597231 w 9524996"/>
              <a:gd name="connsiteY120" fmla="*/ 2522601 h 2571845"/>
              <a:gd name="connsiteX121" fmla="*/ 7577896 w 9524996"/>
              <a:gd name="connsiteY121" fmla="*/ 2469356 h 2571845"/>
              <a:gd name="connsiteX122" fmla="*/ 7634475 w 9524996"/>
              <a:gd name="connsiteY122" fmla="*/ 2469356 h 2571845"/>
              <a:gd name="connsiteX123" fmla="*/ 7657525 w 9524996"/>
              <a:gd name="connsiteY123" fmla="*/ 2509647 h 2571845"/>
              <a:gd name="connsiteX124" fmla="*/ 7711913 w 9524996"/>
              <a:gd name="connsiteY124" fmla="*/ 2525268 h 2571845"/>
              <a:gd name="connsiteX125" fmla="*/ 7761252 w 9524996"/>
              <a:gd name="connsiteY125" fmla="*/ 2511361 h 2571845"/>
              <a:gd name="connsiteX126" fmla="*/ 7779445 w 9524996"/>
              <a:gd name="connsiteY126" fmla="*/ 2476500 h 2571845"/>
              <a:gd name="connsiteX127" fmla="*/ 7760109 w 9524996"/>
              <a:gd name="connsiteY127" fmla="*/ 2444400 h 2571845"/>
              <a:gd name="connsiteX128" fmla="*/ 7700578 w 9524996"/>
              <a:gd name="connsiteY128" fmla="*/ 2423636 h 2571845"/>
              <a:gd name="connsiteX129" fmla="*/ 7640665 w 9524996"/>
              <a:gd name="connsiteY129" fmla="*/ 2404014 h 2571845"/>
              <a:gd name="connsiteX130" fmla="*/ 7601137 w 9524996"/>
              <a:gd name="connsiteY130" fmla="*/ 2374677 h 2571845"/>
              <a:gd name="connsiteX131" fmla="*/ 7584468 w 9524996"/>
              <a:gd name="connsiteY131" fmla="*/ 2323242 h 2571845"/>
              <a:gd name="connsiteX132" fmla="*/ 7599517 w 9524996"/>
              <a:gd name="connsiteY132" fmla="*/ 2276855 h 2571845"/>
              <a:gd name="connsiteX133" fmla="*/ 7642190 w 9524996"/>
              <a:gd name="connsiteY133" fmla="*/ 2243613 h 2571845"/>
              <a:gd name="connsiteX134" fmla="*/ 7705435 w 9524996"/>
              <a:gd name="connsiteY134" fmla="*/ 2231326 h 2571845"/>
              <a:gd name="connsiteX135" fmla="*/ 7141556 w 9524996"/>
              <a:gd name="connsiteY135" fmla="*/ 2231326 h 2571845"/>
              <a:gd name="connsiteX136" fmla="*/ 7224518 w 9524996"/>
              <a:gd name="connsiteY136" fmla="*/ 2251709 h 2571845"/>
              <a:gd name="connsiteX137" fmla="*/ 7280145 w 9524996"/>
              <a:gd name="connsiteY137" fmla="*/ 2308098 h 2571845"/>
              <a:gd name="connsiteX138" fmla="*/ 7299766 w 9524996"/>
              <a:gd name="connsiteY138" fmla="*/ 2388965 h 2571845"/>
              <a:gd name="connsiteX139" fmla="*/ 7297766 w 9524996"/>
              <a:gd name="connsiteY139" fmla="*/ 2422017 h 2571845"/>
              <a:gd name="connsiteX140" fmla="*/ 7034495 w 9524996"/>
              <a:gd name="connsiteY140" fmla="*/ 2422017 h 2571845"/>
              <a:gd name="connsiteX141" fmla="*/ 7067737 w 9524996"/>
              <a:gd name="connsiteY141" fmla="*/ 2497931 h 2571845"/>
              <a:gd name="connsiteX142" fmla="*/ 7141556 w 9524996"/>
              <a:gd name="connsiteY142" fmla="*/ 2525363 h 2571845"/>
              <a:gd name="connsiteX143" fmla="*/ 7200706 w 9524996"/>
              <a:gd name="connsiteY143" fmla="*/ 2508885 h 2571845"/>
              <a:gd name="connsiteX144" fmla="*/ 7234139 w 9524996"/>
              <a:gd name="connsiteY144" fmla="*/ 2464689 h 2571845"/>
              <a:gd name="connsiteX145" fmla="*/ 7293098 w 9524996"/>
              <a:gd name="connsiteY145" fmla="*/ 2464689 h 2571845"/>
              <a:gd name="connsiteX146" fmla="*/ 7240044 w 9524996"/>
              <a:gd name="connsiteY146" fmla="*/ 2542032 h 2571845"/>
              <a:gd name="connsiteX147" fmla="*/ 7141556 w 9524996"/>
              <a:gd name="connsiteY147" fmla="*/ 2571750 h 2571845"/>
              <a:gd name="connsiteX148" fmla="*/ 7057545 w 9524996"/>
              <a:gd name="connsiteY148" fmla="*/ 2550604 h 2571845"/>
              <a:gd name="connsiteX149" fmla="*/ 6999633 w 9524996"/>
              <a:gd name="connsiteY149" fmla="*/ 2490692 h 2571845"/>
              <a:gd name="connsiteX150" fmla="*/ 6978488 w 9524996"/>
              <a:gd name="connsiteY150" fmla="*/ 2400871 h 2571845"/>
              <a:gd name="connsiteX151" fmla="*/ 6999062 w 9524996"/>
              <a:gd name="connsiteY151" fmla="*/ 2311241 h 2571845"/>
              <a:gd name="connsiteX152" fmla="*/ 7056402 w 9524996"/>
              <a:gd name="connsiteY152" fmla="*/ 2252091 h 2571845"/>
              <a:gd name="connsiteX153" fmla="*/ 7141556 w 9524996"/>
              <a:gd name="connsiteY153" fmla="*/ 2231326 h 2571845"/>
              <a:gd name="connsiteX154" fmla="*/ 6290688 w 9524996"/>
              <a:gd name="connsiteY154" fmla="*/ 2231326 h 2571845"/>
              <a:gd name="connsiteX155" fmla="*/ 6365840 w 9524996"/>
              <a:gd name="connsiteY155" fmla="*/ 2249900 h 2571845"/>
              <a:gd name="connsiteX156" fmla="*/ 6413370 w 9524996"/>
              <a:gd name="connsiteY156" fmla="*/ 2296858 h 2571845"/>
              <a:gd name="connsiteX157" fmla="*/ 6413370 w 9524996"/>
              <a:gd name="connsiteY157" fmla="*/ 2236755 h 2571845"/>
              <a:gd name="connsiteX158" fmla="*/ 6468615 w 9524996"/>
              <a:gd name="connsiteY158" fmla="*/ 2236755 h 2571845"/>
              <a:gd name="connsiteX159" fmla="*/ 6468615 w 9524996"/>
              <a:gd name="connsiteY159" fmla="*/ 2566225 h 2571845"/>
              <a:gd name="connsiteX160" fmla="*/ 6413370 w 9524996"/>
              <a:gd name="connsiteY160" fmla="*/ 2566225 h 2571845"/>
              <a:gd name="connsiteX161" fmla="*/ 6413370 w 9524996"/>
              <a:gd name="connsiteY161" fmla="*/ 2504979 h 2571845"/>
              <a:gd name="connsiteX162" fmla="*/ 6364792 w 9524996"/>
              <a:gd name="connsiteY162" fmla="*/ 2552700 h 2571845"/>
              <a:gd name="connsiteX163" fmla="*/ 6290021 w 9524996"/>
              <a:gd name="connsiteY163" fmla="*/ 2571654 h 2571845"/>
              <a:gd name="connsiteX164" fmla="*/ 6210583 w 9524996"/>
              <a:gd name="connsiteY164" fmla="*/ 2549937 h 2571845"/>
              <a:gd name="connsiteX165" fmla="*/ 6154766 w 9524996"/>
              <a:gd name="connsiteY165" fmla="*/ 2489263 h 2571845"/>
              <a:gd name="connsiteX166" fmla="*/ 6134192 w 9524996"/>
              <a:gd name="connsiteY166" fmla="*/ 2400204 h 2571845"/>
              <a:gd name="connsiteX167" fmla="*/ 6154766 w 9524996"/>
              <a:gd name="connsiteY167" fmla="*/ 2311526 h 2571845"/>
              <a:gd name="connsiteX168" fmla="*/ 6154861 w 9524996"/>
              <a:gd name="connsiteY168" fmla="*/ 2311622 h 2571845"/>
              <a:gd name="connsiteX169" fmla="*/ 6211059 w 9524996"/>
              <a:gd name="connsiteY169" fmla="*/ 2252281 h 2571845"/>
              <a:gd name="connsiteX170" fmla="*/ 6290688 w 9524996"/>
              <a:gd name="connsiteY170" fmla="*/ 2231326 h 2571845"/>
              <a:gd name="connsiteX171" fmla="*/ 5170453 w 9524996"/>
              <a:gd name="connsiteY171" fmla="*/ 2231326 h 2571845"/>
              <a:gd name="connsiteX172" fmla="*/ 5258749 w 9524996"/>
              <a:gd name="connsiteY172" fmla="*/ 2258949 h 2571845"/>
              <a:gd name="connsiteX173" fmla="*/ 5294945 w 9524996"/>
              <a:gd name="connsiteY173" fmla="*/ 2334672 h 2571845"/>
              <a:gd name="connsiteX174" fmla="*/ 5240176 w 9524996"/>
              <a:gd name="connsiteY174" fmla="*/ 2334672 h 2571845"/>
              <a:gd name="connsiteX175" fmla="*/ 5219411 w 9524996"/>
              <a:gd name="connsiteY175" fmla="*/ 2293143 h 2571845"/>
              <a:gd name="connsiteX176" fmla="*/ 5168548 w 9524996"/>
              <a:gd name="connsiteY176" fmla="*/ 2277522 h 2571845"/>
              <a:gd name="connsiteX177" fmla="*/ 5121780 w 9524996"/>
              <a:gd name="connsiteY177" fmla="*/ 2290286 h 2571845"/>
              <a:gd name="connsiteX178" fmla="*/ 5104349 w 9524996"/>
              <a:gd name="connsiteY178" fmla="*/ 2323338 h 2571845"/>
              <a:gd name="connsiteX179" fmla="*/ 5114731 w 9524996"/>
              <a:gd name="connsiteY179" fmla="*/ 2350198 h 2571845"/>
              <a:gd name="connsiteX180" fmla="*/ 5141306 w 9524996"/>
              <a:gd name="connsiteY180" fmla="*/ 2367057 h 2571845"/>
              <a:gd name="connsiteX181" fmla="*/ 5185312 w 9524996"/>
              <a:gd name="connsiteY181" fmla="*/ 2381154 h 2571845"/>
              <a:gd name="connsiteX182" fmla="*/ 5243033 w 9524996"/>
              <a:gd name="connsiteY182" fmla="*/ 2400109 h 2571845"/>
              <a:gd name="connsiteX183" fmla="*/ 5281229 w 9524996"/>
              <a:gd name="connsiteY183" fmla="*/ 2427922 h 2571845"/>
              <a:gd name="connsiteX184" fmla="*/ 5297897 w 9524996"/>
              <a:gd name="connsiteY184" fmla="*/ 2476690 h 2571845"/>
              <a:gd name="connsiteX185" fmla="*/ 5282848 w 9524996"/>
              <a:gd name="connsiteY185" fmla="*/ 2525458 h 2571845"/>
              <a:gd name="connsiteX186" fmla="*/ 5240557 w 9524996"/>
              <a:gd name="connsiteY186" fmla="*/ 2559558 h 2571845"/>
              <a:gd name="connsiteX187" fmla="*/ 5177692 w 9524996"/>
              <a:gd name="connsiteY187" fmla="*/ 2571845 h 2571845"/>
              <a:gd name="connsiteX188" fmla="*/ 5109588 w 9524996"/>
              <a:gd name="connsiteY188" fmla="*/ 2558891 h 2571845"/>
              <a:gd name="connsiteX189" fmla="*/ 5109588 w 9524996"/>
              <a:gd name="connsiteY189" fmla="*/ 2558796 h 2571845"/>
              <a:gd name="connsiteX190" fmla="*/ 5062248 w 9524996"/>
              <a:gd name="connsiteY190" fmla="*/ 2522601 h 2571845"/>
              <a:gd name="connsiteX191" fmla="*/ 5042913 w 9524996"/>
              <a:gd name="connsiteY191" fmla="*/ 2469356 h 2571845"/>
              <a:gd name="connsiteX192" fmla="*/ 5099492 w 9524996"/>
              <a:gd name="connsiteY192" fmla="*/ 2469356 h 2571845"/>
              <a:gd name="connsiteX193" fmla="*/ 5122542 w 9524996"/>
              <a:gd name="connsiteY193" fmla="*/ 2509647 h 2571845"/>
              <a:gd name="connsiteX194" fmla="*/ 5176930 w 9524996"/>
              <a:gd name="connsiteY194" fmla="*/ 2525268 h 2571845"/>
              <a:gd name="connsiteX195" fmla="*/ 5226269 w 9524996"/>
              <a:gd name="connsiteY195" fmla="*/ 2511361 h 2571845"/>
              <a:gd name="connsiteX196" fmla="*/ 5244462 w 9524996"/>
              <a:gd name="connsiteY196" fmla="*/ 2476500 h 2571845"/>
              <a:gd name="connsiteX197" fmla="*/ 5225126 w 9524996"/>
              <a:gd name="connsiteY197" fmla="*/ 2444400 h 2571845"/>
              <a:gd name="connsiteX198" fmla="*/ 5165595 w 9524996"/>
              <a:gd name="connsiteY198" fmla="*/ 2423636 h 2571845"/>
              <a:gd name="connsiteX199" fmla="*/ 5105683 w 9524996"/>
              <a:gd name="connsiteY199" fmla="*/ 2404014 h 2571845"/>
              <a:gd name="connsiteX200" fmla="*/ 5066154 w 9524996"/>
              <a:gd name="connsiteY200" fmla="*/ 2374677 h 2571845"/>
              <a:gd name="connsiteX201" fmla="*/ 5049485 w 9524996"/>
              <a:gd name="connsiteY201" fmla="*/ 2323242 h 2571845"/>
              <a:gd name="connsiteX202" fmla="*/ 5064535 w 9524996"/>
              <a:gd name="connsiteY202" fmla="*/ 2276855 h 2571845"/>
              <a:gd name="connsiteX203" fmla="*/ 5107207 w 9524996"/>
              <a:gd name="connsiteY203" fmla="*/ 2243613 h 2571845"/>
              <a:gd name="connsiteX204" fmla="*/ 5170453 w 9524996"/>
              <a:gd name="connsiteY204" fmla="*/ 2231326 h 2571845"/>
              <a:gd name="connsiteX205" fmla="*/ 4186615 w 9524996"/>
              <a:gd name="connsiteY205" fmla="*/ 2231326 h 2571845"/>
              <a:gd name="connsiteX206" fmla="*/ 4261767 w 9524996"/>
              <a:gd name="connsiteY206" fmla="*/ 2249900 h 2571845"/>
              <a:gd name="connsiteX207" fmla="*/ 4309297 w 9524996"/>
              <a:gd name="connsiteY207" fmla="*/ 2296858 h 2571845"/>
              <a:gd name="connsiteX208" fmla="*/ 4309297 w 9524996"/>
              <a:gd name="connsiteY208" fmla="*/ 2236755 h 2571845"/>
              <a:gd name="connsiteX209" fmla="*/ 4364542 w 9524996"/>
              <a:gd name="connsiteY209" fmla="*/ 2236755 h 2571845"/>
              <a:gd name="connsiteX210" fmla="*/ 4364542 w 9524996"/>
              <a:gd name="connsiteY210" fmla="*/ 2566225 h 2571845"/>
              <a:gd name="connsiteX211" fmla="*/ 4309297 w 9524996"/>
              <a:gd name="connsiteY211" fmla="*/ 2566225 h 2571845"/>
              <a:gd name="connsiteX212" fmla="*/ 4309297 w 9524996"/>
              <a:gd name="connsiteY212" fmla="*/ 2504979 h 2571845"/>
              <a:gd name="connsiteX213" fmla="*/ 4260719 w 9524996"/>
              <a:gd name="connsiteY213" fmla="*/ 2552700 h 2571845"/>
              <a:gd name="connsiteX214" fmla="*/ 4185948 w 9524996"/>
              <a:gd name="connsiteY214" fmla="*/ 2571654 h 2571845"/>
              <a:gd name="connsiteX215" fmla="*/ 4106510 w 9524996"/>
              <a:gd name="connsiteY215" fmla="*/ 2549937 h 2571845"/>
              <a:gd name="connsiteX216" fmla="*/ 4050693 w 9524996"/>
              <a:gd name="connsiteY216" fmla="*/ 2489263 h 2571845"/>
              <a:gd name="connsiteX217" fmla="*/ 4030119 w 9524996"/>
              <a:gd name="connsiteY217" fmla="*/ 2400204 h 2571845"/>
              <a:gd name="connsiteX218" fmla="*/ 4050693 w 9524996"/>
              <a:gd name="connsiteY218" fmla="*/ 2311526 h 2571845"/>
              <a:gd name="connsiteX219" fmla="*/ 4050788 w 9524996"/>
              <a:gd name="connsiteY219" fmla="*/ 2311622 h 2571845"/>
              <a:gd name="connsiteX220" fmla="*/ 4106986 w 9524996"/>
              <a:gd name="connsiteY220" fmla="*/ 2252281 h 2571845"/>
              <a:gd name="connsiteX221" fmla="*/ 4186615 w 9524996"/>
              <a:gd name="connsiteY221" fmla="*/ 2231326 h 2571845"/>
              <a:gd name="connsiteX222" fmla="*/ 3040567 w 9524996"/>
              <a:gd name="connsiteY222" fmla="*/ 2231326 h 2571845"/>
              <a:gd name="connsiteX223" fmla="*/ 3123530 w 9524996"/>
              <a:gd name="connsiteY223" fmla="*/ 2251709 h 2571845"/>
              <a:gd name="connsiteX224" fmla="*/ 3179156 w 9524996"/>
              <a:gd name="connsiteY224" fmla="*/ 2308098 h 2571845"/>
              <a:gd name="connsiteX225" fmla="*/ 3198777 w 9524996"/>
              <a:gd name="connsiteY225" fmla="*/ 2388965 h 2571845"/>
              <a:gd name="connsiteX226" fmla="*/ 3196777 w 9524996"/>
              <a:gd name="connsiteY226" fmla="*/ 2422017 h 2571845"/>
              <a:gd name="connsiteX227" fmla="*/ 2933506 w 9524996"/>
              <a:gd name="connsiteY227" fmla="*/ 2422017 h 2571845"/>
              <a:gd name="connsiteX228" fmla="*/ 2966748 w 9524996"/>
              <a:gd name="connsiteY228" fmla="*/ 2497931 h 2571845"/>
              <a:gd name="connsiteX229" fmla="*/ 3040567 w 9524996"/>
              <a:gd name="connsiteY229" fmla="*/ 2525363 h 2571845"/>
              <a:gd name="connsiteX230" fmla="*/ 3099717 w 9524996"/>
              <a:gd name="connsiteY230" fmla="*/ 2508885 h 2571845"/>
              <a:gd name="connsiteX231" fmla="*/ 3133150 w 9524996"/>
              <a:gd name="connsiteY231" fmla="*/ 2464689 h 2571845"/>
              <a:gd name="connsiteX232" fmla="*/ 3192110 w 9524996"/>
              <a:gd name="connsiteY232" fmla="*/ 2464689 h 2571845"/>
              <a:gd name="connsiteX233" fmla="*/ 3139055 w 9524996"/>
              <a:gd name="connsiteY233" fmla="*/ 2542032 h 2571845"/>
              <a:gd name="connsiteX234" fmla="*/ 3040567 w 9524996"/>
              <a:gd name="connsiteY234" fmla="*/ 2571750 h 2571845"/>
              <a:gd name="connsiteX235" fmla="*/ 2956556 w 9524996"/>
              <a:gd name="connsiteY235" fmla="*/ 2550604 h 2571845"/>
              <a:gd name="connsiteX236" fmla="*/ 2898645 w 9524996"/>
              <a:gd name="connsiteY236" fmla="*/ 2490692 h 2571845"/>
              <a:gd name="connsiteX237" fmla="*/ 2877499 w 9524996"/>
              <a:gd name="connsiteY237" fmla="*/ 2400871 h 2571845"/>
              <a:gd name="connsiteX238" fmla="*/ 2898073 w 9524996"/>
              <a:gd name="connsiteY238" fmla="*/ 2311241 h 2571845"/>
              <a:gd name="connsiteX239" fmla="*/ 2955413 w 9524996"/>
              <a:gd name="connsiteY239" fmla="*/ 2252091 h 2571845"/>
              <a:gd name="connsiteX240" fmla="*/ 3040567 w 9524996"/>
              <a:gd name="connsiteY240" fmla="*/ 2231326 h 2571845"/>
              <a:gd name="connsiteX241" fmla="*/ 2693479 w 9524996"/>
              <a:gd name="connsiteY241" fmla="*/ 2231326 h 2571845"/>
              <a:gd name="connsiteX242" fmla="*/ 2781775 w 9524996"/>
              <a:gd name="connsiteY242" fmla="*/ 2258949 h 2571845"/>
              <a:gd name="connsiteX243" fmla="*/ 2817970 w 9524996"/>
              <a:gd name="connsiteY243" fmla="*/ 2334672 h 2571845"/>
              <a:gd name="connsiteX244" fmla="*/ 2763202 w 9524996"/>
              <a:gd name="connsiteY244" fmla="*/ 2334672 h 2571845"/>
              <a:gd name="connsiteX245" fmla="*/ 2742437 w 9524996"/>
              <a:gd name="connsiteY245" fmla="*/ 2293143 h 2571845"/>
              <a:gd name="connsiteX246" fmla="*/ 2691573 w 9524996"/>
              <a:gd name="connsiteY246" fmla="*/ 2277522 h 2571845"/>
              <a:gd name="connsiteX247" fmla="*/ 2644806 w 9524996"/>
              <a:gd name="connsiteY247" fmla="*/ 2290286 h 2571845"/>
              <a:gd name="connsiteX248" fmla="*/ 2627375 w 9524996"/>
              <a:gd name="connsiteY248" fmla="*/ 2323338 h 2571845"/>
              <a:gd name="connsiteX249" fmla="*/ 2637756 w 9524996"/>
              <a:gd name="connsiteY249" fmla="*/ 2350198 h 2571845"/>
              <a:gd name="connsiteX250" fmla="*/ 2664332 w 9524996"/>
              <a:gd name="connsiteY250" fmla="*/ 2367057 h 2571845"/>
              <a:gd name="connsiteX251" fmla="*/ 2708337 w 9524996"/>
              <a:gd name="connsiteY251" fmla="*/ 2381154 h 2571845"/>
              <a:gd name="connsiteX252" fmla="*/ 2766059 w 9524996"/>
              <a:gd name="connsiteY252" fmla="*/ 2400109 h 2571845"/>
              <a:gd name="connsiteX253" fmla="*/ 2804254 w 9524996"/>
              <a:gd name="connsiteY253" fmla="*/ 2427922 h 2571845"/>
              <a:gd name="connsiteX254" fmla="*/ 2820923 w 9524996"/>
              <a:gd name="connsiteY254" fmla="*/ 2476690 h 2571845"/>
              <a:gd name="connsiteX255" fmla="*/ 2805873 w 9524996"/>
              <a:gd name="connsiteY255" fmla="*/ 2525458 h 2571845"/>
              <a:gd name="connsiteX256" fmla="*/ 2763583 w 9524996"/>
              <a:gd name="connsiteY256" fmla="*/ 2559558 h 2571845"/>
              <a:gd name="connsiteX257" fmla="*/ 2700718 w 9524996"/>
              <a:gd name="connsiteY257" fmla="*/ 2571845 h 2571845"/>
              <a:gd name="connsiteX258" fmla="*/ 2632614 w 9524996"/>
              <a:gd name="connsiteY258" fmla="*/ 2558891 h 2571845"/>
              <a:gd name="connsiteX259" fmla="*/ 2632614 w 9524996"/>
              <a:gd name="connsiteY259" fmla="*/ 2558796 h 2571845"/>
              <a:gd name="connsiteX260" fmla="*/ 2585275 w 9524996"/>
              <a:gd name="connsiteY260" fmla="*/ 2522601 h 2571845"/>
              <a:gd name="connsiteX261" fmla="*/ 2565939 w 9524996"/>
              <a:gd name="connsiteY261" fmla="*/ 2469356 h 2571845"/>
              <a:gd name="connsiteX262" fmla="*/ 2622517 w 9524996"/>
              <a:gd name="connsiteY262" fmla="*/ 2469356 h 2571845"/>
              <a:gd name="connsiteX263" fmla="*/ 2645568 w 9524996"/>
              <a:gd name="connsiteY263" fmla="*/ 2509647 h 2571845"/>
              <a:gd name="connsiteX264" fmla="*/ 2699956 w 9524996"/>
              <a:gd name="connsiteY264" fmla="*/ 2525268 h 2571845"/>
              <a:gd name="connsiteX265" fmla="*/ 2749295 w 9524996"/>
              <a:gd name="connsiteY265" fmla="*/ 2511361 h 2571845"/>
              <a:gd name="connsiteX266" fmla="*/ 2767488 w 9524996"/>
              <a:gd name="connsiteY266" fmla="*/ 2476500 h 2571845"/>
              <a:gd name="connsiteX267" fmla="*/ 2748152 w 9524996"/>
              <a:gd name="connsiteY267" fmla="*/ 2444400 h 2571845"/>
              <a:gd name="connsiteX268" fmla="*/ 2688621 w 9524996"/>
              <a:gd name="connsiteY268" fmla="*/ 2423636 h 2571845"/>
              <a:gd name="connsiteX269" fmla="*/ 2628709 w 9524996"/>
              <a:gd name="connsiteY269" fmla="*/ 2404014 h 2571845"/>
              <a:gd name="connsiteX270" fmla="*/ 2589180 w 9524996"/>
              <a:gd name="connsiteY270" fmla="*/ 2374677 h 2571845"/>
              <a:gd name="connsiteX271" fmla="*/ 2572511 w 9524996"/>
              <a:gd name="connsiteY271" fmla="*/ 2323242 h 2571845"/>
              <a:gd name="connsiteX272" fmla="*/ 2587561 w 9524996"/>
              <a:gd name="connsiteY272" fmla="*/ 2276855 h 2571845"/>
              <a:gd name="connsiteX273" fmla="*/ 2630233 w 9524996"/>
              <a:gd name="connsiteY273" fmla="*/ 2243613 h 2571845"/>
              <a:gd name="connsiteX274" fmla="*/ 2693479 w 9524996"/>
              <a:gd name="connsiteY274" fmla="*/ 2231326 h 2571845"/>
              <a:gd name="connsiteX275" fmla="*/ 1928526 w 9524996"/>
              <a:gd name="connsiteY275" fmla="*/ 2231326 h 2571845"/>
              <a:gd name="connsiteX276" fmla="*/ 2003678 w 9524996"/>
              <a:gd name="connsiteY276" fmla="*/ 2249900 h 2571845"/>
              <a:gd name="connsiteX277" fmla="*/ 2051208 w 9524996"/>
              <a:gd name="connsiteY277" fmla="*/ 2296858 h 2571845"/>
              <a:gd name="connsiteX278" fmla="*/ 2051208 w 9524996"/>
              <a:gd name="connsiteY278" fmla="*/ 2236755 h 2571845"/>
              <a:gd name="connsiteX279" fmla="*/ 2106453 w 9524996"/>
              <a:gd name="connsiteY279" fmla="*/ 2236755 h 2571845"/>
              <a:gd name="connsiteX280" fmla="*/ 2106453 w 9524996"/>
              <a:gd name="connsiteY280" fmla="*/ 2566225 h 2571845"/>
              <a:gd name="connsiteX281" fmla="*/ 2051208 w 9524996"/>
              <a:gd name="connsiteY281" fmla="*/ 2566225 h 2571845"/>
              <a:gd name="connsiteX282" fmla="*/ 2051208 w 9524996"/>
              <a:gd name="connsiteY282" fmla="*/ 2504979 h 2571845"/>
              <a:gd name="connsiteX283" fmla="*/ 2002630 w 9524996"/>
              <a:gd name="connsiteY283" fmla="*/ 2552700 h 2571845"/>
              <a:gd name="connsiteX284" fmla="*/ 1927859 w 9524996"/>
              <a:gd name="connsiteY284" fmla="*/ 2571654 h 2571845"/>
              <a:gd name="connsiteX285" fmla="*/ 1848421 w 9524996"/>
              <a:gd name="connsiteY285" fmla="*/ 2549937 h 2571845"/>
              <a:gd name="connsiteX286" fmla="*/ 1792604 w 9524996"/>
              <a:gd name="connsiteY286" fmla="*/ 2489263 h 2571845"/>
              <a:gd name="connsiteX287" fmla="*/ 1772031 w 9524996"/>
              <a:gd name="connsiteY287" fmla="*/ 2400204 h 2571845"/>
              <a:gd name="connsiteX288" fmla="*/ 1792604 w 9524996"/>
              <a:gd name="connsiteY288" fmla="*/ 2311526 h 2571845"/>
              <a:gd name="connsiteX289" fmla="*/ 1792699 w 9524996"/>
              <a:gd name="connsiteY289" fmla="*/ 2311622 h 2571845"/>
              <a:gd name="connsiteX290" fmla="*/ 1848897 w 9524996"/>
              <a:gd name="connsiteY290" fmla="*/ 2252281 h 2571845"/>
              <a:gd name="connsiteX291" fmla="*/ 1928526 w 9524996"/>
              <a:gd name="connsiteY291" fmla="*/ 2231326 h 2571845"/>
              <a:gd name="connsiteX292" fmla="*/ 1567815 w 9524996"/>
              <a:gd name="connsiteY292" fmla="*/ 2231326 h 2571845"/>
              <a:gd name="connsiteX293" fmla="*/ 1668018 w 9524996"/>
              <a:gd name="connsiteY293" fmla="*/ 2260663 h 2571845"/>
              <a:gd name="connsiteX294" fmla="*/ 1720120 w 9524996"/>
              <a:gd name="connsiteY294" fmla="*/ 2342483 h 2571845"/>
              <a:gd name="connsiteX295" fmla="*/ 1660970 w 9524996"/>
              <a:gd name="connsiteY295" fmla="*/ 2342483 h 2571845"/>
              <a:gd name="connsiteX296" fmla="*/ 1628299 w 9524996"/>
              <a:gd name="connsiteY296" fmla="*/ 2295144 h 2571845"/>
              <a:gd name="connsiteX297" fmla="*/ 1567815 w 9524996"/>
              <a:gd name="connsiteY297" fmla="*/ 2277522 h 2571845"/>
              <a:gd name="connsiteX298" fmla="*/ 1492091 w 9524996"/>
              <a:gd name="connsiteY298" fmla="*/ 2309812 h 2571845"/>
              <a:gd name="connsiteX299" fmla="*/ 1463326 w 9524996"/>
              <a:gd name="connsiteY299" fmla="*/ 2400871 h 2571845"/>
              <a:gd name="connsiteX300" fmla="*/ 1492091 w 9524996"/>
              <a:gd name="connsiteY300" fmla="*/ 2492883 h 2571845"/>
              <a:gd name="connsiteX301" fmla="*/ 1567815 w 9524996"/>
              <a:gd name="connsiteY301" fmla="*/ 2525363 h 2571845"/>
              <a:gd name="connsiteX302" fmla="*/ 1628108 w 9524996"/>
              <a:gd name="connsiteY302" fmla="*/ 2508503 h 2571845"/>
              <a:gd name="connsiteX303" fmla="*/ 1660970 w 9524996"/>
              <a:gd name="connsiteY303" fmla="*/ 2460307 h 2571845"/>
              <a:gd name="connsiteX304" fmla="*/ 1720120 w 9524996"/>
              <a:gd name="connsiteY304" fmla="*/ 2460307 h 2571845"/>
              <a:gd name="connsiteX305" fmla="*/ 1667065 w 9524996"/>
              <a:gd name="connsiteY305" fmla="*/ 2541365 h 2571845"/>
              <a:gd name="connsiteX306" fmla="*/ 1567815 w 9524996"/>
              <a:gd name="connsiteY306" fmla="*/ 2571750 h 2571845"/>
              <a:gd name="connsiteX307" fmla="*/ 1484662 w 9524996"/>
              <a:gd name="connsiteY307" fmla="*/ 2550604 h 2571845"/>
              <a:gd name="connsiteX308" fmla="*/ 1427893 w 9524996"/>
              <a:gd name="connsiteY308" fmla="*/ 2491073 h 2571845"/>
              <a:gd name="connsiteX309" fmla="*/ 1407319 w 9524996"/>
              <a:gd name="connsiteY309" fmla="*/ 2400871 h 2571845"/>
              <a:gd name="connsiteX310" fmla="*/ 1427893 w 9524996"/>
              <a:gd name="connsiteY310" fmla="*/ 2311622 h 2571845"/>
              <a:gd name="connsiteX311" fmla="*/ 1484662 w 9524996"/>
              <a:gd name="connsiteY311" fmla="*/ 2252281 h 2571845"/>
              <a:gd name="connsiteX312" fmla="*/ 1567815 w 9524996"/>
              <a:gd name="connsiteY312" fmla="*/ 2231326 h 2571845"/>
              <a:gd name="connsiteX313" fmla="*/ 1197484 w 9524996"/>
              <a:gd name="connsiteY313" fmla="*/ 2231326 h 2571845"/>
              <a:gd name="connsiteX314" fmla="*/ 1280447 w 9524996"/>
              <a:gd name="connsiteY314" fmla="*/ 2251709 h 2571845"/>
              <a:gd name="connsiteX315" fmla="*/ 1336073 w 9524996"/>
              <a:gd name="connsiteY315" fmla="*/ 2308098 h 2571845"/>
              <a:gd name="connsiteX316" fmla="*/ 1355694 w 9524996"/>
              <a:gd name="connsiteY316" fmla="*/ 2388965 h 2571845"/>
              <a:gd name="connsiteX317" fmla="*/ 1353693 w 9524996"/>
              <a:gd name="connsiteY317" fmla="*/ 2422017 h 2571845"/>
              <a:gd name="connsiteX318" fmla="*/ 1090422 w 9524996"/>
              <a:gd name="connsiteY318" fmla="*/ 2422017 h 2571845"/>
              <a:gd name="connsiteX319" fmla="*/ 1123664 w 9524996"/>
              <a:gd name="connsiteY319" fmla="*/ 2497931 h 2571845"/>
              <a:gd name="connsiteX320" fmla="*/ 1197484 w 9524996"/>
              <a:gd name="connsiteY320" fmla="*/ 2525363 h 2571845"/>
              <a:gd name="connsiteX321" fmla="*/ 1256633 w 9524996"/>
              <a:gd name="connsiteY321" fmla="*/ 2508885 h 2571845"/>
              <a:gd name="connsiteX322" fmla="*/ 1290066 w 9524996"/>
              <a:gd name="connsiteY322" fmla="*/ 2464689 h 2571845"/>
              <a:gd name="connsiteX323" fmla="*/ 1349027 w 9524996"/>
              <a:gd name="connsiteY323" fmla="*/ 2464689 h 2571845"/>
              <a:gd name="connsiteX324" fmla="*/ 1295971 w 9524996"/>
              <a:gd name="connsiteY324" fmla="*/ 2542032 h 2571845"/>
              <a:gd name="connsiteX325" fmla="*/ 1197484 w 9524996"/>
              <a:gd name="connsiteY325" fmla="*/ 2571750 h 2571845"/>
              <a:gd name="connsiteX326" fmla="*/ 1113473 w 9524996"/>
              <a:gd name="connsiteY326" fmla="*/ 2550604 h 2571845"/>
              <a:gd name="connsiteX327" fmla="*/ 1055561 w 9524996"/>
              <a:gd name="connsiteY327" fmla="*/ 2490692 h 2571845"/>
              <a:gd name="connsiteX328" fmla="*/ 1034416 w 9524996"/>
              <a:gd name="connsiteY328" fmla="*/ 2400871 h 2571845"/>
              <a:gd name="connsiteX329" fmla="*/ 1054989 w 9524996"/>
              <a:gd name="connsiteY329" fmla="*/ 2311241 h 2571845"/>
              <a:gd name="connsiteX330" fmla="*/ 1112331 w 9524996"/>
              <a:gd name="connsiteY330" fmla="*/ 2252091 h 2571845"/>
              <a:gd name="connsiteX331" fmla="*/ 1197484 w 9524996"/>
              <a:gd name="connsiteY331" fmla="*/ 2231326 h 2571845"/>
              <a:gd name="connsiteX332" fmla="*/ 5694041 w 9524996"/>
              <a:gd name="connsiteY332" fmla="*/ 2230945 h 2571845"/>
              <a:gd name="connsiteX333" fmla="*/ 5767289 w 9524996"/>
              <a:gd name="connsiteY333" fmla="*/ 2249519 h 2571845"/>
              <a:gd name="connsiteX334" fmla="*/ 5814818 w 9524996"/>
              <a:gd name="connsiteY334" fmla="*/ 2304287 h 2571845"/>
              <a:gd name="connsiteX335" fmla="*/ 5860443 w 9524996"/>
              <a:gd name="connsiteY335" fmla="*/ 2250090 h 2571845"/>
              <a:gd name="connsiteX336" fmla="*/ 5931499 w 9524996"/>
              <a:gd name="connsiteY336" fmla="*/ 2230945 h 2571845"/>
              <a:gd name="connsiteX337" fmla="*/ 5999984 w 9524996"/>
              <a:gd name="connsiteY337" fmla="*/ 2246757 h 2571845"/>
              <a:gd name="connsiteX338" fmla="*/ 5999984 w 9524996"/>
              <a:gd name="connsiteY338" fmla="*/ 2246661 h 2571845"/>
              <a:gd name="connsiteX339" fmla="*/ 6047514 w 9524996"/>
              <a:gd name="connsiteY339" fmla="*/ 2294382 h 2571845"/>
              <a:gd name="connsiteX340" fmla="*/ 6064945 w 9524996"/>
              <a:gd name="connsiteY340" fmla="*/ 2372105 h 2571845"/>
              <a:gd name="connsiteX341" fmla="*/ 6064945 w 9524996"/>
              <a:gd name="connsiteY341" fmla="*/ 2566320 h 2571845"/>
              <a:gd name="connsiteX342" fmla="*/ 6010748 w 9524996"/>
              <a:gd name="connsiteY342" fmla="*/ 2566320 h 2571845"/>
              <a:gd name="connsiteX343" fmla="*/ 6010748 w 9524996"/>
              <a:gd name="connsiteY343" fmla="*/ 2380011 h 2571845"/>
              <a:gd name="connsiteX344" fmla="*/ 5986459 w 9524996"/>
              <a:gd name="connsiteY344" fmla="*/ 2304478 h 2571845"/>
              <a:gd name="connsiteX345" fmla="*/ 5920736 w 9524996"/>
              <a:gd name="connsiteY345" fmla="*/ 2278475 h 2571845"/>
              <a:gd name="connsiteX346" fmla="*/ 5852823 w 9524996"/>
              <a:gd name="connsiteY346" fmla="*/ 2305716 h 2571845"/>
              <a:gd name="connsiteX347" fmla="*/ 5827582 w 9524996"/>
              <a:gd name="connsiteY347" fmla="*/ 2384774 h 2571845"/>
              <a:gd name="connsiteX348" fmla="*/ 5827582 w 9524996"/>
              <a:gd name="connsiteY348" fmla="*/ 2566416 h 2571845"/>
              <a:gd name="connsiteX349" fmla="*/ 5773385 w 9524996"/>
              <a:gd name="connsiteY349" fmla="*/ 2566416 h 2571845"/>
              <a:gd name="connsiteX350" fmla="*/ 5773385 w 9524996"/>
              <a:gd name="connsiteY350" fmla="*/ 2380107 h 2571845"/>
              <a:gd name="connsiteX351" fmla="*/ 5749096 w 9524996"/>
              <a:gd name="connsiteY351" fmla="*/ 2304573 h 2571845"/>
              <a:gd name="connsiteX352" fmla="*/ 5683088 w 9524996"/>
              <a:gd name="connsiteY352" fmla="*/ 2278570 h 2571845"/>
              <a:gd name="connsiteX353" fmla="*/ 5615175 w 9524996"/>
              <a:gd name="connsiteY353" fmla="*/ 2305812 h 2571845"/>
              <a:gd name="connsiteX354" fmla="*/ 5589933 w 9524996"/>
              <a:gd name="connsiteY354" fmla="*/ 2384869 h 2571845"/>
              <a:gd name="connsiteX355" fmla="*/ 5589933 w 9524996"/>
              <a:gd name="connsiteY355" fmla="*/ 2566511 h 2571845"/>
              <a:gd name="connsiteX356" fmla="*/ 5535355 w 9524996"/>
              <a:gd name="connsiteY356" fmla="*/ 2566511 h 2571845"/>
              <a:gd name="connsiteX357" fmla="*/ 5535355 w 9524996"/>
              <a:gd name="connsiteY357" fmla="*/ 2237041 h 2571845"/>
              <a:gd name="connsiteX358" fmla="*/ 5589933 w 9524996"/>
              <a:gd name="connsiteY358" fmla="*/ 2237041 h 2571845"/>
              <a:gd name="connsiteX359" fmla="*/ 5589933 w 9524996"/>
              <a:gd name="connsiteY359" fmla="*/ 2284380 h 2571845"/>
              <a:gd name="connsiteX360" fmla="*/ 5633558 w 9524996"/>
              <a:gd name="connsiteY360" fmla="*/ 2244661 h 2571845"/>
              <a:gd name="connsiteX361" fmla="*/ 5694041 w 9524996"/>
              <a:gd name="connsiteY361" fmla="*/ 2230945 h 2571845"/>
              <a:gd name="connsiteX362" fmla="*/ 3590255 w 9524996"/>
              <a:gd name="connsiteY362" fmla="*/ 2230945 h 2571845"/>
              <a:gd name="connsiteX363" fmla="*/ 3663502 w 9524996"/>
              <a:gd name="connsiteY363" fmla="*/ 2249519 h 2571845"/>
              <a:gd name="connsiteX364" fmla="*/ 3711031 w 9524996"/>
              <a:gd name="connsiteY364" fmla="*/ 2304287 h 2571845"/>
              <a:gd name="connsiteX365" fmla="*/ 3756656 w 9524996"/>
              <a:gd name="connsiteY365" fmla="*/ 2250090 h 2571845"/>
              <a:gd name="connsiteX366" fmla="*/ 3827713 w 9524996"/>
              <a:gd name="connsiteY366" fmla="*/ 2230945 h 2571845"/>
              <a:gd name="connsiteX367" fmla="*/ 3896198 w 9524996"/>
              <a:gd name="connsiteY367" fmla="*/ 2246757 h 2571845"/>
              <a:gd name="connsiteX368" fmla="*/ 3896198 w 9524996"/>
              <a:gd name="connsiteY368" fmla="*/ 2246661 h 2571845"/>
              <a:gd name="connsiteX369" fmla="*/ 3943727 w 9524996"/>
              <a:gd name="connsiteY369" fmla="*/ 2294382 h 2571845"/>
              <a:gd name="connsiteX370" fmla="*/ 3961158 w 9524996"/>
              <a:gd name="connsiteY370" fmla="*/ 2372105 h 2571845"/>
              <a:gd name="connsiteX371" fmla="*/ 3961158 w 9524996"/>
              <a:gd name="connsiteY371" fmla="*/ 2566320 h 2571845"/>
              <a:gd name="connsiteX372" fmla="*/ 3906961 w 9524996"/>
              <a:gd name="connsiteY372" fmla="*/ 2566320 h 2571845"/>
              <a:gd name="connsiteX373" fmla="*/ 3906961 w 9524996"/>
              <a:gd name="connsiteY373" fmla="*/ 2380011 h 2571845"/>
              <a:gd name="connsiteX374" fmla="*/ 3882672 w 9524996"/>
              <a:gd name="connsiteY374" fmla="*/ 2304478 h 2571845"/>
              <a:gd name="connsiteX375" fmla="*/ 3816950 w 9524996"/>
              <a:gd name="connsiteY375" fmla="*/ 2278475 h 2571845"/>
              <a:gd name="connsiteX376" fmla="*/ 3749036 w 9524996"/>
              <a:gd name="connsiteY376" fmla="*/ 2305716 h 2571845"/>
              <a:gd name="connsiteX377" fmla="*/ 3723795 w 9524996"/>
              <a:gd name="connsiteY377" fmla="*/ 2384774 h 2571845"/>
              <a:gd name="connsiteX378" fmla="*/ 3723795 w 9524996"/>
              <a:gd name="connsiteY378" fmla="*/ 2566416 h 2571845"/>
              <a:gd name="connsiteX379" fmla="*/ 3669598 w 9524996"/>
              <a:gd name="connsiteY379" fmla="*/ 2566416 h 2571845"/>
              <a:gd name="connsiteX380" fmla="*/ 3669598 w 9524996"/>
              <a:gd name="connsiteY380" fmla="*/ 2380107 h 2571845"/>
              <a:gd name="connsiteX381" fmla="*/ 3645309 w 9524996"/>
              <a:gd name="connsiteY381" fmla="*/ 2304573 h 2571845"/>
              <a:gd name="connsiteX382" fmla="*/ 3579301 w 9524996"/>
              <a:gd name="connsiteY382" fmla="*/ 2278570 h 2571845"/>
              <a:gd name="connsiteX383" fmla="*/ 3511388 w 9524996"/>
              <a:gd name="connsiteY383" fmla="*/ 2305812 h 2571845"/>
              <a:gd name="connsiteX384" fmla="*/ 3486146 w 9524996"/>
              <a:gd name="connsiteY384" fmla="*/ 2384869 h 2571845"/>
              <a:gd name="connsiteX385" fmla="*/ 3486146 w 9524996"/>
              <a:gd name="connsiteY385" fmla="*/ 2566511 h 2571845"/>
              <a:gd name="connsiteX386" fmla="*/ 3431568 w 9524996"/>
              <a:gd name="connsiteY386" fmla="*/ 2566511 h 2571845"/>
              <a:gd name="connsiteX387" fmla="*/ 3431568 w 9524996"/>
              <a:gd name="connsiteY387" fmla="*/ 2237041 h 2571845"/>
              <a:gd name="connsiteX388" fmla="*/ 3486146 w 9524996"/>
              <a:gd name="connsiteY388" fmla="*/ 2237041 h 2571845"/>
              <a:gd name="connsiteX389" fmla="*/ 3486146 w 9524996"/>
              <a:gd name="connsiteY389" fmla="*/ 2284380 h 2571845"/>
              <a:gd name="connsiteX390" fmla="*/ 3529771 w 9524996"/>
              <a:gd name="connsiteY390" fmla="*/ 2244661 h 2571845"/>
              <a:gd name="connsiteX391" fmla="*/ 3590255 w 9524996"/>
              <a:gd name="connsiteY391" fmla="*/ 2230945 h 2571845"/>
              <a:gd name="connsiteX392" fmla="*/ 7532843 w 9524996"/>
              <a:gd name="connsiteY392" fmla="*/ 2230850 h 2571845"/>
              <a:gd name="connsiteX393" fmla="*/ 7532843 w 9524996"/>
              <a:gd name="connsiteY393" fmla="*/ 2287428 h 2571845"/>
              <a:gd name="connsiteX394" fmla="*/ 7518365 w 9524996"/>
              <a:gd name="connsiteY394" fmla="*/ 2287428 h 2571845"/>
              <a:gd name="connsiteX395" fmla="*/ 7426353 w 9524996"/>
              <a:gd name="connsiteY395" fmla="*/ 2387250 h 2571845"/>
              <a:gd name="connsiteX396" fmla="*/ 7426353 w 9524996"/>
              <a:gd name="connsiteY396" fmla="*/ 2566320 h 2571845"/>
              <a:gd name="connsiteX397" fmla="*/ 7371775 w 9524996"/>
              <a:gd name="connsiteY397" fmla="*/ 2566320 h 2571845"/>
              <a:gd name="connsiteX398" fmla="*/ 7371775 w 9524996"/>
              <a:gd name="connsiteY398" fmla="*/ 2236851 h 2571845"/>
              <a:gd name="connsiteX399" fmla="*/ 7426353 w 9524996"/>
              <a:gd name="connsiteY399" fmla="*/ 2236851 h 2571845"/>
              <a:gd name="connsiteX400" fmla="*/ 7426353 w 9524996"/>
              <a:gd name="connsiteY400" fmla="*/ 2290286 h 2571845"/>
              <a:gd name="connsiteX401" fmla="*/ 7467692 w 9524996"/>
              <a:gd name="connsiteY401" fmla="*/ 2246471 h 2571845"/>
              <a:gd name="connsiteX402" fmla="*/ 7532843 w 9524996"/>
              <a:gd name="connsiteY402" fmla="*/ 2230850 h 2571845"/>
              <a:gd name="connsiteX403" fmla="*/ 741046 w 9524996"/>
              <a:gd name="connsiteY403" fmla="*/ 2192178 h 2571845"/>
              <a:gd name="connsiteX404" fmla="*/ 741046 w 9524996"/>
              <a:gd name="connsiteY404" fmla="*/ 2328005 h 2571845"/>
              <a:gd name="connsiteX405" fmla="*/ 833057 w 9524996"/>
              <a:gd name="connsiteY405" fmla="*/ 2328005 h 2571845"/>
              <a:gd name="connsiteX406" fmla="*/ 892588 w 9524996"/>
              <a:gd name="connsiteY406" fmla="*/ 2310003 h 2571845"/>
              <a:gd name="connsiteX407" fmla="*/ 913734 w 9524996"/>
              <a:gd name="connsiteY407" fmla="*/ 2260092 h 2571845"/>
              <a:gd name="connsiteX408" fmla="*/ 892588 w 9524996"/>
              <a:gd name="connsiteY408" fmla="*/ 2210180 h 2571845"/>
              <a:gd name="connsiteX409" fmla="*/ 831914 w 9524996"/>
              <a:gd name="connsiteY409" fmla="*/ 2192178 h 2571845"/>
              <a:gd name="connsiteX410" fmla="*/ 6791989 w 9524996"/>
              <a:gd name="connsiteY410" fmla="*/ 2153983 h 2571845"/>
              <a:gd name="connsiteX411" fmla="*/ 6846758 w 9524996"/>
              <a:gd name="connsiteY411" fmla="*/ 2153983 h 2571845"/>
              <a:gd name="connsiteX412" fmla="*/ 6846758 w 9524996"/>
              <a:gd name="connsiteY412" fmla="*/ 2236946 h 2571845"/>
              <a:gd name="connsiteX413" fmla="*/ 6932673 w 9524996"/>
              <a:gd name="connsiteY413" fmla="*/ 2236946 h 2571845"/>
              <a:gd name="connsiteX414" fmla="*/ 6932673 w 9524996"/>
              <a:gd name="connsiteY414" fmla="*/ 2281999 h 2571845"/>
              <a:gd name="connsiteX415" fmla="*/ 6846758 w 9524996"/>
              <a:gd name="connsiteY415" fmla="*/ 2281999 h 2571845"/>
              <a:gd name="connsiteX416" fmla="*/ 6846758 w 9524996"/>
              <a:gd name="connsiteY416" fmla="*/ 2476118 h 2571845"/>
              <a:gd name="connsiteX417" fmla="*/ 6856949 w 9524996"/>
              <a:gd name="connsiteY417" fmla="*/ 2510218 h 2571845"/>
              <a:gd name="connsiteX418" fmla="*/ 6892382 w 9524996"/>
              <a:gd name="connsiteY418" fmla="*/ 2520029 h 2571845"/>
              <a:gd name="connsiteX419" fmla="*/ 6932673 w 9524996"/>
              <a:gd name="connsiteY419" fmla="*/ 2520029 h 2571845"/>
              <a:gd name="connsiteX420" fmla="*/ 6932673 w 9524996"/>
              <a:gd name="connsiteY420" fmla="*/ 2566416 h 2571845"/>
              <a:gd name="connsiteX421" fmla="*/ 6883333 w 9524996"/>
              <a:gd name="connsiteY421" fmla="*/ 2566416 h 2571845"/>
              <a:gd name="connsiteX422" fmla="*/ 6814848 w 9524996"/>
              <a:gd name="connsiteY422" fmla="*/ 2545270 h 2571845"/>
              <a:gd name="connsiteX423" fmla="*/ 6791989 w 9524996"/>
              <a:gd name="connsiteY423" fmla="*/ 2476214 h 2571845"/>
              <a:gd name="connsiteX424" fmla="*/ 6791989 w 9524996"/>
              <a:gd name="connsiteY424" fmla="*/ 2281999 h 2571845"/>
              <a:gd name="connsiteX425" fmla="*/ 6749317 w 9524996"/>
              <a:gd name="connsiteY425" fmla="*/ 2281999 h 2571845"/>
              <a:gd name="connsiteX426" fmla="*/ 6749317 w 9524996"/>
              <a:gd name="connsiteY426" fmla="*/ 2236946 h 2571845"/>
              <a:gd name="connsiteX427" fmla="*/ 6791989 w 9524996"/>
              <a:gd name="connsiteY427" fmla="*/ 2236946 h 2571845"/>
              <a:gd name="connsiteX428" fmla="*/ 6573199 w 9524996"/>
              <a:gd name="connsiteY428" fmla="*/ 2153983 h 2571845"/>
              <a:gd name="connsiteX429" fmla="*/ 6627968 w 9524996"/>
              <a:gd name="connsiteY429" fmla="*/ 2153983 h 2571845"/>
              <a:gd name="connsiteX430" fmla="*/ 6627968 w 9524996"/>
              <a:gd name="connsiteY430" fmla="*/ 2236946 h 2571845"/>
              <a:gd name="connsiteX431" fmla="*/ 6713883 w 9524996"/>
              <a:gd name="connsiteY431" fmla="*/ 2236946 h 2571845"/>
              <a:gd name="connsiteX432" fmla="*/ 6713883 w 9524996"/>
              <a:gd name="connsiteY432" fmla="*/ 2281999 h 2571845"/>
              <a:gd name="connsiteX433" fmla="*/ 6627968 w 9524996"/>
              <a:gd name="connsiteY433" fmla="*/ 2281999 h 2571845"/>
              <a:gd name="connsiteX434" fmla="*/ 6627968 w 9524996"/>
              <a:gd name="connsiteY434" fmla="*/ 2476118 h 2571845"/>
              <a:gd name="connsiteX435" fmla="*/ 6638159 w 9524996"/>
              <a:gd name="connsiteY435" fmla="*/ 2510218 h 2571845"/>
              <a:gd name="connsiteX436" fmla="*/ 6673593 w 9524996"/>
              <a:gd name="connsiteY436" fmla="*/ 2520029 h 2571845"/>
              <a:gd name="connsiteX437" fmla="*/ 6713883 w 9524996"/>
              <a:gd name="connsiteY437" fmla="*/ 2520029 h 2571845"/>
              <a:gd name="connsiteX438" fmla="*/ 6713883 w 9524996"/>
              <a:gd name="connsiteY438" fmla="*/ 2566416 h 2571845"/>
              <a:gd name="connsiteX439" fmla="*/ 6664544 w 9524996"/>
              <a:gd name="connsiteY439" fmla="*/ 2566416 h 2571845"/>
              <a:gd name="connsiteX440" fmla="*/ 6596059 w 9524996"/>
              <a:gd name="connsiteY440" fmla="*/ 2545270 h 2571845"/>
              <a:gd name="connsiteX441" fmla="*/ 6573199 w 9524996"/>
              <a:gd name="connsiteY441" fmla="*/ 2476214 h 2571845"/>
              <a:gd name="connsiteX442" fmla="*/ 6573199 w 9524996"/>
              <a:gd name="connsiteY442" fmla="*/ 2281999 h 2571845"/>
              <a:gd name="connsiteX443" fmla="*/ 6530527 w 9524996"/>
              <a:gd name="connsiteY443" fmla="*/ 2281999 h 2571845"/>
              <a:gd name="connsiteX444" fmla="*/ 6530527 w 9524996"/>
              <a:gd name="connsiteY444" fmla="*/ 2236946 h 2571845"/>
              <a:gd name="connsiteX445" fmla="*/ 6573199 w 9524996"/>
              <a:gd name="connsiteY445" fmla="*/ 2236946 h 2571845"/>
              <a:gd name="connsiteX446" fmla="*/ 4469127 w 9524996"/>
              <a:gd name="connsiteY446" fmla="*/ 2153983 h 2571845"/>
              <a:gd name="connsiteX447" fmla="*/ 4523896 w 9524996"/>
              <a:gd name="connsiteY447" fmla="*/ 2153983 h 2571845"/>
              <a:gd name="connsiteX448" fmla="*/ 4523896 w 9524996"/>
              <a:gd name="connsiteY448" fmla="*/ 2236946 h 2571845"/>
              <a:gd name="connsiteX449" fmla="*/ 4609811 w 9524996"/>
              <a:gd name="connsiteY449" fmla="*/ 2236946 h 2571845"/>
              <a:gd name="connsiteX450" fmla="*/ 4609811 w 9524996"/>
              <a:gd name="connsiteY450" fmla="*/ 2281999 h 2571845"/>
              <a:gd name="connsiteX451" fmla="*/ 4523896 w 9524996"/>
              <a:gd name="connsiteY451" fmla="*/ 2281999 h 2571845"/>
              <a:gd name="connsiteX452" fmla="*/ 4523896 w 9524996"/>
              <a:gd name="connsiteY452" fmla="*/ 2476118 h 2571845"/>
              <a:gd name="connsiteX453" fmla="*/ 4534087 w 9524996"/>
              <a:gd name="connsiteY453" fmla="*/ 2510218 h 2571845"/>
              <a:gd name="connsiteX454" fmla="*/ 4569520 w 9524996"/>
              <a:gd name="connsiteY454" fmla="*/ 2520029 h 2571845"/>
              <a:gd name="connsiteX455" fmla="*/ 4609811 w 9524996"/>
              <a:gd name="connsiteY455" fmla="*/ 2520029 h 2571845"/>
              <a:gd name="connsiteX456" fmla="*/ 4609811 w 9524996"/>
              <a:gd name="connsiteY456" fmla="*/ 2566416 h 2571845"/>
              <a:gd name="connsiteX457" fmla="*/ 4560472 w 9524996"/>
              <a:gd name="connsiteY457" fmla="*/ 2566416 h 2571845"/>
              <a:gd name="connsiteX458" fmla="*/ 4491987 w 9524996"/>
              <a:gd name="connsiteY458" fmla="*/ 2545270 h 2571845"/>
              <a:gd name="connsiteX459" fmla="*/ 4469127 w 9524996"/>
              <a:gd name="connsiteY459" fmla="*/ 2476214 h 2571845"/>
              <a:gd name="connsiteX460" fmla="*/ 4469127 w 9524996"/>
              <a:gd name="connsiteY460" fmla="*/ 2281999 h 2571845"/>
              <a:gd name="connsiteX461" fmla="*/ 4426455 w 9524996"/>
              <a:gd name="connsiteY461" fmla="*/ 2281999 h 2571845"/>
              <a:gd name="connsiteX462" fmla="*/ 4426455 w 9524996"/>
              <a:gd name="connsiteY462" fmla="*/ 2236946 h 2571845"/>
              <a:gd name="connsiteX463" fmla="*/ 4469127 w 9524996"/>
              <a:gd name="connsiteY463" fmla="*/ 2236946 h 2571845"/>
              <a:gd name="connsiteX464" fmla="*/ 7921939 w 9524996"/>
              <a:gd name="connsiteY464" fmla="*/ 2147125 h 2571845"/>
              <a:gd name="connsiteX465" fmla="*/ 7980899 w 9524996"/>
              <a:gd name="connsiteY465" fmla="*/ 2147125 h 2571845"/>
              <a:gd name="connsiteX466" fmla="*/ 7974231 w 9524996"/>
              <a:gd name="connsiteY466" fmla="*/ 2447829 h 2571845"/>
              <a:gd name="connsiteX467" fmla="*/ 7928607 w 9524996"/>
              <a:gd name="connsiteY467" fmla="*/ 2447829 h 2571845"/>
              <a:gd name="connsiteX468" fmla="*/ 686276 w 9524996"/>
              <a:gd name="connsiteY468" fmla="*/ 2147125 h 2571845"/>
              <a:gd name="connsiteX469" fmla="*/ 836581 w 9524996"/>
              <a:gd name="connsiteY469" fmla="*/ 2147125 h 2571845"/>
              <a:gd name="connsiteX470" fmla="*/ 909162 w 9524996"/>
              <a:gd name="connsiteY470" fmla="*/ 2161222 h 2571845"/>
              <a:gd name="connsiteX471" fmla="*/ 954406 w 9524996"/>
              <a:gd name="connsiteY471" fmla="*/ 2199417 h 2571845"/>
              <a:gd name="connsiteX472" fmla="*/ 969266 w 9524996"/>
              <a:gd name="connsiteY472" fmla="*/ 2253615 h 2571845"/>
              <a:gd name="connsiteX473" fmla="*/ 949263 w 9524996"/>
              <a:gd name="connsiteY473" fmla="*/ 2315051 h 2571845"/>
              <a:gd name="connsiteX474" fmla="*/ 896017 w 9524996"/>
              <a:gd name="connsiteY474" fmla="*/ 2350293 h 2571845"/>
              <a:gd name="connsiteX475" fmla="*/ 937738 w 9524996"/>
              <a:gd name="connsiteY475" fmla="*/ 2368867 h 2571845"/>
              <a:gd name="connsiteX476" fmla="*/ 937927 w 9524996"/>
              <a:gd name="connsiteY476" fmla="*/ 2368962 h 2571845"/>
              <a:gd name="connsiteX477" fmla="*/ 968026 w 9524996"/>
              <a:gd name="connsiteY477" fmla="*/ 2406396 h 2571845"/>
              <a:gd name="connsiteX478" fmla="*/ 979171 w 9524996"/>
              <a:gd name="connsiteY478" fmla="*/ 2453925 h 2571845"/>
              <a:gd name="connsiteX479" fmla="*/ 962883 w 9524996"/>
              <a:gd name="connsiteY479" fmla="*/ 2511266 h 2571845"/>
              <a:gd name="connsiteX480" fmla="*/ 915734 w 9524996"/>
              <a:gd name="connsiteY480" fmla="*/ 2551557 h 2571845"/>
              <a:gd name="connsiteX481" fmla="*/ 842487 w 9524996"/>
              <a:gd name="connsiteY481" fmla="*/ 2566225 h 2571845"/>
              <a:gd name="connsiteX482" fmla="*/ 686276 w 9524996"/>
              <a:gd name="connsiteY482" fmla="*/ 2566225 h 2571845"/>
              <a:gd name="connsiteX483" fmla="*/ 4676295 w 9524996"/>
              <a:gd name="connsiteY483" fmla="*/ 2121503 h 2571845"/>
              <a:gd name="connsiteX484" fmla="*/ 4730873 w 9524996"/>
              <a:gd name="connsiteY484" fmla="*/ 2121503 h 2571845"/>
              <a:gd name="connsiteX485" fmla="*/ 4730873 w 9524996"/>
              <a:gd name="connsiteY485" fmla="*/ 2283809 h 2571845"/>
              <a:gd name="connsiteX486" fmla="*/ 4775736 w 9524996"/>
              <a:gd name="connsiteY486" fmla="*/ 2244661 h 2571845"/>
              <a:gd name="connsiteX487" fmla="*/ 4839744 w 9524996"/>
              <a:gd name="connsiteY487" fmla="*/ 2230945 h 2571845"/>
              <a:gd name="connsiteX488" fmla="*/ 4907086 w 9524996"/>
              <a:gd name="connsiteY488" fmla="*/ 2246757 h 2571845"/>
              <a:gd name="connsiteX489" fmla="*/ 4906990 w 9524996"/>
              <a:gd name="connsiteY489" fmla="*/ 2246661 h 2571845"/>
              <a:gd name="connsiteX490" fmla="*/ 4954139 w 9524996"/>
              <a:gd name="connsiteY490" fmla="*/ 2294382 h 2571845"/>
              <a:gd name="connsiteX491" fmla="*/ 4971379 w 9524996"/>
              <a:gd name="connsiteY491" fmla="*/ 2372106 h 2571845"/>
              <a:gd name="connsiteX492" fmla="*/ 4971379 w 9524996"/>
              <a:gd name="connsiteY492" fmla="*/ 2566320 h 2571845"/>
              <a:gd name="connsiteX493" fmla="*/ 4917182 w 9524996"/>
              <a:gd name="connsiteY493" fmla="*/ 2566320 h 2571845"/>
              <a:gd name="connsiteX494" fmla="*/ 4917182 w 9524996"/>
              <a:gd name="connsiteY494" fmla="*/ 2380012 h 2571845"/>
              <a:gd name="connsiteX495" fmla="*/ 4892513 w 9524996"/>
              <a:gd name="connsiteY495" fmla="*/ 2304478 h 2571845"/>
              <a:gd name="connsiteX496" fmla="*/ 4825171 w 9524996"/>
              <a:gd name="connsiteY496" fmla="*/ 2278475 h 2571845"/>
              <a:gd name="connsiteX497" fmla="*/ 4756495 w 9524996"/>
              <a:gd name="connsiteY497" fmla="*/ 2305526 h 2571845"/>
              <a:gd name="connsiteX498" fmla="*/ 4730873 w 9524996"/>
              <a:gd name="connsiteY498" fmla="*/ 2384203 h 2571845"/>
              <a:gd name="connsiteX499" fmla="*/ 4730873 w 9524996"/>
              <a:gd name="connsiteY499" fmla="*/ 2566416 h 2571845"/>
              <a:gd name="connsiteX500" fmla="*/ 4676295 w 9524996"/>
              <a:gd name="connsiteY500" fmla="*/ 2566416 h 2571845"/>
              <a:gd name="connsiteX501" fmla="*/ 9201527 w 9524996"/>
              <a:gd name="connsiteY501" fmla="*/ 203359 h 2571845"/>
              <a:gd name="connsiteX502" fmla="*/ 9201527 w 9524996"/>
              <a:gd name="connsiteY502" fmla="*/ 279178 h 2571845"/>
              <a:gd name="connsiteX503" fmla="*/ 9254772 w 9524996"/>
              <a:gd name="connsiteY503" fmla="*/ 279178 h 2571845"/>
              <a:gd name="connsiteX504" fmla="*/ 9293539 w 9524996"/>
              <a:gd name="connsiteY504" fmla="*/ 241649 h 2571845"/>
              <a:gd name="connsiteX505" fmla="*/ 9256391 w 9524996"/>
              <a:gd name="connsiteY505" fmla="*/ 203359 h 2571845"/>
              <a:gd name="connsiteX506" fmla="*/ 9145711 w 9524996"/>
              <a:gd name="connsiteY506" fmla="*/ 149066 h 2571845"/>
              <a:gd name="connsiteX507" fmla="*/ 9256296 w 9524996"/>
              <a:gd name="connsiteY507" fmla="*/ 149066 h 2571845"/>
              <a:gd name="connsiteX508" fmla="*/ 9348308 w 9524996"/>
              <a:gd name="connsiteY508" fmla="*/ 241649 h 2571845"/>
              <a:gd name="connsiteX509" fmla="*/ 9286204 w 9524996"/>
              <a:gd name="connsiteY509" fmla="*/ 329374 h 2571845"/>
              <a:gd name="connsiteX510" fmla="*/ 9358880 w 9524996"/>
              <a:gd name="connsiteY510" fmla="*/ 430720 h 2571845"/>
              <a:gd name="connsiteX511" fmla="*/ 9291062 w 9524996"/>
              <a:gd name="connsiteY511" fmla="*/ 430720 h 2571845"/>
              <a:gd name="connsiteX512" fmla="*/ 9220006 w 9524996"/>
              <a:gd name="connsiteY512" fmla="*/ 333375 h 2571845"/>
              <a:gd name="connsiteX513" fmla="*/ 9201432 w 9524996"/>
              <a:gd name="connsiteY513" fmla="*/ 333375 h 2571845"/>
              <a:gd name="connsiteX514" fmla="*/ 9201432 w 9524996"/>
              <a:gd name="connsiteY514" fmla="*/ 430720 h 2571845"/>
              <a:gd name="connsiteX515" fmla="*/ 9145711 w 9524996"/>
              <a:gd name="connsiteY515" fmla="*/ 430720 h 2571845"/>
              <a:gd name="connsiteX516" fmla="*/ 9242580 w 9524996"/>
              <a:gd name="connsiteY516" fmla="*/ 55626 h 2571845"/>
              <a:gd name="connsiteX517" fmla="*/ 9010170 w 9524996"/>
              <a:gd name="connsiteY517" fmla="*/ 288607 h 2571845"/>
              <a:gd name="connsiteX518" fmla="*/ 9242580 w 9524996"/>
              <a:gd name="connsiteY518" fmla="*/ 520827 h 2571845"/>
              <a:gd name="connsiteX519" fmla="*/ 9474990 w 9524996"/>
              <a:gd name="connsiteY519" fmla="*/ 288607 h 2571845"/>
              <a:gd name="connsiteX520" fmla="*/ 9242580 w 9524996"/>
              <a:gd name="connsiteY520" fmla="*/ 55626 h 2571845"/>
              <a:gd name="connsiteX521" fmla="*/ 9242580 w 9524996"/>
              <a:gd name="connsiteY521" fmla="*/ 6191 h 2571845"/>
              <a:gd name="connsiteX522" fmla="*/ 9524996 w 9524996"/>
              <a:gd name="connsiteY522" fmla="*/ 288607 h 2571845"/>
              <a:gd name="connsiteX523" fmla="*/ 9242580 w 9524996"/>
              <a:gd name="connsiteY523" fmla="*/ 570262 h 2571845"/>
              <a:gd name="connsiteX524" fmla="*/ 8960926 w 9524996"/>
              <a:gd name="connsiteY524" fmla="*/ 288607 h 2571845"/>
              <a:gd name="connsiteX525" fmla="*/ 9242580 w 9524996"/>
              <a:gd name="connsiteY525" fmla="*/ 6191 h 2571845"/>
              <a:gd name="connsiteX526" fmla="*/ 8328561 w 9524996"/>
              <a:gd name="connsiteY526" fmla="*/ 0 h 2571845"/>
              <a:gd name="connsiteX527" fmla="*/ 8676319 w 9524996"/>
              <a:gd name="connsiteY527" fmla="*/ 0 h 2571845"/>
              <a:gd name="connsiteX528" fmla="*/ 8676319 w 9524996"/>
              <a:gd name="connsiteY528" fmla="*/ 1502759 h 2571845"/>
              <a:gd name="connsiteX529" fmla="*/ 8328561 w 9524996"/>
              <a:gd name="connsiteY529" fmla="*/ 1502759 h 2571845"/>
              <a:gd name="connsiteX530" fmla="*/ 6883047 w 9524996"/>
              <a:gd name="connsiteY530" fmla="*/ 0 h 2571845"/>
              <a:gd name="connsiteX531" fmla="*/ 8018617 w 9524996"/>
              <a:gd name="connsiteY531" fmla="*/ 0 h 2571845"/>
              <a:gd name="connsiteX532" fmla="*/ 8018617 w 9524996"/>
              <a:gd name="connsiteY532" fmla="*/ 279083 h 2571845"/>
              <a:gd name="connsiteX533" fmla="*/ 7228614 w 9524996"/>
              <a:gd name="connsiteY533" fmla="*/ 279083 h 2571845"/>
              <a:gd name="connsiteX534" fmla="*/ 7228614 w 9524996"/>
              <a:gd name="connsiteY534" fmla="*/ 605409 h 2571845"/>
              <a:gd name="connsiteX535" fmla="*/ 7926320 w 9524996"/>
              <a:gd name="connsiteY535" fmla="*/ 605409 h 2571845"/>
              <a:gd name="connsiteX536" fmla="*/ 7926320 w 9524996"/>
              <a:gd name="connsiteY536" fmla="*/ 875824 h 2571845"/>
              <a:gd name="connsiteX537" fmla="*/ 7228614 w 9524996"/>
              <a:gd name="connsiteY537" fmla="*/ 875824 h 2571845"/>
              <a:gd name="connsiteX538" fmla="*/ 7228614 w 9524996"/>
              <a:gd name="connsiteY538" fmla="*/ 1223677 h 2571845"/>
              <a:gd name="connsiteX539" fmla="*/ 8046526 w 9524996"/>
              <a:gd name="connsiteY539" fmla="*/ 1223677 h 2571845"/>
              <a:gd name="connsiteX540" fmla="*/ 8046526 w 9524996"/>
              <a:gd name="connsiteY540" fmla="*/ 1502759 h 2571845"/>
              <a:gd name="connsiteX541" fmla="*/ 6883047 w 9524996"/>
              <a:gd name="connsiteY541" fmla="*/ 1502759 h 2571845"/>
              <a:gd name="connsiteX542" fmla="*/ 4907181 w 9524996"/>
              <a:gd name="connsiteY542" fmla="*/ 0 h 2571845"/>
              <a:gd name="connsiteX543" fmla="*/ 5194836 w 9524996"/>
              <a:gd name="connsiteY543" fmla="*/ 0 h 2571845"/>
              <a:gd name="connsiteX544" fmla="*/ 5757668 w 9524996"/>
              <a:gd name="connsiteY544" fmla="*/ 933069 h 2571845"/>
              <a:gd name="connsiteX545" fmla="*/ 6311166 w 9524996"/>
              <a:gd name="connsiteY545" fmla="*/ 0 h 2571845"/>
              <a:gd name="connsiteX546" fmla="*/ 6596630 w 9524996"/>
              <a:gd name="connsiteY546" fmla="*/ 0 h 2571845"/>
              <a:gd name="connsiteX547" fmla="*/ 6600917 w 9524996"/>
              <a:gd name="connsiteY547" fmla="*/ 1502759 h 2571845"/>
              <a:gd name="connsiteX548" fmla="*/ 6274685 w 9524996"/>
              <a:gd name="connsiteY548" fmla="*/ 1502759 h 2571845"/>
              <a:gd name="connsiteX549" fmla="*/ 6272685 w 9524996"/>
              <a:gd name="connsiteY549" fmla="*/ 600742 h 2571845"/>
              <a:gd name="connsiteX550" fmla="*/ 5830249 w 9524996"/>
              <a:gd name="connsiteY550" fmla="*/ 1343882 h 2571845"/>
              <a:gd name="connsiteX551" fmla="*/ 5673563 w 9524996"/>
              <a:gd name="connsiteY551" fmla="*/ 1343882 h 2571845"/>
              <a:gd name="connsiteX552" fmla="*/ 5233412 w 9524996"/>
              <a:gd name="connsiteY552" fmla="*/ 620173 h 2571845"/>
              <a:gd name="connsiteX553" fmla="*/ 5233412 w 9524996"/>
              <a:gd name="connsiteY553" fmla="*/ 1502759 h 2571845"/>
              <a:gd name="connsiteX554" fmla="*/ 4907181 w 9524996"/>
              <a:gd name="connsiteY554" fmla="*/ 1502759 h 2571845"/>
              <a:gd name="connsiteX555" fmla="*/ 3005420 w 9524996"/>
              <a:gd name="connsiteY555" fmla="*/ 0 h 2571845"/>
              <a:gd name="connsiteX556" fmla="*/ 4508179 w 9524996"/>
              <a:gd name="connsiteY556" fmla="*/ 1502759 h 2571845"/>
              <a:gd name="connsiteX557" fmla="*/ 3005420 w 9524996"/>
              <a:gd name="connsiteY557" fmla="*/ 1502759 h 2571845"/>
              <a:gd name="connsiteX558" fmla="*/ 2415291 w 9524996"/>
              <a:gd name="connsiteY558" fmla="*/ 309252 h 2571845"/>
              <a:gd name="connsiteX559" fmla="*/ 2254092 w 9524996"/>
              <a:gd name="connsiteY559" fmla="*/ 201549 h 2571845"/>
              <a:gd name="connsiteX560" fmla="*/ 2426244 w 9524996"/>
              <a:gd name="connsiteY560" fmla="*/ 116090 h 2571845"/>
              <a:gd name="connsiteX561" fmla="*/ 3005420 w 9524996"/>
              <a:gd name="connsiteY561" fmla="*/ 0 h 2571845"/>
              <a:gd name="connsiteX562" fmla="*/ 1502761 w 9524996"/>
              <a:gd name="connsiteY562" fmla="*/ 0 h 2571845"/>
              <a:gd name="connsiteX563" fmla="*/ 2081926 w 9524996"/>
              <a:gd name="connsiteY563" fmla="*/ 116090 h 2571845"/>
              <a:gd name="connsiteX564" fmla="*/ 2254092 w 9524996"/>
              <a:gd name="connsiteY564" fmla="*/ 201549 h 2571845"/>
              <a:gd name="connsiteX565" fmla="*/ 2092894 w 9524996"/>
              <a:gd name="connsiteY565" fmla="*/ 309283 h 2571845"/>
              <a:gd name="connsiteX566" fmla="*/ 1502761 w 9524996"/>
              <a:gd name="connsiteY566" fmla="*/ 1502759 h 2571845"/>
              <a:gd name="connsiteX567" fmla="*/ 0 w 9524996"/>
              <a:gd name="connsiteY567" fmla="*/ 1502759 h 2571845"/>
              <a:gd name="connsiteX568" fmla="*/ 1502761 w 9524996"/>
              <a:gd name="connsiteY568" fmla="*/ 0 h 257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</a:cxnLst>
            <a:rect l="l" t="t" r="r" b="b"/>
            <a:pathLst>
              <a:path w="9524996" h="2571845">
                <a:moveTo>
                  <a:pt x="7953848" y="2495454"/>
                </a:moveTo>
                <a:cubicBezTo>
                  <a:pt x="7964135" y="2495454"/>
                  <a:pt x="7972422" y="2498978"/>
                  <a:pt x="7979279" y="2506217"/>
                </a:cubicBezTo>
                <a:cubicBezTo>
                  <a:pt x="7986328" y="2513457"/>
                  <a:pt x="7989853" y="2522315"/>
                  <a:pt x="7989853" y="2532602"/>
                </a:cubicBezTo>
                <a:cubicBezTo>
                  <a:pt x="7989853" y="2542889"/>
                  <a:pt x="7986328" y="2551747"/>
                  <a:pt x="7979279" y="2558986"/>
                </a:cubicBezTo>
                <a:cubicBezTo>
                  <a:pt x="7972422" y="2566225"/>
                  <a:pt x="7963849" y="2569749"/>
                  <a:pt x="7953848" y="2569749"/>
                </a:cubicBezTo>
                <a:cubicBezTo>
                  <a:pt x="7943847" y="2569749"/>
                  <a:pt x="7934512" y="2566225"/>
                  <a:pt x="7927464" y="2558986"/>
                </a:cubicBezTo>
                <a:cubicBezTo>
                  <a:pt x="7920225" y="2551747"/>
                  <a:pt x="7916510" y="2542889"/>
                  <a:pt x="7916510" y="2532602"/>
                </a:cubicBezTo>
                <a:cubicBezTo>
                  <a:pt x="7916510" y="2522315"/>
                  <a:pt x="7920225" y="2513457"/>
                  <a:pt x="7927464" y="2506217"/>
                </a:cubicBezTo>
                <a:cubicBezTo>
                  <a:pt x="7934512" y="2498978"/>
                  <a:pt x="7943561" y="2495454"/>
                  <a:pt x="7953848" y="2495454"/>
                </a:cubicBezTo>
                <a:close/>
                <a:moveTo>
                  <a:pt x="740950" y="2373249"/>
                </a:moveTo>
                <a:lnTo>
                  <a:pt x="740950" y="2521267"/>
                </a:lnTo>
                <a:lnTo>
                  <a:pt x="837820" y="2521267"/>
                </a:lnTo>
                <a:cubicBezTo>
                  <a:pt x="865061" y="2521267"/>
                  <a:pt x="886207" y="2514790"/>
                  <a:pt x="901448" y="2501931"/>
                </a:cubicBezTo>
                <a:lnTo>
                  <a:pt x="901542" y="2501836"/>
                </a:lnTo>
                <a:cubicBezTo>
                  <a:pt x="916782" y="2489073"/>
                  <a:pt x="924402" y="2471261"/>
                  <a:pt x="924402" y="2448401"/>
                </a:cubicBezTo>
                <a:cubicBezTo>
                  <a:pt x="924402" y="2425541"/>
                  <a:pt x="916402" y="2406681"/>
                  <a:pt x="900304" y="2393442"/>
                </a:cubicBezTo>
                <a:cubicBezTo>
                  <a:pt x="884206" y="2379916"/>
                  <a:pt x="862870" y="2373249"/>
                  <a:pt x="835915" y="2373249"/>
                </a:cubicBezTo>
                <a:close/>
                <a:moveTo>
                  <a:pt x="6301451" y="2278951"/>
                </a:moveTo>
                <a:cubicBezTo>
                  <a:pt x="6280877" y="2278951"/>
                  <a:pt x="6262303" y="2283618"/>
                  <a:pt x="6245444" y="2293239"/>
                </a:cubicBezTo>
                <a:cubicBezTo>
                  <a:pt x="6228584" y="2302859"/>
                  <a:pt x="6215345" y="2316956"/>
                  <a:pt x="6205343" y="2335339"/>
                </a:cubicBezTo>
                <a:cubicBezTo>
                  <a:pt x="6195152" y="2353913"/>
                  <a:pt x="6190294" y="2375439"/>
                  <a:pt x="6190294" y="2400300"/>
                </a:cubicBezTo>
                <a:cubicBezTo>
                  <a:pt x="6190294" y="2425160"/>
                  <a:pt x="6195152" y="2447448"/>
                  <a:pt x="6205343" y="2466308"/>
                </a:cubicBezTo>
                <a:cubicBezTo>
                  <a:pt x="6215345" y="2484882"/>
                  <a:pt x="6228680" y="2498978"/>
                  <a:pt x="6245444" y="2508980"/>
                </a:cubicBezTo>
                <a:cubicBezTo>
                  <a:pt x="6262303" y="2518791"/>
                  <a:pt x="6281067" y="2523648"/>
                  <a:pt x="6301451" y="2523648"/>
                </a:cubicBezTo>
                <a:cubicBezTo>
                  <a:pt x="6321835" y="2523648"/>
                  <a:pt x="6340599" y="2518791"/>
                  <a:pt x="6357648" y="2508980"/>
                </a:cubicBezTo>
                <a:cubicBezTo>
                  <a:pt x="6374698" y="2498978"/>
                  <a:pt x="6388224" y="2484882"/>
                  <a:pt x="6398320" y="2466308"/>
                </a:cubicBezTo>
                <a:cubicBezTo>
                  <a:pt x="6408321" y="2447543"/>
                  <a:pt x="6413370" y="2425826"/>
                  <a:pt x="6413370" y="2400966"/>
                </a:cubicBezTo>
                <a:cubicBezTo>
                  <a:pt x="6413370" y="2376106"/>
                  <a:pt x="6408321" y="2354580"/>
                  <a:pt x="6398320" y="2336006"/>
                </a:cubicBezTo>
                <a:lnTo>
                  <a:pt x="6398320" y="2335911"/>
                </a:lnTo>
                <a:cubicBezTo>
                  <a:pt x="6388128" y="2317527"/>
                  <a:pt x="6374603" y="2303430"/>
                  <a:pt x="6357648" y="2293620"/>
                </a:cubicBezTo>
                <a:cubicBezTo>
                  <a:pt x="6340599" y="2283809"/>
                  <a:pt x="6322025" y="2278951"/>
                  <a:pt x="6301451" y="2278951"/>
                </a:cubicBezTo>
                <a:close/>
                <a:moveTo>
                  <a:pt x="4197378" y="2278951"/>
                </a:moveTo>
                <a:cubicBezTo>
                  <a:pt x="4176804" y="2278951"/>
                  <a:pt x="4158230" y="2283618"/>
                  <a:pt x="4141371" y="2293239"/>
                </a:cubicBezTo>
                <a:cubicBezTo>
                  <a:pt x="4124512" y="2302859"/>
                  <a:pt x="4111272" y="2316956"/>
                  <a:pt x="4101271" y="2335339"/>
                </a:cubicBezTo>
                <a:cubicBezTo>
                  <a:pt x="4091079" y="2353913"/>
                  <a:pt x="4086221" y="2375439"/>
                  <a:pt x="4086221" y="2400300"/>
                </a:cubicBezTo>
                <a:cubicBezTo>
                  <a:pt x="4086221" y="2425160"/>
                  <a:pt x="4091079" y="2447448"/>
                  <a:pt x="4101271" y="2466308"/>
                </a:cubicBezTo>
                <a:cubicBezTo>
                  <a:pt x="4111272" y="2484882"/>
                  <a:pt x="4124607" y="2498978"/>
                  <a:pt x="4141371" y="2508980"/>
                </a:cubicBezTo>
                <a:cubicBezTo>
                  <a:pt x="4158230" y="2518791"/>
                  <a:pt x="4176995" y="2523648"/>
                  <a:pt x="4197378" y="2523648"/>
                </a:cubicBezTo>
                <a:cubicBezTo>
                  <a:pt x="4217762" y="2523648"/>
                  <a:pt x="4236526" y="2518791"/>
                  <a:pt x="4253576" y="2508980"/>
                </a:cubicBezTo>
                <a:cubicBezTo>
                  <a:pt x="4270625" y="2498978"/>
                  <a:pt x="4284151" y="2484882"/>
                  <a:pt x="4294247" y="2466308"/>
                </a:cubicBezTo>
                <a:cubicBezTo>
                  <a:pt x="4304249" y="2447543"/>
                  <a:pt x="4309297" y="2425826"/>
                  <a:pt x="4309297" y="2400966"/>
                </a:cubicBezTo>
                <a:cubicBezTo>
                  <a:pt x="4309297" y="2376106"/>
                  <a:pt x="4304249" y="2354580"/>
                  <a:pt x="4294247" y="2336006"/>
                </a:cubicBezTo>
                <a:lnTo>
                  <a:pt x="4294247" y="2335911"/>
                </a:lnTo>
                <a:cubicBezTo>
                  <a:pt x="4284056" y="2317527"/>
                  <a:pt x="4270530" y="2303430"/>
                  <a:pt x="4253576" y="2293620"/>
                </a:cubicBezTo>
                <a:cubicBezTo>
                  <a:pt x="4236526" y="2283809"/>
                  <a:pt x="4217952" y="2278951"/>
                  <a:pt x="4197378" y="2278951"/>
                </a:cubicBezTo>
                <a:close/>
                <a:moveTo>
                  <a:pt x="1939290" y="2278951"/>
                </a:moveTo>
                <a:cubicBezTo>
                  <a:pt x="1918715" y="2278951"/>
                  <a:pt x="1900141" y="2283618"/>
                  <a:pt x="1883282" y="2293239"/>
                </a:cubicBezTo>
                <a:cubicBezTo>
                  <a:pt x="1866423" y="2302859"/>
                  <a:pt x="1853183" y="2316956"/>
                  <a:pt x="1843182" y="2335339"/>
                </a:cubicBezTo>
                <a:cubicBezTo>
                  <a:pt x="1832991" y="2353913"/>
                  <a:pt x="1828132" y="2375439"/>
                  <a:pt x="1828132" y="2400300"/>
                </a:cubicBezTo>
                <a:cubicBezTo>
                  <a:pt x="1828132" y="2425160"/>
                  <a:pt x="1832991" y="2447448"/>
                  <a:pt x="1843182" y="2466308"/>
                </a:cubicBezTo>
                <a:cubicBezTo>
                  <a:pt x="1853183" y="2484882"/>
                  <a:pt x="1866518" y="2498978"/>
                  <a:pt x="1883282" y="2508980"/>
                </a:cubicBezTo>
                <a:cubicBezTo>
                  <a:pt x="1900141" y="2518791"/>
                  <a:pt x="1918906" y="2523648"/>
                  <a:pt x="1939290" y="2523648"/>
                </a:cubicBezTo>
                <a:cubicBezTo>
                  <a:pt x="1959673" y="2523648"/>
                  <a:pt x="1978437" y="2518791"/>
                  <a:pt x="1995487" y="2508980"/>
                </a:cubicBezTo>
                <a:cubicBezTo>
                  <a:pt x="2012536" y="2498978"/>
                  <a:pt x="2026062" y="2484882"/>
                  <a:pt x="2036158" y="2466308"/>
                </a:cubicBezTo>
                <a:cubicBezTo>
                  <a:pt x="2046160" y="2447543"/>
                  <a:pt x="2051208" y="2425826"/>
                  <a:pt x="2051208" y="2400966"/>
                </a:cubicBezTo>
                <a:cubicBezTo>
                  <a:pt x="2051208" y="2376106"/>
                  <a:pt x="2046160" y="2354580"/>
                  <a:pt x="2036158" y="2336006"/>
                </a:cubicBezTo>
                <a:lnTo>
                  <a:pt x="2036158" y="2335911"/>
                </a:lnTo>
                <a:cubicBezTo>
                  <a:pt x="2025967" y="2317527"/>
                  <a:pt x="2012441" y="2303430"/>
                  <a:pt x="1995487" y="2293620"/>
                </a:cubicBezTo>
                <a:cubicBezTo>
                  <a:pt x="1978437" y="2283809"/>
                  <a:pt x="1959863" y="2278951"/>
                  <a:pt x="1939290" y="2278951"/>
                </a:cubicBezTo>
                <a:close/>
                <a:moveTo>
                  <a:pt x="7138984" y="2277522"/>
                </a:moveTo>
                <a:cubicBezTo>
                  <a:pt x="7111361" y="2277522"/>
                  <a:pt x="7087930" y="2286571"/>
                  <a:pt x="7068309" y="2304097"/>
                </a:cubicBezTo>
                <a:cubicBezTo>
                  <a:pt x="7048973" y="2321718"/>
                  <a:pt x="7037733" y="2346198"/>
                  <a:pt x="7035067" y="2377344"/>
                </a:cubicBezTo>
                <a:lnTo>
                  <a:pt x="7243092" y="2377344"/>
                </a:lnTo>
                <a:cubicBezTo>
                  <a:pt x="7243092" y="2356580"/>
                  <a:pt x="7238425" y="2338578"/>
                  <a:pt x="7229185" y="2323528"/>
                </a:cubicBezTo>
                <a:lnTo>
                  <a:pt x="7229281" y="2323528"/>
                </a:lnTo>
                <a:cubicBezTo>
                  <a:pt x="7220042" y="2308669"/>
                  <a:pt x="7207564" y="2297144"/>
                  <a:pt x="7191658" y="2289238"/>
                </a:cubicBezTo>
                <a:cubicBezTo>
                  <a:pt x="7175846" y="2281428"/>
                  <a:pt x="7158415" y="2277522"/>
                  <a:pt x="7138984" y="2277522"/>
                </a:cubicBezTo>
                <a:close/>
                <a:moveTo>
                  <a:pt x="3037995" y="2277522"/>
                </a:moveTo>
                <a:cubicBezTo>
                  <a:pt x="3010373" y="2277522"/>
                  <a:pt x="2986941" y="2286571"/>
                  <a:pt x="2967320" y="2304097"/>
                </a:cubicBezTo>
                <a:cubicBezTo>
                  <a:pt x="2947984" y="2321718"/>
                  <a:pt x="2936745" y="2346198"/>
                  <a:pt x="2934078" y="2377344"/>
                </a:cubicBezTo>
                <a:lnTo>
                  <a:pt x="3142104" y="2377344"/>
                </a:lnTo>
                <a:cubicBezTo>
                  <a:pt x="3142104" y="2356580"/>
                  <a:pt x="3137436" y="2338578"/>
                  <a:pt x="3128197" y="2323528"/>
                </a:cubicBezTo>
                <a:lnTo>
                  <a:pt x="3128292" y="2323528"/>
                </a:lnTo>
                <a:cubicBezTo>
                  <a:pt x="3119053" y="2308669"/>
                  <a:pt x="3106575" y="2297144"/>
                  <a:pt x="3090669" y="2289238"/>
                </a:cubicBezTo>
                <a:cubicBezTo>
                  <a:pt x="3074857" y="2281428"/>
                  <a:pt x="3057426" y="2277522"/>
                  <a:pt x="3037995" y="2277522"/>
                </a:cubicBezTo>
                <a:close/>
                <a:moveTo>
                  <a:pt x="1194912" y="2277522"/>
                </a:moveTo>
                <a:cubicBezTo>
                  <a:pt x="1167289" y="2277522"/>
                  <a:pt x="1143857" y="2286571"/>
                  <a:pt x="1124236" y="2304097"/>
                </a:cubicBezTo>
                <a:cubicBezTo>
                  <a:pt x="1104900" y="2321718"/>
                  <a:pt x="1093661" y="2346198"/>
                  <a:pt x="1090994" y="2377344"/>
                </a:cubicBezTo>
                <a:lnTo>
                  <a:pt x="1299021" y="2377344"/>
                </a:lnTo>
                <a:cubicBezTo>
                  <a:pt x="1299021" y="2356580"/>
                  <a:pt x="1294352" y="2338578"/>
                  <a:pt x="1285114" y="2323528"/>
                </a:cubicBezTo>
                <a:lnTo>
                  <a:pt x="1285209" y="2323528"/>
                </a:lnTo>
                <a:cubicBezTo>
                  <a:pt x="1275970" y="2308669"/>
                  <a:pt x="1263492" y="2297144"/>
                  <a:pt x="1247585" y="2289238"/>
                </a:cubicBezTo>
                <a:cubicBezTo>
                  <a:pt x="1231774" y="2281428"/>
                  <a:pt x="1214343" y="2277522"/>
                  <a:pt x="1194912" y="2277522"/>
                </a:cubicBezTo>
                <a:close/>
                <a:moveTo>
                  <a:pt x="2436780" y="2236755"/>
                </a:moveTo>
                <a:lnTo>
                  <a:pt x="2491549" y="2236755"/>
                </a:lnTo>
                <a:lnTo>
                  <a:pt x="2491549" y="2236850"/>
                </a:lnTo>
                <a:lnTo>
                  <a:pt x="2491549" y="2566320"/>
                </a:lnTo>
                <a:lnTo>
                  <a:pt x="2436780" y="2566320"/>
                </a:lnTo>
                <a:lnTo>
                  <a:pt x="2436780" y="2517552"/>
                </a:lnTo>
                <a:cubicBezTo>
                  <a:pt x="2426398" y="2534411"/>
                  <a:pt x="2411729" y="2547461"/>
                  <a:pt x="2393156" y="2556890"/>
                </a:cubicBezTo>
                <a:cubicBezTo>
                  <a:pt x="2374581" y="2566320"/>
                  <a:pt x="2354008" y="2571178"/>
                  <a:pt x="2331529" y="2571178"/>
                </a:cubicBezTo>
                <a:cubicBezTo>
                  <a:pt x="2305907" y="2571178"/>
                  <a:pt x="2282951" y="2565653"/>
                  <a:pt x="2262473" y="2555080"/>
                </a:cubicBezTo>
                <a:cubicBezTo>
                  <a:pt x="2242089" y="2544508"/>
                  <a:pt x="2225897" y="2528696"/>
                  <a:pt x="2214086" y="2507360"/>
                </a:cubicBezTo>
                <a:cubicBezTo>
                  <a:pt x="2202179" y="2486024"/>
                  <a:pt x="2196274" y="2460212"/>
                  <a:pt x="2196274" y="2429827"/>
                </a:cubicBezTo>
                <a:lnTo>
                  <a:pt x="2196274" y="2236850"/>
                </a:lnTo>
                <a:lnTo>
                  <a:pt x="2250471" y="2236850"/>
                </a:lnTo>
                <a:lnTo>
                  <a:pt x="2250471" y="2422588"/>
                </a:lnTo>
                <a:cubicBezTo>
                  <a:pt x="2250471" y="2455068"/>
                  <a:pt x="2258663" y="2479928"/>
                  <a:pt x="2275141" y="2497359"/>
                </a:cubicBezTo>
                <a:cubicBezTo>
                  <a:pt x="2291619" y="2514790"/>
                  <a:pt x="2313908" y="2523553"/>
                  <a:pt x="2342483" y="2523553"/>
                </a:cubicBezTo>
                <a:cubicBezTo>
                  <a:pt x="2371058" y="2523553"/>
                  <a:pt x="2394775" y="2514504"/>
                  <a:pt x="2411539" y="2496502"/>
                </a:cubicBezTo>
                <a:cubicBezTo>
                  <a:pt x="2428398" y="2478309"/>
                  <a:pt x="2436780" y="2452115"/>
                  <a:pt x="2436780" y="2417635"/>
                </a:cubicBezTo>
                <a:close/>
                <a:moveTo>
                  <a:pt x="7705435" y="2231326"/>
                </a:moveTo>
                <a:cubicBezTo>
                  <a:pt x="7741821" y="2231326"/>
                  <a:pt x="7771444" y="2240565"/>
                  <a:pt x="7793732" y="2258949"/>
                </a:cubicBezTo>
                <a:cubicBezTo>
                  <a:pt x="7816211" y="2277332"/>
                  <a:pt x="7828213" y="2302573"/>
                  <a:pt x="7829927" y="2334672"/>
                </a:cubicBezTo>
                <a:lnTo>
                  <a:pt x="7775158" y="2334672"/>
                </a:lnTo>
                <a:cubicBezTo>
                  <a:pt x="7774015" y="2317432"/>
                  <a:pt x="7767158" y="2303716"/>
                  <a:pt x="7754394" y="2293143"/>
                </a:cubicBezTo>
                <a:cubicBezTo>
                  <a:pt x="7741821" y="2282761"/>
                  <a:pt x="7724867" y="2277522"/>
                  <a:pt x="7703531" y="2277522"/>
                </a:cubicBezTo>
                <a:cubicBezTo>
                  <a:pt x="7683909" y="2277522"/>
                  <a:pt x="7668288" y="2281809"/>
                  <a:pt x="7656763" y="2290286"/>
                </a:cubicBezTo>
                <a:cubicBezTo>
                  <a:pt x="7645047" y="2298668"/>
                  <a:pt x="7639332" y="2309622"/>
                  <a:pt x="7639332" y="2323338"/>
                </a:cubicBezTo>
                <a:cubicBezTo>
                  <a:pt x="7639332" y="2334101"/>
                  <a:pt x="7642857" y="2343150"/>
                  <a:pt x="7649714" y="2350198"/>
                </a:cubicBezTo>
                <a:cubicBezTo>
                  <a:pt x="7656763" y="2357056"/>
                  <a:pt x="7665526" y="2362771"/>
                  <a:pt x="7676289" y="2367057"/>
                </a:cubicBezTo>
                <a:cubicBezTo>
                  <a:pt x="7686862" y="2371153"/>
                  <a:pt x="7701530" y="2375820"/>
                  <a:pt x="7720295" y="2381154"/>
                </a:cubicBezTo>
                <a:cubicBezTo>
                  <a:pt x="7744012" y="2387631"/>
                  <a:pt x="7763347" y="2393918"/>
                  <a:pt x="7778016" y="2400109"/>
                </a:cubicBezTo>
                <a:cubicBezTo>
                  <a:pt x="7792875" y="2406205"/>
                  <a:pt x="7805639" y="2415540"/>
                  <a:pt x="7816211" y="2427922"/>
                </a:cubicBezTo>
                <a:cubicBezTo>
                  <a:pt x="7826974" y="2440495"/>
                  <a:pt x="7832499" y="2456688"/>
                  <a:pt x="7832880" y="2476690"/>
                </a:cubicBezTo>
                <a:cubicBezTo>
                  <a:pt x="7832880" y="2494692"/>
                  <a:pt x="7827832" y="2510980"/>
                  <a:pt x="7817831" y="2525458"/>
                </a:cubicBezTo>
                <a:cubicBezTo>
                  <a:pt x="7807829" y="2539936"/>
                  <a:pt x="7793732" y="2551271"/>
                  <a:pt x="7775540" y="2559558"/>
                </a:cubicBezTo>
                <a:cubicBezTo>
                  <a:pt x="7757157" y="2567749"/>
                  <a:pt x="7736201" y="2571845"/>
                  <a:pt x="7712674" y="2571845"/>
                </a:cubicBezTo>
                <a:cubicBezTo>
                  <a:pt x="7687243" y="2571845"/>
                  <a:pt x="7664764" y="2567559"/>
                  <a:pt x="7644571" y="2558891"/>
                </a:cubicBezTo>
                <a:lnTo>
                  <a:pt x="7644571" y="2558796"/>
                </a:lnTo>
                <a:cubicBezTo>
                  <a:pt x="7624568" y="2550223"/>
                  <a:pt x="7608757" y="2538031"/>
                  <a:pt x="7597231" y="2522601"/>
                </a:cubicBezTo>
                <a:cubicBezTo>
                  <a:pt x="7585516" y="2507170"/>
                  <a:pt x="7579229" y="2489549"/>
                  <a:pt x="7577896" y="2469356"/>
                </a:cubicBezTo>
                <a:lnTo>
                  <a:pt x="7634475" y="2469356"/>
                </a:lnTo>
                <a:cubicBezTo>
                  <a:pt x="7635998" y="2485834"/>
                  <a:pt x="7643904" y="2499264"/>
                  <a:pt x="7657525" y="2509647"/>
                </a:cubicBezTo>
                <a:cubicBezTo>
                  <a:pt x="7671432" y="2520219"/>
                  <a:pt x="7689624" y="2525268"/>
                  <a:pt x="7711913" y="2525268"/>
                </a:cubicBezTo>
                <a:cubicBezTo>
                  <a:pt x="7732867" y="2525268"/>
                  <a:pt x="7749346" y="2520791"/>
                  <a:pt x="7761252" y="2511361"/>
                </a:cubicBezTo>
                <a:cubicBezTo>
                  <a:pt x="7773349" y="2502122"/>
                  <a:pt x="7779445" y="2490597"/>
                  <a:pt x="7779445" y="2476500"/>
                </a:cubicBezTo>
                <a:cubicBezTo>
                  <a:pt x="7779445" y="2462402"/>
                  <a:pt x="7772968" y="2451449"/>
                  <a:pt x="7760109" y="2444400"/>
                </a:cubicBezTo>
                <a:cubicBezTo>
                  <a:pt x="7747346" y="2437352"/>
                  <a:pt x="7727439" y="2430494"/>
                  <a:pt x="7700578" y="2423636"/>
                </a:cubicBezTo>
                <a:cubicBezTo>
                  <a:pt x="7676099" y="2417159"/>
                  <a:pt x="7656191" y="2410682"/>
                  <a:pt x="7640665" y="2404014"/>
                </a:cubicBezTo>
                <a:cubicBezTo>
                  <a:pt x="7625426" y="2397347"/>
                  <a:pt x="7612090" y="2387536"/>
                  <a:pt x="7601137" y="2374677"/>
                </a:cubicBezTo>
                <a:cubicBezTo>
                  <a:pt x="7589992" y="2361533"/>
                  <a:pt x="7584468" y="2344293"/>
                  <a:pt x="7584468" y="2323242"/>
                </a:cubicBezTo>
                <a:cubicBezTo>
                  <a:pt x="7584468" y="2306383"/>
                  <a:pt x="7589516" y="2290953"/>
                  <a:pt x="7599517" y="2276855"/>
                </a:cubicBezTo>
                <a:cubicBezTo>
                  <a:pt x="7609519" y="2262949"/>
                  <a:pt x="7623807" y="2251805"/>
                  <a:pt x="7642190" y="2243613"/>
                </a:cubicBezTo>
                <a:cubicBezTo>
                  <a:pt x="7660573" y="2235422"/>
                  <a:pt x="7681718" y="2231326"/>
                  <a:pt x="7705435" y="2231326"/>
                </a:cubicBezTo>
                <a:close/>
                <a:moveTo>
                  <a:pt x="7141556" y="2231326"/>
                </a:moveTo>
                <a:cubicBezTo>
                  <a:pt x="7173655" y="2231326"/>
                  <a:pt x="7200516" y="2238184"/>
                  <a:pt x="7224518" y="2251709"/>
                </a:cubicBezTo>
                <a:cubicBezTo>
                  <a:pt x="7248426" y="2265426"/>
                  <a:pt x="7267000" y="2284190"/>
                  <a:pt x="7280145" y="2308098"/>
                </a:cubicBezTo>
                <a:cubicBezTo>
                  <a:pt x="7293098" y="2331815"/>
                  <a:pt x="7299766" y="2358771"/>
                  <a:pt x="7299766" y="2388965"/>
                </a:cubicBezTo>
                <a:cubicBezTo>
                  <a:pt x="7299766" y="2399347"/>
                  <a:pt x="7299004" y="2410301"/>
                  <a:pt x="7297766" y="2422017"/>
                </a:cubicBezTo>
                <a:lnTo>
                  <a:pt x="7034495" y="2422017"/>
                </a:lnTo>
                <a:cubicBezTo>
                  <a:pt x="7036495" y="2454497"/>
                  <a:pt x="7047639" y="2479738"/>
                  <a:pt x="7067737" y="2497931"/>
                </a:cubicBezTo>
                <a:cubicBezTo>
                  <a:pt x="7088120" y="2516314"/>
                  <a:pt x="7112600" y="2525363"/>
                  <a:pt x="7141556" y="2525363"/>
                </a:cubicBezTo>
                <a:cubicBezTo>
                  <a:pt x="7165082" y="2525363"/>
                  <a:pt x="7184799" y="2519838"/>
                  <a:pt x="7200706" y="2508885"/>
                </a:cubicBezTo>
                <a:cubicBezTo>
                  <a:pt x="7216518" y="2497740"/>
                  <a:pt x="7227757" y="2483072"/>
                  <a:pt x="7234139" y="2464689"/>
                </a:cubicBezTo>
                <a:lnTo>
                  <a:pt x="7293098" y="2464689"/>
                </a:lnTo>
                <a:cubicBezTo>
                  <a:pt x="7284336" y="2496407"/>
                  <a:pt x="7266714" y="2522029"/>
                  <a:pt x="7240044" y="2542032"/>
                </a:cubicBezTo>
                <a:cubicBezTo>
                  <a:pt x="7213660" y="2561843"/>
                  <a:pt x="7180704" y="2571750"/>
                  <a:pt x="7141556" y="2571750"/>
                </a:cubicBezTo>
                <a:cubicBezTo>
                  <a:pt x="7110218" y="2571750"/>
                  <a:pt x="7082215" y="2564701"/>
                  <a:pt x="7057545" y="2550604"/>
                </a:cubicBezTo>
                <a:cubicBezTo>
                  <a:pt x="7032875" y="2536507"/>
                  <a:pt x="7013540" y="2516695"/>
                  <a:pt x="6999633" y="2490692"/>
                </a:cubicBezTo>
                <a:cubicBezTo>
                  <a:pt x="6985536" y="2464879"/>
                  <a:pt x="6978488" y="2434875"/>
                  <a:pt x="6978488" y="2400871"/>
                </a:cubicBezTo>
                <a:cubicBezTo>
                  <a:pt x="6978488" y="2366867"/>
                  <a:pt x="6985346" y="2337054"/>
                  <a:pt x="6999062" y="2311241"/>
                </a:cubicBezTo>
                <a:cubicBezTo>
                  <a:pt x="7012587" y="2285619"/>
                  <a:pt x="7031732" y="2265997"/>
                  <a:pt x="7056402" y="2252091"/>
                </a:cubicBezTo>
                <a:cubicBezTo>
                  <a:pt x="7081072" y="2238184"/>
                  <a:pt x="7109457" y="2231326"/>
                  <a:pt x="7141556" y="2231326"/>
                </a:cubicBezTo>
                <a:close/>
                <a:moveTo>
                  <a:pt x="6290688" y="2231326"/>
                </a:moveTo>
                <a:cubicBezTo>
                  <a:pt x="6320025" y="2231326"/>
                  <a:pt x="6344504" y="2237613"/>
                  <a:pt x="6365840" y="2249900"/>
                </a:cubicBezTo>
                <a:cubicBezTo>
                  <a:pt x="6386985" y="2262473"/>
                  <a:pt x="6402797" y="2278094"/>
                  <a:pt x="6413370" y="2296858"/>
                </a:cubicBezTo>
                <a:lnTo>
                  <a:pt x="6413370" y="2236755"/>
                </a:lnTo>
                <a:lnTo>
                  <a:pt x="6468615" y="2236755"/>
                </a:lnTo>
                <a:lnTo>
                  <a:pt x="6468615" y="2566225"/>
                </a:lnTo>
                <a:lnTo>
                  <a:pt x="6413370" y="2566225"/>
                </a:lnTo>
                <a:lnTo>
                  <a:pt x="6413370" y="2504979"/>
                </a:lnTo>
                <a:cubicBezTo>
                  <a:pt x="6402416" y="2524125"/>
                  <a:pt x="6386318" y="2540031"/>
                  <a:pt x="6364792" y="2552700"/>
                </a:cubicBezTo>
                <a:cubicBezTo>
                  <a:pt x="6343456" y="2565273"/>
                  <a:pt x="6318405" y="2571654"/>
                  <a:pt x="6290021" y="2571654"/>
                </a:cubicBezTo>
                <a:cubicBezTo>
                  <a:pt x="6261637" y="2571654"/>
                  <a:pt x="6234205" y="2564415"/>
                  <a:pt x="6210583" y="2549937"/>
                </a:cubicBezTo>
                <a:cubicBezTo>
                  <a:pt x="6186865" y="2535459"/>
                  <a:pt x="6168292" y="2515266"/>
                  <a:pt x="6154766" y="2489263"/>
                </a:cubicBezTo>
                <a:cubicBezTo>
                  <a:pt x="6141050" y="2463260"/>
                  <a:pt x="6134192" y="2433447"/>
                  <a:pt x="6134192" y="2400204"/>
                </a:cubicBezTo>
                <a:cubicBezTo>
                  <a:pt x="6134192" y="2366962"/>
                  <a:pt x="6141050" y="2336958"/>
                  <a:pt x="6154766" y="2311526"/>
                </a:cubicBezTo>
                <a:lnTo>
                  <a:pt x="6154861" y="2311622"/>
                </a:lnTo>
                <a:cubicBezTo>
                  <a:pt x="6168386" y="2286190"/>
                  <a:pt x="6187151" y="2266378"/>
                  <a:pt x="6211059" y="2252281"/>
                </a:cubicBezTo>
                <a:cubicBezTo>
                  <a:pt x="6234967" y="2238375"/>
                  <a:pt x="6261351" y="2231326"/>
                  <a:pt x="6290688" y="2231326"/>
                </a:cubicBezTo>
                <a:close/>
                <a:moveTo>
                  <a:pt x="5170453" y="2231326"/>
                </a:moveTo>
                <a:cubicBezTo>
                  <a:pt x="5206838" y="2231326"/>
                  <a:pt x="5236461" y="2240565"/>
                  <a:pt x="5258749" y="2258949"/>
                </a:cubicBezTo>
                <a:cubicBezTo>
                  <a:pt x="5281229" y="2277332"/>
                  <a:pt x="5293230" y="2302573"/>
                  <a:pt x="5294945" y="2334672"/>
                </a:cubicBezTo>
                <a:lnTo>
                  <a:pt x="5240176" y="2334672"/>
                </a:lnTo>
                <a:cubicBezTo>
                  <a:pt x="5239033" y="2317432"/>
                  <a:pt x="5232175" y="2303716"/>
                  <a:pt x="5219411" y="2293143"/>
                </a:cubicBezTo>
                <a:cubicBezTo>
                  <a:pt x="5206838" y="2282761"/>
                  <a:pt x="5189884" y="2277522"/>
                  <a:pt x="5168548" y="2277522"/>
                </a:cubicBezTo>
                <a:cubicBezTo>
                  <a:pt x="5148926" y="2277522"/>
                  <a:pt x="5133305" y="2281809"/>
                  <a:pt x="5121780" y="2290286"/>
                </a:cubicBezTo>
                <a:cubicBezTo>
                  <a:pt x="5110064" y="2298668"/>
                  <a:pt x="5104349" y="2309622"/>
                  <a:pt x="5104349" y="2323338"/>
                </a:cubicBezTo>
                <a:cubicBezTo>
                  <a:pt x="5104349" y="2334101"/>
                  <a:pt x="5107874" y="2343150"/>
                  <a:pt x="5114731" y="2350198"/>
                </a:cubicBezTo>
                <a:cubicBezTo>
                  <a:pt x="5121780" y="2357056"/>
                  <a:pt x="5130543" y="2362771"/>
                  <a:pt x="5141306" y="2367057"/>
                </a:cubicBezTo>
                <a:cubicBezTo>
                  <a:pt x="5151879" y="2371153"/>
                  <a:pt x="5166547" y="2375820"/>
                  <a:pt x="5185312" y="2381154"/>
                </a:cubicBezTo>
                <a:cubicBezTo>
                  <a:pt x="5209029" y="2387631"/>
                  <a:pt x="5228364" y="2393918"/>
                  <a:pt x="5243033" y="2400109"/>
                </a:cubicBezTo>
                <a:cubicBezTo>
                  <a:pt x="5257892" y="2406205"/>
                  <a:pt x="5270656" y="2415540"/>
                  <a:pt x="5281229" y="2427922"/>
                </a:cubicBezTo>
                <a:cubicBezTo>
                  <a:pt x="5291992" y="2440495"/>
                  <a:pt x="5297516" y="2456688"/>
                  <a:pt x="5297897" y="2476690"/>
                </a:cubicBezTo>
                <a:cubicBezTo>
                  <a:pt x="5297897" y="2494692"/>
                  <a:pt x="5292849" y="2510980"/>
                  <a:pt x="5282848" y="2525458"/>
                </a:cubicBezTo>
                <a:cubicBezTo>
                  <a:pt x="5272847" y="2539936"/>
                  <a:pt x="5258749" y="2551271"/>
                  <a:pt x="5240557" y="2559558"/>
                </a:cubicBezTo>
                <a:cubicBezTo>
                  <a:pt x="5222174" y="2567749"/>
                  <a:pt x="5201218" y="2571845"/>
                  <a:pt x="5177692" y="2571845"/>
                </a:cubicBezTo>
                <a:cubicBezTo>
                  <a:pt x="5152260" y="2571845"/>
                  <a:pt x="5129781" y="2567559"/>
                  <a:pt x="5109588" y="2558891"/>
                </a:cubicBezTo>
                <a:lnTo>
                  <a:pt x="5109588" y="2558796"/>
                </a:lnTo>
                <a:cubicBezTo>
                  <a:pt x="5089586" y="2550223"/>
                  <a:pt x="5073774" y="2538031"/>
                  <a:pt x="5062248" y="2522601"/>
                </a:cubicBezTo>
                <a:cubicBezTo>
                  <a:pt x="5050533" y="2507170"/>
                  <a:pt x="5044247" y="2489549"/>
                  <a:pt x="5042913" y="2469356"/>
                </a:cubicBezTo>
                <a:lnTo>
                  <a:pt x="5099492" y="2469356"/>
                </a:lnTo>
                <a:cubicBezTo>
                  <a:pt x="5101015" y="2485834"/>
                  <a:pt x="5108921" y="2499264"/>
                  <a:pt x="5122542" y="2509647"/>
                </a:cubicBezTo>
                <a:cubicBezTo>
                  <a:pt x="5136449" y="2520219"/>
                  <a:pt x="5154641" y="2525268"/>
                  <a:pt x="5176930" y="2525268"/>
                </a:cubicBezTo>
                <a:cubicBezTo>
                  <a:pt x="5197885" y="2525268"/>
                  <a:pt x="5214363" y="2520791"/>
                  <a:pt x="5226269" y="2511361"/>
                </a:cubicBezTo>
                <a:cubicBezTo>
                  <a:pt x="5238366" y="2502122"/>
                  <a:pt x="5244462" y="2490597"/>
                  <a:pt x="5244462" y="2476500"/>
                </a:cubicBezTo>
                <a:cubicBezTo>
                  <a:pt x="5244462" y="2462402"/>
                  <a:pt x="5237985" y="2451449"/>
                  <a:pt x="5225126" y="2444400"/>
                </a:cubicBezTo>
                <a:cubicBezTo>
                  <a:pt x="5212363" y="2437352"/>
                  <a:pt x="5192456" y="2430494"/>
                  <a:pt x="5165595" y="2423636"/>
                </a:cubicBezTo>
                <a:cubicBezTo>
                  <a:pt x="5141116" y="2417159"/>
                  <a:pt x="5121208" y="2410682"/>
                  <a:pt x="5105683" y="2404014"/>
                </a:cubicBezTo>
                <a:cubicBezTo>
                  <a:pt x="5090443" y="2397347"/>
                  <a:pt x="5077108" y="2387536"/>
                  <a:pt x="5066154" y="2374677"/>
                </a:cubicBezTo>
                <a:cubicBezTo>
                  <a:pt x="5055010" y="2361533"/>
                  <a:pt x="5049485" y="2344293"/>
                  <a:pt x="5049485" y="2323242"/>
                </a:cubicBezTo>
                <a:cubicBezTo>
                  <a:pt x="5049485" y="2306383"/>
                  <a:pt x="5054533" y="2290953"/>
                  <a:pt x="5064535" y="2276855"/>
                </a:cubicBezTo>
                <a:cubicBezTo>
                  <a:pt x="5074536" y="2262949"/>
                  <a:pt x="5088824" y="2251805"/>
                  <a:pt x="5107207" y="2243613"/>
                </a:cubicBezTo>
                <a:cubicBezTo>
                  <a:pt x="5125590" y="2235422"/>
                  <a:pt x="5146736" y="2231326"/>
                  <a:pt x="5170453" y="2231326"/>
                </a:cubicBezTo>
                <a:close/>
                <a:moveTo>
                  <a:pt x="4186615" y="2231326"/>
                </a:moveTo>
                <a:cubicBezTo>
                  <a:pt x="4215952" y="2231326"/>
                  <a:pt x="4240431" y="2237613"/>
                  <a:pt x="4261767" y="2249900"/>
                </a:cubicBezTo>
                <a:cubicBezTo>
                  <a:pt x="4282913" y="2262473"/>
                  <a:pt x="4298724" y="2278094"/>
                  <a:pt x="4309297" y="2296858"/>
                </a:cubicBezTo>
                <a:lnTo>
                  <a:pt x="4309297" y="2236755"/>
                </a:lnTo>
                <a:lnTo>
                  <a:pt x="4364542" y="2236755"/>
                </a:lnTo>
                <a:lnTo>
                  <a:pt x="4364542" y="2566225"/>
                </a:lnTo>
                <a:lnTo>
                  <a:pt x="4309297" y="2566225"/>
                </a:lnTo>
                <a:lnTo>
                  <a:pt x="4309297" y="2504979"/>
                </a:lnTo>
                <a:cubicBezTo>
                  <a:pt x="4298343" y="2524125"/>
                  <a:pt x="4282246" y="2540031"/>
                  <a:pt x="4260719" y="2552700"/>
                </a:cubicBezTo>
                <a:cubicBezTo>
                  <a:pt x="4239383" y="2565273"/>
                  <a:pt x="4214333" y="2571654"/>
                  <a:pt x="4185948" y="2571654"/>
                </a:cubicBezTo>
                <a:cubicBezTo>
                  <a:pt x="4157564" y="2571654"/>
                  <a:pt x="4130132" y="2564415"/>
                  <a:pt x="4106510" y="2549937"/>
                </a:cubicBezTo>
                <a:cubicBezTo>
                  <a:pt x="4082793" y="2535459"/>
                  <a:pt x="4064219" y="2515266"/>
                  <a:pt x="4050693" y="2489263"/>
                </a:cubicBezTo>
                <a:cubicBezTo>
                  <a:pt x="4036977" y="2463260"/>
                  <a:pt x="4030119" y="2433447"/>
                  <a:pt x="4030119" y="2400204"/>
                </a:cubicBezTo>
                <a:cubicBezTo>
                  <a:pt x="4030119" y="2366962"/>
                  <a:pt x="4036977" y="2336958"/>
                  <a:pt x="4050693" y="2311526"/>
                </a:cubicBezTo>
                <a:lnTo>
                  <a:pt x="4050788" y="2311622"/>
                </a:lnTo>
                <a:cubicBezTo>
                  <a:pt x="4064314" y="2286190"/>
                  <a:pt x="4083078" y="2266378"/>
                  <a:pt x="4106986" y="2252281"/>
                </a:cubicBezTo>
                <a:cubicBezTo>
                  <a:pt x="4130894" y="2238375"/>
                  <a:pt x="4157278" y="2231326"/>
                  <a:pt x="4186615" y="2231326"/>
                </a:cubicBezTo>
                <a:close/>
                <a:moveTo>
                  <a:pt x="3040567" y="2231326"/>
                </a:moveTo>
                <a:cubicBezTo>
                  <a:pt x="3072666" y="2231326"/>
                  <a:pt x="3099527" y="2238184"/>
                  <a:pt x="3123530" y="2251709"/>
                </a:cubicBezTo>
                <a:cubicBezTo>
                  <a:pt x="3147437" y="2265426"/>
                  <a:pt x="3166011" y="2284190"/>
                  <a:pt x="3179156" y="2308098"/>
                </a:cubicBezTo>
                <a:cubicBezTo>
                  <a:pt x="3192110" y="2331815"/>
                  <a:pt x="3198777" y="2358771"/>
                  <a:pt x="3198777" y="2388965"/>
                </a:cubicBezTo>
                <a:cubicBezTo>
                  <a:pt x="3198777" y="2399347"/>
                  <a:pt x="3198015" y="2410301"/>
                  <a:pt x="3196777" y="2422017"/>
                </a:cubicBezTo>
                <a:lnTo>
                  <a:pt x="2933506" y="2422017"/>
                </a:lnTo>
                <a:cubicBezTo>
                  <a:pt x="2935506" y="2454497"/>
                  <a:pt x="2946650" y="2479738"/>
                  <a:pt x="2966748" y="2497931"/>
                </a:cubicBezTo>
                <a:cubicBezTo>
                  <a:pt x="2987132" y="2516314"/>
                  <a:pt x="3011611" y="2525363"/>
                  <a:pt x="3040567" y="2525363"/>
                </a:cubicBezTo>
                <a:cubicBezTo>
                  <a:pt x="3064094" y="2525363"/>
                  <a:pt x="3083811" y="2519838"/>
                  <a:pt x="3099717" y="2508885"/>
                </a:cubicBezTo>
                <a:cubicBezTo>
                  <a:pt x="3115529" y="2497740"/>
                  <a:pt x="3126768" y="2483072"/>
                  <a:pt x="3133150" y="2464689"/>
                </a:cubicBezTo>
                <a:lnTo>
                  <a:pt x="3192110" y="2464689"/>
                </a:lnTo>
                <a:cubicBezTo>
                  <a:pt x="3183347" y="2496407"/>
                  <a:pt x="3165725" y="2522029"/>
                  <a:pt x="3139055" y="2542032"/>
                </a:cubicBezTo>
                <a:cubicBezTo>
                  <a:pt x="3112671" y="2561843"/>
                  <a:pt x="3079715" y="2571750"/>
                  <a:pt x="3040567" y="2571750"/>
                </a:cubicBezTo>
                <a:cubicBezTo>
                  <a:pt x="3009230" y="2571750"/>
                  <a:pt x="2981226" y="2564701"/>
                  <a:pt x="2956556" y="2550604"/>
                </a:cubicBezTo>
                <a:cubicBezTo>
                  <a:pt x="2931887" y="2536507"/>
                  <a:pt x="2912551" y="2516695"/>
                  <a:pt x="2898645" y="2490692"/>
                </a:cubicBezTo>
                <a:cubicBezTo>
                  <a:pt x="2884547" y="2464879"/>
                  <a:pt x="2877499" y="2434875"/>
                  <a:pt x="2877499" y="2400871"/>
                </a:cubicBezTo>
                <a:cubicBezTo>
                  <a:pt x="2877499" y="2366867"/>
                  <a:pt x="2884357" y="2337054"/>
                  <a:pt x="2898073" y="2311241"/>
                </a:cubicBezTo>
                <a:cubicBezTo>
                  <a:pt x="2911598" y="2285619"/>
                  <a:pt x="2930744" y="2265997"/>
                  <a:pt x="2955413" y="2252091"/>
                </a:cubicBezTo>
                <a:cubicBezTo>
                  <a:pt x="2980083" y="2238184"/>
                  <a:pt x="3008468" y="2231326"/>
                  <a:pt x="3040567" y="2231326"/>
                </a:cubicBezTo>
                <a:close/>
                <a:moveTo>
                  <a:pt x="2693479" y="2231326"/>
                </a:moveTo>
                <a:cubicBezTo>
                  <a:pt x="2729864" y="2231326"/>
                  <a:pt x="2759487" y="2240565"/>
                  <a:pt x="2781775" y="2258949"/>
                </a:cubicBezTo>
                <a:cubicBezTo>
                  <a:pt x="2804254" y="2277332"/>
                  <a:pt x="2816256" y="2302573"/>
                  <a:pt x="2817970" y="2334672"/>
                </a:cubicBezTo>
                <a:lnTo>
                  <a:pt x="2763202" y="2334672"/>
                </a:lnTo>
                <a:cubicBezTo>
                  <a:pt x="2762059" y="2317432"/>
                  <a:pt x="2755201" y="2303716"/>
                  <a:pt x="2742437" y="2293143"/>
                </a:cubicBezTo>
                <a:cubicBezTo>
                  <a:pt x="2729864" y="2282761"/>
                  <a:pt x="2712910" y="2277522"/>
                  <a:pt x="2691573" y="2277522"/>
                </a:cubicBezTo>
                <a:cubicBezTo>
                  <a:pt x="2671952" y="2277522"/>
                  <a:pt x="2656331" y="2281809"/>
                  <a:pt x="2644806" y="2290286"/>
                </a:cubicBezTo>
                <a:cubicBezTo>
                  <a:pt x="2633090" y="2298668"/>
                  <a:pt x="2627375" y="2309622"/>
                  <a:pt x="2627375" y="2323338"/>
                </a:cubicBezTo>
                <a:cubicBezTo>
                  <a:pt x="2627375" y="2334101"/>
                  <a:pt x="2630899" y="2343150"/>
                  <a:pt x="2637756" y="2350198"/>
                </a:cubicBezTo>
                <a:cubicBezTo>
                  <a:pt x="2644806" y="2357056"/>
                  <a:pt x="2653569" y="2362771"/>
                  <a:pt x="2664332" y="2367057"/>
                </a:cubicBezTo>
                <a:cubicBezTo>
                  <a:pt x="2674905" y="2371153"/>
                  <a:pt x="2689573" y="2375820"/>
                  <a:pt x="2708337" y="2381154"/>
                </a:cubicBezTo>
                <a:cubicBezTo>
                  <a:pt x="2732055" y="2387631"/>
                  <a:pt x="2751390" y="2393918"/>
                  <a:pt x="2766059" y="2400109"/>
                </a:cubicBezTo>
                <a:cubicBezTo>
                  <a:pt x="2780918" y="2406205"/>
                  <a:pt x="2793682" y="2415540"/>
                  <a:pt x="2804254" y="2427922"/>
                </a:cubicBezTo>
                <a:cubicBezTo>
                  <a:pt x="2815018" y="2440495"/>
                  <a:pt x="2820542" y="2456688"/>
                  <a:pt x="2820923" y="2476690"/>
                </a:cubicBezTo>
                <a:cubicBezTo>
                  <a:pt x="2820923" y="2494692"/>
                  <a:pt x="2815875" y="2510980"/>
                  <a:pt x="2805873" y="2525458"/>
                </a:cubicBezTo>
                <a:cubicBezTo>
                  <a:pt x="2795872" y="2539936"/>
                  <a:pt x="2781775" y="2551271"/>
                  <a:pt x="2763583" y="2559558"/>
                </a:cubicBezTo>
                <a:cubicBezTo>
                  <a:pt x="2745199" y="2567749"/>
                  <a:pt x="2724244" y="2571845"/>
                  <a:pt x="2700718" y="2571845"/>
                </a:cubicBezTo>
                <a:cubicBezTo>
                  <a:pt x="2675286" y="2571845"/>
                  <a:pt x="2652807" y="2567559"/>
                  <a:pt x="2632614" y="2558891"/>
                </a:cubicBezTo>
                <a:lnTo>
                  <a:pt x="2632614" y="2558796"/>
                </a:lnTo>
                <a:cubicBezTo>
                  <a:pt x="2612611" y="2550223"/>
                  <a:pt x="2596800" y="2538031"/>
                  <a:pt x="2585275" y="2522601"/>
                </a:cubicBezTo>
                <a:cubicBezTo>
                  <a:pt x="2573559" y="2507170"/>
                  <a:pt x="2567272" y="2489549"/>
                  <a:pt x="2565939" y="2469356"/>
                </a:cubicBezTo>
                <a:lnTo>
                  <a:pt x="2622517" y="2469356"/>
                </a:lnTo>
                <a:cubicBezTo>
                  <a:pt x="2624041" y="2485834"/>
                  <a:pt x="2631947" y="2499264"/>
                  <a:pt x="2645568" y="2509647"/>
                </a:cubicBezTo>
                <a:cubicBezTo>
                  <a:pt x="2659473" y="2520219"/>
                  <a:pt x="2677666" y="2525268"/>
                  <a:pt x="2699956" y="2525268"/>
                </a:cubicBezTo>
                <a:cubicBezTo>
                  <a:pt x="2720911" y="2525268"/>
                  <a:pt x="2737389" y="2520791"/>
                  <a:pt x="2749295" y="2511361"/>
                </a:cubicBezTo>
                <a:cubicBezTo>
                  <a:pt x="2761392" y="2502122"/>
                  <a:pt x="2767488" y="2490597"/>
                  <a:pt x="2767488" y="2476500"/>
                </a:cubicBezTo>
                <a:cubicBezTo>
                  <a:pt x="2767488" y="2462402"/>
                  <a:pt x="2761011" y="2451449"/>
                  <a:pt x="2748152" y="2444400"/>
                </a:cubicBezTo>
                <a:cubicBezTo>
                  <a:pt x="2735389" y="2437352"/>
                  <a:pt x="2715481" y="2430494"/>
                  <a:pt x="2688621" y="2423636"/>
                </a:cubicBezTo>
                <a:cubicBezTo>
                  <a:pt x="2664142" y="2417159"/>
                  <a:pt x="2644234" y="2410682"/>
                  <a:pt x="2628709" y="2404014"/>
                </a:cubicBezTo>
                <a:cubicBezTo>
                  <a:pt x="2613469" y="2397347"/>
                  <a:pt x="2600134" y="2387536"/>
                  <a:pt x="2589180" y="2374677"/>
                </a:cubicBezTo>
                <a:cubicBezTo>
                  <a:pt x="2578036" y="2361533"/>
                  <a:pt x="2572511" y="2344293"/>
                  <a:pt x="2572511" y="2323242"/>
                </a:cubicBezTo>
                <a:cubicBezTo>
                  <a:pt x="2572511" y="2306383"/>
                  <a:pt x="2577559" y="2290953"/>
                  <a:pt x="2587561" y="2276855"/>
                </a:cubicBezTo>
                <a:cubicBezTo>
                  <a:pt x="2597562" y="2262949"/>
                  <a:pt x="2611849" y="2251805"/>
                  <a:pt x="2630233" y="2243613"/>
                </a:cubicBezTo>
                <a:cubicBezTo>
                  <a:pt x="2648616" y="2235422"/>
                  <a:pt x="2669761" y="2231326"/>
                  <a:pt x="2693479" y="2231326"/>
                </a:cubicBezTo>
                <a:close/>
                <a:moveTo>
                  <a:pt x="1928526" y="2231326"/>
                </a:moveTo>
                <a:cubicBezTo>
                  <a:pt x="1957863" y="2231326"/>
                  <a:pt x="1982342" y="2237613"/>
                  <a:pt x="2003678" y="2249900"/>
                </a:cubicBezTo>
                <a:cubicBezTo>
                  <a:pt x="2024824" y="2262473"/>
                  <a:pt x="2040635" y="2278094"/>
                  <a:pt x="2051208" y="2296858"/>
                </a:cubicBezTo>
                <a:lnTo>
                  <a:pt x="2051208" y="2236755"/>
                </a:lnTo>
                <a:lnTo>
                  <a:pt x="2106453" y="2236755"/>
                </a:lnTo>
                <a:lnTo>
                  <a:pt x="2106453" y="2566225"/>
                </a:lnTo>
                <a:lnTo>
                  <a:pt x="2051208" y="2566225"/>
                </a:lnTo>
                <a:lnTo>
                  <a:pt x="2051208" y="2504979"/>
                </a:lnTo>
                <a:cubicBezTo>
                  <a:pt x="2040254" y="2524125"/>
                  <a:pt x="2024157" y="2540031"/>
                  <a:pt x="2002630" y="2552700"/>
                </a:cubicBezTo>
                <a:cubicBezTo>
                  <a:pt x="1981294" y="2565273"/>
                  <a:pt x="1956244" y="2571654"/>
                  <a:pt x="1927859" y="2571654"/>
                </a:cubicBezTo>
                <a:cubicBezTo>
                  <a:pt x="1899475" y="2571654"/>
                  <a:pt x="1872043" y="2564415"/>
                  <a:pt x="1848421" y="2549937"/>
                </a:cubicBezTo>
                <a:cubicBezTo>
                  <a:pt x="1824703" y="2535459"/>
                  <a:pt x="1806130" y="2515266"/>
                  <a:pt x="1792604" y="2489263"/>
                </a:cubicBezTo>
                <a:cubicBezTo>
                  <a:pt x="1778888" y="2463260"/>
                  <a:pt x="1772031" y="2433447"/>
                  <a:pt x="1772031" y="2400204"/>
                </a:cubicBezTo>
                <a:cubicBezTo>
                  <a:pt x="1772031" y="2366962"/>
                  <a:pt x="1778888" y="2336958"/>
                  <a:pt x="1792604" y="2311526"/>
                </a:cubicBezTo>
                <a:lnTo>
                  <a:pt x="1792699" y="2311622"/>
                </a:lnTo>
                <a:cubicBezTo>
                  <a:pt x="1806225" y="2286190"/>
                  <a:pt x="1824989" y="2266378"/>
                  <a:pt x="1848897" y="2252281"/>
                </a:cubicBezTo>
                <a:cubicBezTo>
                  <a:pt x="1872805" y="2238375"/>
                  <a:pt x="1899189" y="2231326"/>
                  <a:pt x="1928526" y="2231326"/>
                </a:cubicBezTo>
                <a:close/>
                <a:moveTo>
                  <a:pt x="1567815" y="2231326"/>
                </a:moveTo>
                <a:cubicBezTo>
                  <a:pt x="1608296" y="2231326"/>
                  <a:pt x="1641824" y="2241137"/>
                  <a:pt x="1668018" y="2260663"/>
                </a:cubicBezTo>
                <a:cubicBezTo>
                  <a:pt x="1694212" y="2280475"/>
                  <a:pt x="1711643" y="2307621"/>
                  <a:pt x="1720120" y="2342483"/>
                </a:cubicBezTo>
                <a:lnTo>
                  <a:pt x="1660970" y="2342483"/>
                </a:lnTo>
                <a:cubicBezTo>
                  <a:pt x="1655445" y="2322480"/>
                  <a:pt x="1644491" y="2306669"/>
                  <a:pt x="1628299" y="2295144"/>
                </a:cubicBezTo>
                <a:cubicBezTo>
                  <a:pt x="1612011" y="2283428"/>
                  <a:pt x="1591914" y="2277522"/>
                  <a:pt x="1567815" y="2277522"/>
                </a:cubicBezTo>
                <a:cubicBezTo>
                  <a:pt x="1536669" y="2277522"/>
                  <a:pt x="1511427" y="2288286"/>
                  <a:pt x="1492091" y="2309812"/>
                </a:cubicBezTo>
                <a:cubicBezTo>
                  <a:pt x="1472946" y="2331148"/>
                  <a:pt x="1463326" y="2361723"/>
                  <a:pt x="1463326" y="2400871"/>
                </a:cubicBezTo>
                <a:cubicBezTo>
                  <a:pt x="1463326" y="2440019"/>
                  <a:pt x="1472946" y="2471356"/>
                  <a:pt x="1492091" y="2492883"/>
                </a:cubicBezTo>
                <a:cubicBezTo>
                  <a:pt x="1511427" y="2514600"/>
                  <a:pt x="1536764" y="2525363"/>
                  <a:pt x="1567815" y="2525363"/>
                </a:cubicBezTo>
                <a:cubicBezTo>
                  <a:pt x="1591914" y="2525363"/>
                  <a:pt x="1612011" y="2519648"/>
                  <a:pt x="1628108" y="2508503"/>
                </a:cubicBezTo>
                <a:cubicBezTo>
                  <a:pt x="1643920" y="2497359"/>
                  <a:pt x="1655160" y="2481262"/>
                  <a:pt x="1660970" y="2460307"/>
                </a:cubicBezTo>
                <a:lnTo>
                  <a:pt x="1720120" y="2460307"/>
                </a:lnTo>
                <a:cubicBezTo>
                  <a:pt x="1711071" y="2493930"/>
                  <a:pt x="1693545" y="2520981"/>
                  <a:pt x="1667065" y="2541365"/>
                </a:cubicBezTo>
                <a:cubicBezTo>
                  <a:pt x="1640682" y="2561558"/>
                  <a:pt x="1607535" y="2571750"/>
                  <a:pt x="1567815" y="2571750"/>
                </a:cubicBezTo>
                <a:cubicBezTo>
                  <a:pt x="1536669" y="2571750"/>
                  <a:pt x="1508856" y="2564701"/>
                  <a:pt x="1484662" y="2550604"/>
                </a:cubicBezTo>
                <a:cubicBezTo>
                  <a:pt x="1460373" y="2536507"/>
                  <a:pt x="1441419" y="2516695"/>
                  <a:pt x="1427893" y="2491073"/>
                </a:cubicBezTo>
                <a:cubicBezTo>
                  <a:pt x="1414177" y="2465451"/>
                  <a:pt x="1407319" y="2435256"/>
                  <a:pt x="1407319" y="2400871"/>
                </a:cubicBezTo>
                <a:cubicBezTo>
                  <a:pt x="1407319" y="2366486"/>
                  <a:pt x="1414177" y="2337054"/>
                  <a:pt x="1427893" y="2311622"/>
                </a:cubicBezTo>
                <a:cubicBezTo>
                  <a:pt x="1441419" y="2286190"/>
                  <a:pt x="1460373" y="2266378"/>
                  <a:pt x="1484662" y="2252281"/>
                </a:cubicBezTo>
                <a:cubicBezTo>
                  <a:pt x="1508951" y="2238375"/>
                  <a:pt x="1536764" y="2231326"/>
                  <a:pt x="1567815" y="2231326"/>
                </a:cubicBezTo>
                <a:close/>
                <a:moveTo>
                  <a:pt x="1197484" y="2231326"/>
                </a:moveTo>
                <a:cubicBezTo>
                  <a:pt x="1229583" y="2231326"/>
                  <a:pt x="1256444" y="2238184"/>
                  <a:pt x="1280447" y="2251709"/>
                </a:cubicBezTo>
                <a:cubicBezTo>
                  <a:pt x="1304355" y="2265426"/>
                  <a:pt x="1322928" y="2284190"/>
                  <a:pt x="1336073" y="2308098"/>
                </a:cubicBezTo>
                <a:cubicBezTo>
                  <a:pt x="1349027" y="2331815"/>
                  <a:pt x="1355694" y="2358771"/>
                  <a:pt x="1355694" y="2388965"/>
                </a:cubicBezTo>
                <a:cubicBezTo>
                  <a:pt x="1355694" y="2399347"/>
                  <a:pt x="1354932" y="2410301"/>
                  <a:pt x="1353693" y="2422017"/>
                </a:cubicBezTo>
                <a:lnTo>
                  <a:pt x="1090422" y="2422017"/>
                </a:lnTo>
                <a:cubicBezTo>
                  <a:pt x="1092422" y="2454497"/>
                  <a:pt x="1103568" y="2479738"/>
                  <a:pt x="1123664" y="2497931"/>
                </a:cubicBezTo>
                <a:cubicBezTo>
                  <a:pt x="1144049" y="2516314"/>
                  <a:pt x="1168528" y="2525363"/>
                  <a:pt x="1197484" y="2525363"/>
                </a:cubicBezTo>
                <a:cubicBezTo>
                  <a:pt x="1221011" y="2525363"/>
                  <a:pt x="1240727" y="2519838"/>
                  <a:pt x="1256633" y="2508885"/>
                </a:cubicBezTo>
                <a:cubicBezTo>
                  <a:pt x="1272445" y="2497740"/>
                  <a:pt x="1283684" y="2483072"/>
                  <a:pt x="1290066" y="2464689"/>
                </a:cubicBezTo>
                <a:lnTo>
                  <a:pt x="1349027" y="2464689"/>
                </a:lnTo>
                <a:cubicBezTo>
                  <a:pt x="1340264" y="2496407"/>
                  <a:pt x="1322642" y="2522029"/>
                  <a:pt x="1295971" y="2542032"/>
                </a:cubicBezTo>
                <a:cubicBezTo>
                  <a:pt x="1269587" y="2561843"/>
                  <a:pt x="1236632" y="2571750"/>
                  <a:pt x="1197484" y="2571750"/>
                </a:cubicBezTo>
                <a:cubicBezTo>
                  <a:pt x="1166146" y="2571750"/>
                  <a:pt x="1138143" y="2564701"/>
                  <a:pt x="1113473" y="2550604"/>
                </a:cubicBezTo>
                <a:cubicBezTo>
                  <a:pt x="1088803" y="2536507"/>
                  <a:pt x="1069467" y="2516695"/>
                  <a:pt x="1055561" y="2490692"/>
                </a:cubicBezTo>
                <a:cubicBezTo>
                  <a:pt x="1041464" y="2464879"/>
                  <a:pt x="1034416" y="2434875"/>
                  <a:pt x="1034416" y="2400871"/>
                </a:cubicBezTo>
                <a:cubicBezTo>
                  <a:pt x="1034416" y="2366867"/>
                  <a:pt x="1041273" y="2337054"/>
                  <a:pt x="1054989" y="2311241"/>
                </a:cubicBezTo>
                <a:cubicBezTo>
                  <a:pt x="1068515" y="2285619"/>
                  <a:pt x="1087660" y="2265997"/>
                  <a:pt x="1112331" y="2252091"/>
                </a:cubicBezTo>
                <a:cubicBezTo>
                  <a:pt x="1137000" y="2238184"/>
                  <a:pt x="1165385" y="2231326"/>
                  <a:pt x="1197484" y="2231326"/>
                </a:cubicBezTo>
                <a:close/>
                <a:moveTo>
                  <a:pt x="5694041" y="2230945"/>
                </a:moveTo>
                <a:cubicBezTo>
                  <a:pt x="5721664" y="2230945"/>
                  <a:pt x="5746143" y="2237232"/>
                  <a:pt x="5767289" y="2249519"/>
                </a:cubicBezTo>
                <a:cubicBezTo>
                  <a:pt x="5788624" y="2262092"/>
                  <a:pt x="5804436" y="2280284"/>
                  <a:pt x="5814818" y="2304287"/>
                </a:cubicBezTo>
                <a:cubicBezTo>
                  <a:pt x="5824058" y="2280951"/>
                  <a:pt x="5839298" y="2262949"/>
                  <a:pt x="5860443" y="2250090"/>
                </a:cubicBezTo>
                <a:cubicBezTo>
                  <a:pt x="5881779" y="2237327"/>
                  <a:pt x="5905496" y="2230945"/>
                  <a:pt x="5931499" y="2230945"/>
                </a:cubicBezTo>
                <a:cubicBezTo>
                  <a:pt x="5957503" y="2230945"/>
                  <a:pt x="5980077" y="2236184"/>
                  <a:pt x="5999984" y="2246757"/>
                </a:cubicBezTo>
                <a:lnTo>
                  <a:pt x="5999984" y="2246661"/>
                </a:lnTo>
                <a:cubicBezTo>
                  <a:pt x="6020177" y="2257424"/>
                  <a:pt x="6035798" y="2273236"/>
                  <a:pt x="6047514" y="2294382"/>
                </a:cubicBezTo>
                <a:cubicBezTo>
                  <a:pt x="6059039" y="2315717"/>
                  <a:pt x="6064945" y="2341530"/>
                  <a:pt x="6064945" y="2372105"/>
                </a:cubicBezTo>
                <a:lnTo>
                  <a:pt x="6064945" y="2566320"/>
                </a:lnTo>
                <a:lnTo>
                  <a:pt x="6010748" y="2566320"/>
                </a:lnTo>
                <a:lnTo>
                  <a:pt x="6010748" y="2380011"/>
                </a:lnTo>
                <a:cubicBezTo>
                  <a:pt x="6010748" y="2347150"/>
                  <a:pt x="6002747" y="2321909"/>
                  <a:pt x="5986459" y="2304478"/>
                </a:cubicBezTo>
                <a:cubicBezTo>
                  <a:pt x="5970171" y="2287047"/>
                  <a:pt x="5948264" y="2278475"/>
                  <a:pt x="5920736" y="2278475"/>
                </a:cubicBezTo>
                <a:cubicBezTo>
                  <a:pt x="5893209" y="2278475"/>
                  <a:pt x="5869682" y="2287524"/>
                  <a:pt x="5852823" y="2305716"/>
                </a:cubicBezTo>
                <a:cubicBezTo>
                  <a:pt x="5835964" y="2324099"/>
                  <a:pt x="5827582" y="2350388"/>
                  <a:pt x="5827582" y="2384774"/>
                </a:cubicBezTo>
                <a:lnTo>
                  <a:pt x="5827582" y="2566416"/>
                </a:lnTo>
                <a:lnTo>
                  <a:pt x="5773385" y="2566416"/>
                </a:lnTo>
                <a:lnTo>
                  <a:pt x="5773385" y="2380107"/>
                </a:lnTo>
                <a:cubicBezTo>
                  <a:pt x="5773385" y="2347245"/>
                  <a:pt x="5765383" y="2322004"/>
                  <a:pt x="5749096" y="2304573"/>
                </a:cubicBezTo>
                <a:cubicBezTo>
                  <a:pt x="5732808" y="2287142"/>
                  <a:pt x="5710901" y="2278570"/>
                  <a:pt x="5683088" y="2278570"/>
                </a:cubicBezTo>
                <a:cubicBezTo>
                  <a:pt x="5655274" y="2278570"/>
                  <a:pt x="5632033" y="2287619"/>
                  <a:pt x="5615175" y="2305812"/>
                </a:cubicBezTo>
                <a:cubicBezTo>
                  <a:pt x="5598315" y="2324195"/>
                  <a:pt x="5589933" y="2350484"/>
                  <a:pt x="5589933" y="2384869"/>
                </a:cubicBezTo>
                <a:lnTo>
                  <a:pt x="5589933" y="2566511"/>
                </a:lnTo>
                <a:lnTo>
                  <a:pt x="5535355" y="2566511"/>
                </a:lnTo>
                <a:lnTo>
                  <a:pt x="5535355" y="2237041"/>
                </a:lnTo>
                <a:lnTo>
                  <a:pt x="5589933" y="2237041"/>
                </a:lnTo>
                <a:lnTo>
                  <a:pt x="5589933" y="2284380"/>
                </a:lnTo>
                <a:cubicBezTo>
                  <a:pt x="5600696" y="2267140"/>
                  <a:pt x="5615365" y="2253995"/>
                  <a:pt x="5633558" y="2244661"/>
                </a:cubicBezTo>
                <a:cubicBezTo>
                  <a:pt x="5651750" y="2235422"/>
                  <a:pt x="5671943" y="2230945"/>
                  <a:pt x="5694041" y="2230945"/>
                </a:cubicBezTo>
                <a:close/>
                <a:moveTo>
                  <a:pt x="3590255" y="2230945"/>
                </a:moveTo>
                <a:cubicBezTo>
                  <a:pt x="3617877" y="2230945"/>
                  <a:pt x="3642356" y="2237232"/>
                  <a:pt x="3663502" y="2249519"/>
                </a:cubicBezTo>
                <a:cubicBezTo>
                  <a:pt x="3684838" y="2262092"/>
                  <a:pt x="3700649" y="2280284"/>
                  <a:pt x="3711031" y="2304287"/>
                </a:cubicBezTo>
                <a:cubicBezTo>
                  <a:pt x="3720271" y="2280951"/>
                  <a:pt x="3735511" y="2262949"/>
                  <a:pt x="3756656" y="2250090"/>
                </a:cubicBezTo>
                <a:cubicBezTo>
                  <a:pt x="3777993" y="2237327"/>
                  <a:pt x="3801710" y="2230945"/>
                  <a:pt x="3827713" y="2230945"/>
                </a:cubicBezTo>
                <a:cubicBezTo>
                  <a:pt x="3853716" y="2230945"/>
                  <a:pt x="3876290" y="2236184"/>
                  <a:pt x="3896198" y="2246757"/>
                </a:cubicBezTo>
                <a:lnTo>
                  <a:pt x="3896198" y="2246661"/>
                </a:lnTo>
                <a:cubicBezTo>
                  <a:pt x="3916391" y="2257424"/>
                  <a:pt x="3932012" y="2273236"/>
                  <a:pt x="3943727" y="2294382"/>
                </a:cubicBezTo>
                <a:cubicBezTo>
                  <a:pt x="3955253" y="2315717"/>
                  <a:pt x="3961158" y="2341530"/>
                  <a:pt x="3961158" y="2372105"/>
                </a:cubicBezTo>
                <a:lnTo>
                  <a:pt x="3961158" y="2566320"/>
                </a:lnTo>
                <a:lnTo>
                  <a:pt x="3906961" y="2566320"/>
                </a:lnTo>
                <a:lnTo>
                  <a:pt x="3906961" y="2380011"/>
                </a:lnTo>
                <a:cubicBezTo>
                  <a:pt x="3906961" y="2347150"/>
                  <a:pt x="3898960" y="2321909"/>
                  <a:pt x="3882672" y="2304478"/>
                </a:cubicBezTo>
                <a:cubicBezTo>
                  <a:pt x="3866384" y="2287047"/>
                  <a:pt x="3844477" y="2278475"/>
                  <a:pt x="3816950" y="2278475"/>
                </a:cubicBezTo>
                <a:cubicBezTo>
                  <a:pt x="3789422" y="2278475"/>
                  <a:pt x="3765896" y="2287524"/>
                  <a:pt x="3749036" y="2305716"/>
                </a:cubicBezTo>
                <a:cubicBezTo>
                  <a:pt x="3732177" y="2324099"/>
                  <a:pt x="3723795" y="2350388"/>
                  <a:pt x="3723795" y="2384774"/>
                </a:cubicBezTo>
                <a:lnTo>
                  <a:pt x="3723795" y="2566416"/>
                </a:lnTo>
                <a:lnTo>
                  <a:pt x="3669598" y="2566416"/>
                </a:lnTo>
                <a:lnTo>
                  <a:pt x="3669598" y="2380107"/>
                </a:lnTo>
                <a:cubicBezTo>
                  <a:pt x="3669598" y="2347245"/>
                  <a:pt x="3661597" y="2322004"/>
                  <a:pt x="3645309" y="2304573"/>
                </a:cubicBezTo>
                <a:cubicBezTo>
                  <a:pt x="3629021" y="2287142"/>
                  <a:pt x="3607114" y="2278570"/>
                  <a:pt x="3579301" y="2278570"/>
                </a:cubicBezTo>
                <a:cubicBezTo>
                  <a:pt x="3551488" y="2278570"/>
                  <a:pt x="3528247" y="2287619"/>
                  <a:pt x="3511388" y="2305812"/>
                </a:cubicBezTo>
                <a:cubicBezTo>
                  <a:pt x="3494528" y="2324195"/>
                  <a:pt x="3486146" y="2350484"/>
                  <a:pt x="3486146" y="2384869"/>
                </a:cubicBezTo>
                <a:lnTo>
                  <a:pt x="3486146" y="2566511"/>
                </a:lnTo>
                <a:lnTo>
                  <a:pt x="3431568" y="2566511"/>
                </a:lnTo>
                <a:lnTo>
                  <a:pt x="3431568" y="2237041"/>
                </a:lnTo>
                <a:lnTo>
                  <a:pt x="3486146" y="2237041"/>
                </a:lnTo>
                <a:lnTo>
                  <a:pt x="3486146" y="2284380"/>
                </a:lnTo>
                <a:cubicBezTo>
                  <a:pt x="3496910" y="2267140"/>
                  <a:pt x="3511578" y="2253995"/>
                  <a:pt x="3529771" y="2244661"/>
                </a:cubicBezTo>
                <a:cubicBezTo>
                  <a:pt x="3547964" y="2235422"/>
                  <a:pt x="3568156" y="2230945"/>
                  <a:pt x="3590255" y="2230945"/>
                </a:cubicBezTo>
                <a:close/>
                <a:moveTo>
                  <a:pt x="7532843" y="2230850"/>
                </a:moveTo>
                <a:lnTo>
                  <a:pt x="7532843" y="2287428"/>
                </a:lnTo>
                <a:lnTo>
                  <a:pt x="7518365" y="2287428"/>
                </a:lnTo>
                <a:cubicBezTo>
                  <a:pt x="7457119" y="2287428"/>
                  <a:pt x="7426353" y="2320671"/>
                  <a:pt x="7426353" y="2387250"/>
                </a:cubicBezTo>
                <a:lnTo>
                  <a:pt x="7426353" y="2566320"/>
                </a:lnTo>
                <a:lnTo>
                  <a:pt x="7371775" y="2566320"/>
                </a:lnTo>
                <a:lnTo>
                  <a:pt x="7371775" y="2236851"/>
                </a:lnTo>
                <a:lnTo>
                  <a:pt x="7426353" y="2236851"/>
                </a:lnTo>
                <a:lnTo>
                  <a:pt x="7426353" y="2290286"/>
                </a:lnTo>
                <a:cubicBezTo>
                  <a:pt x="7435973" y="2271522"/>
                  <a:pt x="7449689" y="2256853"/>
                  <a:pt x="7467692" y="2246471"/>
                </a:cubicBezTo>
                <a:cubicBezTo>
                  <a:pt x="7485504" y="2235898"/>
                  <a:pt x="7507220" y="2230850"/>
                  <a:pt x="7532843" y="2230850"/>
                </a:cubicBezTo>
                <a:close/>
                <a:moveTo>
                  <a:pt x="741046" y="2192178"/>
                </a:moveTo>
                <a:lnTo>
                  <a:pt x="741046" y="2328005"/>
                </a:lnTo>
                <a:lnTo>
                  <a:pt x="833057" y="2328005"/>
                </a:lnTo>
                <a:cubicBezTo>
                  <a:pt x="858679" y="2328005"/>
                  <a:pt x="878683" y="2322099"/>
                  <a:pt x="892588" y="2310003"/>
                </a:cubicBezTo>
                <a:cubicBezTo>
                  <a:pt x="906686" y="2298096"/>
                  <a:pt x="913734" y="2281428"/>
                  <a:pt x="913734" y="2260092"/>
                </a:cubicBezTo>
                <a:cubicBezTo>
                  <a:pt x="913734" y="2238755"/>
                  <a:pt x="906686" y="2222277"/>
                  <a:pt x="892588" y="2210180"/>
                </a:cubicBezTo>
                <a:cubicBezTo>
                  <a:pt x="878683" y="2198274"/>
                  <a:pt x="858298" y="2192178"/>
                  <a:pt x="831914" y="2192178"/>
                </a:cubicBezTo>
                <a:close/>
                <a:moveTo>
                  <a:pt x="6791989" y="2153983"/>
                </a:moveTo>
                <a:lnTo>
                  <a:pt x="6846758" y="2153983"/>
                </a:lnTo>
                <a:lnTo>
                  <a:pt x="6846758" y="2236946"/>
                </a:lnTo>
                <a:lnTo>
                  <a:pt x="6932673" y="2236946"/>
                </a:lnTo>
                <a:lnTo>
                  <a:pt x="6932673" y="2281999"/>
                </a:lnTo>
                <a:lnTo>
                  <a:pt x="6846758" y="2281999"/>
                </a:lnTo>
                <a:lnTo>
                  <a:pt x="6846758" y="2476118"/>
                </a:lnTo>
                <a:cubicBezTo>
                  <a:pt x="6846758" y="2492216"/>
                  <a:pt x="6850091" y="2503550"/>
                  <a:pt x="6856949" y="2510218"/>
                </a:cubicBezTo>
                <a:cubicBezTo>
                  <a:pt x="6863807" y="2516885"/>
                  <a:pt x="6875523" y="2520029"/>
                  <a:pt x="6892382" y="2520029"/>
                </a:cubicBezTo>
                <a:lnTo>
                  <a:pt x="6932673" y="2520029"/>
                </a:lnTo>
                <a:lnTo>
                  <a:pt x="6932673" y="2566416"/>
                </a:lnTo>
                <a:lnTo>
                  <a:pt x="6883333" y="2566416"/>
                </a:lnTo>
                <a:cubicBezTo>
                  <a:pt x="6852758" y="2566416"/>
                  <a:pt x="6830089" y="2559367"/>
                  <a:pt x="6814848" y="2545270"/>
                </a:cubicBezTo>
                <a:cubicBezTo>
                  <a:pt x="6799609" y="2531364"/>
                  <a:pt x="6791989" y="2508313"/>
                  <a:pt x="6791989" y="2476214"/>
                </a:cubicBezTo>
                <a:lnTo>
                  <a:pt x="6791989" y="2281999"/>
                </a:lnTo>
                <a:lnTo>
                  <a:pt x="6749317" y="2281999"/>
                </a:lnTo>
                <a:lnTo>
                  <a:pt x="6749317" y="2236946"/>
                </a:lnTo>
                <a:lnTo>
                  <a:pt x="6791989" y="2236946"/>
                </a:lnTo>
                <a:close/>
                <a:moveTo>
                  <a:pt x="6573199" y="2153983"/>
                </a:moveTo>
                <a:lnTo>
                  <a:pt x="6627968" y="2153983"/>
                </a:lnTo>
                <a:lnTo>
                  <a:pt x="6627968" y="2236946"/>
                </a:lnTo>
                <a:lnTo>
                  <a:pt x="6713883" y="2236946"/>
                </a:lnTo>
                <a:lnTo>
                  <a:pt x="6713883" y="2281999"/>
                </a:lnTo>
                <a:lnTo>
                  <a:pt x="6627968" y="2281999"/>
                </a:lnTo>
                <a:lnTo>
                  <a:pt x="6627968" y="2476118"/>
                </a:lnTo>
                <a:cubicBezTo>
                  <a:pt x="6627968" y="2492216"/>
                  <a:pt x="6631302" y="2503550"/>
                  <a:pt x="6638159" y="2510218"/>
                </a:cubicBezTo>
                <a:cubicBezTo>
                  <a:pt x="6645018" y="2516885"/>
                  <a:pt x="6656733" y="2520029"/>
                  <a:pt x="6673593" y="2520029"/>
                </a:cubicBezTo>
                <a:lnTo>
                  <a:pt x="6713883" y="2520029"/>
                </a:lnTo>
                <a:lnTo>
                  <a:pt x="6713883" y="2566416"/>
                </a:lnTo>
                <a:lnTo>
                  <a:pt x="6664544" y="2566416"/>
                </a:lnTo>
                <a:cubicBezTo>
                  <a:pt x="6633968" y="2566416"/>
                  <a:pt x="6611299" y="2559367"/>
                  <a:pt x="6596059" y="2545270"/>
                </a:cubicBezTo>
                <a:cubicBezTo>
                  <a:pt x="6580819" y="2531364"/>
                  <a:pt x="6573199" y="2508313"/>
                  <a:pt x="6573199" y="2476214"/>
                </a:cubicBezTo>
                <a:lnTo>
                  <a:pt x="6573199" y="2281999"/>
                </a:lnTo>
                <a:lnTo>
                  <a:pt x="6530527" y="2281999"/>
                </a:lnTo>
                <a:lnTo>
                  <a:pt x="6530527" y="2236946"/>
                </a:lnTo>
                <a:lnTo>
                  <a:pt x="6573199" y="2236946"/>
                </a:lnTo>
                <a:close/>
                <a:moveTo>
                  <a:pt x="4469127" y="2153983"/>
                </a:moveTo>
                <a:lnTo>
                  <a:pt x="4523896" y="2153983"/>
                </a:lnTo>
                <a:lnTo>
                  <a:pt x="4523896" y="2236946"/>
                </a:lnTo>
                <a:lnTo>
                  <a:pt x="4609811" y="2236946"/>
                </a:lnTo>
                <a:lnTo>
                  <a:pt x="4609811" y="2281999"/>
                </a:lnTo>
                <a:lnTo>
                  <a:pt x="4523896" y="2281999"/>
                </a:lnTo>
                <a:lnTo>
                  <a:pt x="4523896" y="2476118"/>
                </a:lnTo>
                <a:cubicBezTo>
                  <a:pt x="4523896" y="2492216"/>
                  <a:pt x="4527229" y="2503550"/>
                  <a:pt x="4534087" y="2510218"/>
                </a:cubicBezTo>
                <a:cubicBezTo>
                  <a:pt x="4540945" y="2516885"/>
                  <a:pt x="4552661" y="2520029"/>
                  <a:pt x="4569520" y="2520029"/>
                </a:cubicBezTo>
                <a:lnTo>
                  <a:pt x="4609811" y="2520029"/>
                </a:lnTo>
                <a:lnTo>
                  <a:pt x="4609811" y="2566416"/>
                </a:lnTo>
                <a:lnTo>
                  <a:pt x="4560472" y="2566416"/>
                </a:lnTo>
                <a:cubicBezTo>
                  <a:pt x="4529896" y="2566416"/>
                  <a:pt x="4507227" y="2559367"/>
                  <a:pt x="4491987" y="2545270"/>
                </a:cubicBezTo>
                <a:cubicBezTo>
                  <a:pt x="4476747" y="2531364"/>
                  <a:pt x="4469127" y="2508313"/>
                  <a:pt x="4469127" y="2476214"/>
                </a:cubicBezTo>
                <a:lnTo>
                  <a:pt x="4469127" y="2281999"/>
                </a:lnTo>
                <a:lnTo>
                  <a:pt x="4426455" y="2281999"/>
                </a:lnTo>
                <a:lnTo>
                  <a:pt x="4426455" y="2236946"/>
                </a:lnTo>
                <a:lnTo>
                  <a:pt x="4469127" y="2236946"/>
                </a:lnTo>
                <a:close/>
                <a:moveTo>
                  <a:pt x="7921939" y="2147125"/>
                </a:moveTo>
                <a:lnTo>
                  <a:pt x="7980899" y="2147125"/>
                </a:lnTo>
                <a:lnTo>
                  <a:pt x="7974231" y="2447829"/>
                </a:lnTo>
                <a:lnTo>
                  <a:pt x="7928607" y="2447829"/>
                </a:lnTo>
                <a:close/>
                <a:moveTo>
                  <a:pt x="686276" y="2147125"/>
                </a:moveTo>
                <a:lnTo>
                  <a:pt x="836581" y="2147125"/>
                </a:lnTo>
                <a:cubicBezTo>
                  <a:pt x="864966" y="2147125"/>
                  <a:pt x="889255" y="2151792"/>
                  <a:pt x="909162" y="2161222"/>
                </a:cubicBezTo>
                <a:cubicBezTo>
                  <a:pt x="929355" y="2170652"/>
                  <a:pt x="944215" y="2183320"/>
                  <a:pt x="954406" y="2199417"/>
                </a:cubicBezTo>
                <a:cubicBezTo>
                  <a:pt x="964408" y="2215515"/>
                  <a:pt x="969266" y="2233517"/>
                  <a:pt x="969266" y="2253615"/>
                </a:cubicBezTo>
                <a:cubicBezTo>
                  <a:pt x="969266" y="2278475"/>
                  <a:pt x="962597" y="2298858"/>
                  <a:pt x="949263" y="2315051"/>
                </a:cubicBezTo>
                <a:cubicBezTo>
                  <a:pt x="935738" y="2331338"/>
                  <a:pt x="917925" y="2343054"/>
                  <a:pt x="896017" y="2350293"/>
                </a:cubicBezTo>
                <a:cubicBezTo>
                  <a:pt x="911068" y="2352675"/>
                  <a:pt x="925164" y="2358866"/>
                  <a:pt x="937738" y="2368867"/>
                </a:cubicBezTo>
                <a:lnTo>
                  <a:pt x="937927" y="2368962"/>
                </a:lnTo>
                <a:cubicBezTo>
                  <a:pt x="950692" y="2379154"/>
                  <a:pt x="960597" y="2391441"/>
                  <a:pt x="968026" y="2406396"/>
                </a:cubicBezTo>
                <a:cubicBezTo>
                  <a:pt x="975457" y="2421255"/>
                  <a:pt x="979171" y="2437161"/>
                  <a:pt x="979171" y="2453925"/>
                </a:cubicBezTo>
                <a:cubicBezTo>
                  <a:pt x="979171" y="2475071"/>
                  <a:pt x="973646" y="2494216"/>
                  <a:pt x="962883" y="2511266"/>
                </a:cubicBezTo>
                <a:cubicBezTo>
                  <a:pt x="951929" y="2528316"/>
                  <a:pt x="936309" y="2541841"/>
                  <a:pt x="915734" y="2551557"/>
                </a:cubicBezTo>
                <a:cubicBezTo>
                  <a:pt x="894971" y="2561367"/>
                  <a:pt x="870681" y="2566225"/>
                  <a:pt x="842487" y="2566225"/>
                </a:cubicBezTo>
                <a:lnTo>
                  <a:pt x="686276" y="2566225"/>
                </a:lnTo>
                <a:close/>
                <a:moveTo>
                  <a:pt x="4676295" y="2121503"/>
                </a:moveTo>
                <a:lnTo>
                  <a:pt x="4730873" y="2121503"/>
                </a:lnTo>
                <a:lnTo>
                  <a:pt x="4730873" y="2283809"/>
                </a:lnTo>
                <a:cubicBezTo>
                  <a:pt x="4741636" y="2266950"/>
                  <a:pt x="4756686" y="2254091"/>
                  <a:pt x="4775736" y="2244661"/>
                </a:cubicBezTo>
                <a:cubicBezTo>
                  <a:pt x="4794691" y="2235422"/>
                  <a:pt x="4816027" y="2230945"/>
                  <a:pt x="4839744" y="2230945"/>
                </a:cubicBezTo>
                <a:cubicBezTo>
                  <a:pt x="4864604" y="2230945"/>
                  <a:pt x="4887083" y="2236184"/>
                  <a:pt x="4907086" y="2246757"/>
                </a:cubicBezTo>
                <a:lnTo>
                  <a:pt x="4906990" y="2246661"/>
                </a:lnTo>
                <a:cubicBezTo>
                  <a:pt x="4927183" y="2257425"/>
                  <a:pt x="4942804" y="2273236"/>
                  <a:pt x="4954139" y="2294382"/>
                </a:cubicBezTo>
                <a:cubicBezTo>
                  <a:pt x="4965665" y="2315718"/>
                  <a:pt x="4971379" y="2341531"/>
                  <a:pt x="4971379" y="2372106"/>
                </a:cubicBezTo>
                <a:lnTo>
                  <a:pt x="4971379" y="2566320"/>
                </a:lnTo>
                <a:lnTo>
                  <a:pt x="4917182" y="2566320"/>
                </a:lnTo>
                <a:lnTo>
                  <a:pt x="4917182" y="2380012"/>
                </a:lnTo>
                <a:cubicBezTo>
                  <a:pt x="4917182" y="2347150"/>
                  <a:pt x="4908991" y="2321909"/>
                  <a:pt x="4892513" y="2304478"/>
                </a:cubicBezTo>
                <a:cubicBezTo>
                  <a:pt x="4876034" y="2287048"/>
                  <a:pt x="4853746" y="2278475"/>
                  <a:pt x="4825171" y="2278475"/>
                </a:cubicBezTo>
                <a:cubicBezTo>
                  <a:pt x="4796596" y="2278475"/>
                  <a:pt x="4773450" y="2287524"/>
                  <a:pt x="4756495" y="2305526"/>
                </a:cubicBezTo>
                <a:cubicBezTo>
                  <a:pt x="4739446" y="2323528"/>
                  <a:pt x="4730873" y="2349722"/>
                  <a:pt x="4730873" y="2384203"/>
                </a:cubicBezTo>
                <a:lnTo>
                  <a:pt x="4730873" y="2566416"/>
                </a:lnTo>
                <a:lnTo>
                  <a:pt x="4676295" y="2566416"/>
                </a:lnTo>
                <a:close/>
                <a:moveTo>
                  <a:pt x="9201527" y="203359"/>
                </a:moveTo>
                <a:lnTo>
                  <a:pt x="9201527" y="279178"/>
                </a:lnTo>
                <a:lnTo>
                  <a:pt x="9254772" y="279178"/>
                </a:lnTo>
                <a:cubicBezTo>
                  <a:pt x="9279823" y="279178"/>
                  <a:pt x="9293539" y="261556"/>
                  <a:pt x="9293539" y="241649"/>
                </a:cubicBezTo>
                <a:cubicBezTo>
                  <a:pt x="9293539" y="221742"/>
                  <a:pt x="9279823" y="203359"/>
                  <a:pt x="9256391" y="203359"/>
                </a:cubicBezTo>
                <a:close/>
                <a:moveTo>
                  <a:pt x="9145711" y="149066"/>
                </a:moveTo>
                <a:lnTo>
                  <a:pt x="9256296" y="149066"/>
                </a:lnTo>
                <a:cubicBezTo>
                  <a:pt x="9318494" y="149066"/>
                  <a:pt x="9348308" y="195358"/>
                  <a:pt x="9348308" y="241649"/>
                </a:cubicBezTo>
                <a:cubicBezTo>
                  <a:pt x="9348308" y="279940"/>
                  <a:pt x="9329829" y="318230"/>
                  <a:pt x="9286204" y="329374"/>
                </a:cubicBezTo>
                <a:lnTo>
                  <a:pt x="9358880" y="430720"/>
                </a:lnTo>
                <a:lnTo>
                  <a:pt x="9291062" y="430720"/>
                </a:lnTo>
                <a:lnTo>
                  <a:pt x="9220006" y="333375"/>
                </a:lnTo>
                <a:lnTo>
                  <a:pt x="9201432" y="333375"/>
                </a:lnTo>
                <a:lnTo>
                  <a:pt x="9201432" y="430720"/>
                </a:lnTo>
                <a:lnTo>
                  <a:pt x="9145711" y="430720"/>
                </a:lnTo>
                <a:close/>
                <a:moveTo>
                  <a:pt x="9242580" y="55626"/>
                </a:moveTo>
                <a:cubicBezTo>
                  <a:pt x="9112659" y="55626"/>
                  <a:pt x="9010170" y="160115"/>
                  <a:pt x="9010170" y="288607"/>
                </a:cubicBezTo>
                <a:cubicBezTo>
                  <a:pt x="9010170" y="417100"/>
                  <a:pt x="9112659" y="520827"/>
                  <a:pt x="9242580" y="520827"/>
                </a:cubicBezTo>
                <a:cubicBezTo>
                  <a:pt x="9372501" y="520827"/>
                  <a:pt x="9474990" y="417100"/>
                  <a:pt x="9474990" y="288607"/>
                </a:cubicBezTo>
                <a:cubicBezTo>
                  <a:pt x="9474990" y="160115"/>
                  <a:pt x="9372501" y="55626"/>
                  <a:pt x="9242580" y="55626"/>
                </a:cubicBezTo>
                <a:close/>
                <a:moveTo>
                  <a:pt x="9242580" y="6191"/>
                </a:moveTo>
                <a:cubicBezTo>
                  <a:pt x="9399933" y="6191"/>
                  <a:pt x="9524996" y="133064"/>
                  <a:pt x="9524996" y="288607"/>
                </a:cubicBezTo>
                <a:cubicBezTo>
                  <a:pt x="9524996" y="444151"/>
                  <a:pt x="9399933" y="570262"/>
                  <a:pt x="9242580" y="570262"/>
                </a:cubicBezTo>
                <a:cubicBezTo>
                  <a:pt x="9085227" y="570262"/>
                  <a:pt x="8960926" y="444246"/>
                  <a:pt x="8960926" y="288607"/>
                </a:cubicBezTo>
                <a:cubicBezTo>
                  <a:pt x="8960926" y="132969"/>
                  <a:pt x="9085227" y="6191"/>
                  <a:pt x="9242580" y="6191"/>
                </a:cubicBezTo>
                <a:close/>
                <a:moveTo>
                  <a:pt x="8328561" y="0"/>
                </a:moveTo>
                <a:lnTo>
                  <a:pt x="8676319" y="0"/>
                </a:lnTo>
                <a:lnTo>
                  <a:pt x="8676319" y="1502759"/>
                </a:lnTo>
                <a:lnTo>
                  <a:pt x="8328561" y="1502759"/>
                </a:lnTo>
                <a:close/>
                <a:moveTo>
                  <a:pt x="6883047" y="0"/>
                </a:moveTo>
                <a:lnTo>
                  <a:pt x="8018617" y="0"/>
                </a:lnTo>
                <a:lnTo>
                  <a:pt x="8018617" y="279083"/>
                </a:lnTo>
                <a:lnTo>
                  <a:pt x="7228614" y="279083"/>
                </a:lnTo>
                <a:lnTo>
                  <a:pt x="7228614" y="605409"/>
                </a:lnTo>
                <a:lnTo>
                  <a:pt x="7926320" y="605409"/>
                </a:lnTo>
                <a:lnTo>
                  <a:pt x="7926320" y="875824"/>
                </a:lnTo>
                <a:lnTo>
                  <a:pt x="7228614" y="875824"/>
                </a:lnTo>
                <a:lnTo>
                  <a:pt x="7228614" y="1223677"/>
                </a:lnTo>
                <a:lnTo>
                  <a:pt x="8046526" y="1223677"/>
                </a:lnTo>
                <a:lnTo>
                  <a:pt x="8046526" y="1502759"/>
                </a:lnTo>
                <a:lnTo>
                  <a:pt x="6883047" y="1502759"/>
                </a:lnTo>
                <a:close/>
                <a:moveTo>
                  <a:pt x="4907181" y="0"/>
                </a:moveTo>
                <a:lnTo>
                  <a:pt x="5194836" y="0"/>
                </a:lnTo>
                <a:lnTo>
                  <a:pt x="5757668" y="933069"/>
                </a:lnTo>
                <a:lnTo>
                  <a:pt x="6311166" y="0"/>
                </a:lnTo>
                <a:lnTo>
                  <a:pt x="6596630" y="0"/>
                </a:lnTo>
                <a:lnTo>
                  <a:pt x="6600917" y="1502759"/>
                </a:lnTo>
                <a:lnTo>
                  <a:pt x="6274685" y="1502759"/>
                </a:lnTo>
                <a:lnTo>
                  <a:pt x="6272685" y="600742"/>
                </a:lnTo>
                <a:lnTo>
                  <a:pt x="5830249" y="1343882"/>
                </a:lnTo>
                <a:lnTo>
                  <a:pt x="5673563" y="1343882"/>
                </a:lnTo>
                <a:lnTo>
                  <a:pt x="5233412" y="620173"/>
                </a:lnTo>
                <a:lnTo>
                  <a:pt x="5233412" y="1502759"/>
                </a:lnTo>
                <a:lnTo>
                  <a:pt x="4907181" y="1502759"/>
                </a:lnTo>
                <a:close/>
                <a:moveTo>
                  <a:pt x="3005420" y="0"/>
                </a:moveTo>
                <a:cubicBezTo>
                  <a:pt x="3835333" y="0"/>
                  <a:pt x="4508179" y="672751"/>
                  <a:pt x="4508179" y="1502759"/>
                </a:cubicBezTo>
                <a:lnTo>
                  <a:pt x="3005420" y="1502759"/>
                </a:lnTo>
                <a:cubicBezTo>
                  <a:pt x="3005420" y="1016116"/>
                  <a:pt x="2773958" y="583801"/>
                  <a:pt x="2415291" y="309252"/>
                </a:cubicBezTo>
                <a:lnTo>
                  <a:pt x="2254092" y="201549"/>
                </a:lnTo>
                <a:lnTo>
                  <a:pt x="2426244" y="116090"/>
                </a:lnTo>
                <a:cubicBezTo>
                  <a:pt x="2604463" y="41416"/>
                  <a:pt x="2800041" y="0"/>
                  <a:pt x="3005420" y="0"/>
                </a:cubicBezTo>
                <a:close/>
                <a:moveTo>
                  <a:pt x="1502761" y="0"/>
                </a:moveTo>
                <a:cubicBezTo>
                  <a:pt x="1708072" y="0"/>
                  <a:pt x="1903685" y="41416"/>
                  <a:pt x="2081926" y="116090"/>
                </a:cubicBezTo>
                <a:lnTo>
                  <a:pt x="2254092" y="201549"/>
                </a:lnTo>
                <a:lnTo>
                  <a:pt x="2092894" y="309283"/>
                </a:lnTo>
                <a:cubicBezTo>
                  <a:pt x="1734228" y="583894"/>
                  <a:pt x="1502761" y="1016199"/>
                  <a:pt x="1502761" y="1502759"/>
                </a:cubicBezTo>
                <a:lnTo>
                  <a:pt x="0" y="1502759"/>
                </a:lnTo>
                <a:cubicBezTo>
                  <a:pt x="0" y="672751"/>
                  <a:pt x="672752" y="0"/>
                  <a:pt x="1502761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Free-form: Shape 991">
            <a:extLst>
              <a:ext uri="{FF2B5EF4-FFF2-40B4-BE49-F238E27FC236}">
                <a16:creationId xmlns:a16="http://schemas.microsoft.com/office/drawing/2014/main" id="{71838C62-8C7B-2884-FB6C-4886B984CFE5}"/>
              </a:ext>
            </a:extLst>
          </p:cNvPr>
          <p:cNvSpPr/>
          <p:nvPr userDrawn="1"/>
        </p:nvSpPr>
        <p:spPr>
          <a:xfrm flipV="1">
            <a:off x="6946617" y="0"/>
            <a:ext cx="1568711" cy="784305"/>
          </a:xfrm>
          <a:custGeom>
            <a:avLst/>
            <a:gdLst>
              <a:gd name="connsiteX0" fmla="*/ 554226 w 1108522"/>
              <a:gd name="connsiteY0" fmla="*/ 0 h 554226"/>
              <a:gd name="connsiteX1" fmla="*/ 0 w 1108522"/>
              <a:gd name="connsiteY1" fmla="*/ 554226 h 554226"/>
              <a:gd name="connsiteX2" fmla="*/ 1108522 w 1108522"/>
              <a:gd name="connsiteY2" fmla="*/ 554226 h 554226"/>
              <a:gd name="connsiteX3" fmla="*/ 554296 w 1108522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26">
                <a:moveTo>
                  <a:pt x="554226" y="0"/>
                </a:moveTo>
                <a:cubicBezTo>
                  <a:pt x="248169" y="0"/>
                  <a:pt x="0" y="248169"/>
                  <a:pt x="0" y="554226"/>
                </a:cubicBezTo>
                <a:lnTo>
                  <a:pt x="1108522" y="554226"/>
                </a:lnTo>
                <a:cubicBezTo>
                  <a:pt x="1108522" y="248099"/>
                  <a:pt x="860353" y="0"/>
                  <a:pt x="554296" y="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8" name="Free-form: Shape 1034">
            <a:extLst>
              <a:ext uri="{FF2B5EF4-FFF2-40B4-BE49-F238E27FC236}">
                <a16:creationId xmlns:a16="http://schemas.microsoft.com/office/drawing/2014/main" id="{E31D8E14-017A-1C2E-F511-262DF45037FB}"/>
              </a:ext>
            </a:extLst>
          </p:cNvPr>
          <p:cNvSpPr/>
          <p:nvPr/>
        </p:nvSpPr>
        <p:spPr>
          <a:xfrm>
            <a:off x="8222961" y="1277871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70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70"/>
                  <a:pt x="34635" y="69270"/>
                </a:cubicBezTo>
                <a:cubicBezTo>
                  <a:pt x="15507" y="69270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9" name="Free-form: Shape 1035">
            <a:extLst>
              <a:ext uri="{FF2B5EF4-FFF2-40B4-BE49-F238E27FC236}">
                <a16:creationId xmlns:a16="http://schemas.microsoft.com/office/drawing/2014/main" id="{7B00B43A-0E86-C2DA-E89A-3766E9F3C353}"/>
              </a:ext>
            </a:extLst>
          </p:cNvPr>
          <p:cNvSpPr/>
          <p:nvPr/>
        </p:nvSpPr>
        <p:spPr>
          <a:xfrm>
            <a:off x="8419014" y="1277871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70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70"/>
                  <a:pt x="34635" y="69270"/>
                </a:cubicBezTo>
                <a:cubicBezTo>
                  <a:pt x="15507" y="69270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Free-form: Shape 1036">
            <a:extLst>
              <a:ext uri="{FF2B5EF4-FFF2-40B4-BE49-F238E27FC236}">
                <a16:creationId xmlns:a16="http://schemas.microsoft.com/office/drawing/2014/main" id="{1E48E84C-60EE-0D86-79AB-82D5019D3B85}"/>
              </a:ext>
            </a:extLst>
          </p:cNvPr>
          <p:cNvSpPr/>
          <p:nvPr/>
        </p:nvSpPr>
        <p:spPr>
          <a:xfrm>
            <a:off x="8615064" y="1277871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70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70"/>
                  <a:pt x="34635" y="69270"/>
                </a:cubicBezTo>
                <a:cubicBezTo>
                  <a:pt x="15507" y="69270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1" name="Free-form: Shape 1037">
            <a:extLst>
              <a:ext uri="{FF2B5EF4-FFF2-40B4-BE49-F238E27FC236}">
                <a16:creationId xmlns:a16="http://schemas.microsoft.com/office/drawing/2014/main" id="{9738BF6D-819E-18E9-40CF-61A2C542FD53}"/>
              </a:ext>
            </a:extLst>
          </p:cNvPr>
          <p:cNvSpPr/>
          <p:nvPr/>
        </p:nvSpPr>
        <p:spPr>
          <a:xfrm>
            <a:off x="8811216" y="1277871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70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70"/>
                  <a:pt x="34635" y="69270"/>
                </a:cubicBezTo>
                <a:cubicBezTo>
                  <a:pt x="15507" y="69270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2" name="Free-form: Shape 1038">
            <a:extLst>
              <a:ext uri="{FF2B5EF4-FFF2-40B4-BE49-F238E27FC236}">
                <a16:creationId xmlns:a16="http://schemas.microsoft.com/office/drawing/2014/main" id="{DB1B5C4E-69D4-FF97-EC4A-5728FBB32B31}"/>
              </a:ext>
            </a:extLst>
          </p:cNvPr>
          <p:cNvSpPr/>
          <p:nvPr/>
        </p:nvSpPr>
        <p:spPr>
          <a:xfrm>
            <a:off x="9007268" y="1277871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70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70"/>
                  <a:pt x="34635" y="69270"/>
                </a:cubicBezTo>
                <a:cubicBezTo>
                  <a:pt x="15507" y="69270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Free-form: Shape 1042">
            <a:extLst>
              <a:ext uri="{FF2B5EF4-FFF2-40B4-BE49-F238E27FC236}">
                <a16:creationId xmlns:a16="http://schemas.microsoft.com/office/drawing/2014/main" id="{80AF06C8-3280-1C93-9DB6-71EB52F12387}"/>
              </a:ext>
            </a:extLst>
          </p:cNvPr>
          <p:cNvSpPr/>
          <p:nvPr/>
        </p:nvSpPr>
        <p:spPr>
          <a:xfrm>
            <a:off x="8222961" y="147402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Free-form: Shape 1043">
            <a:extLst>
              <a:ext uri="{FF2B5EF4-FFF2-40B4-BE49-F238E27FC236}">
                <a16:creationId xmlns:a16="http://schemas.microsoft.com/office/drawing/2014/main" id="{10AB1CB7-CAF7-388E-5A15-F38D87F45B4B}"/>
              </a:ext>
            </a:extLst>
          </p:cNvPr>
          <p:cNvSpPr/>
          <p:nvPr/>
        </p:nvSpPr>
        <p:spPr>
          <a:xfrm>
            <a:off x="8419014" y="147402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Free-form: Shape 1044">
            <a:extLst>
              <a:ext uri="{FF2B5EF4-FFF2-40B4-BE49-F238E27FC236}">
                <a16:creationId xmlns:a16="http://schemas.microsoft.com/office/drawing/2014/main" id="{59B221BD-2FA7-07A5-E8C2-5A328B69F7BA}"/>
              </a:ext>
            </a:extLst>
          </p:cNvPr>
          <p:cNvSpPr/>
          <p:nvPr/>
        </p:nvSpPr>
        <p:spPr>
          <a:xfrm>
            <a:off x="8615064" y="147402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9" name="Free-form: Shape 1045">
            <a:extLst>
              <a:ext uri="{FF2B5EF4-FFF2-40B4-BE49-F238E27FC236}">
                <a16:creationId xmlns:a16="http://schemas.microsoft.com/office/drawing/2014/main" id="{92EF44F9-A583-7699-762A-4A3FE859C339}"/>
              </a:ext>
            </a:extLst>
          </p:cNvPr>
          <p:cNvSpPr/>
          <p:nvPr/>
        </p:nvSpPr>
        <p:spPr>
          <a:xfrm>
            <a:off x="8811216" y="147402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0" name="Free-form: Shape 1046">
            <a:extLst>
              <a:ext uri="{FF2B5EF4-FFF2-40B4-BE49-F238E27FC236}">
                <a16:creationId xmlns:a16="http://schemas.microsoft.com/office/drawing/2014/main" id="{0F66C1D3-A7E4-9D81-D396-F4DC92BE4CD3}"/>
              </a:ext>
            </a:extLst>
          </p:cNvPr>
          <p:cNvSpPr/>
          <p:nvPr/>
        </p:nvSpPr>
        <p:spPr>
          <a:xfrm>
            <a:off x="9007268" y="147402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4" name="Free-form: Shape 1050">
            <a:extLst>
              <a:ext uri="{FF2B5EF4-FFF2-40B4-BE49-F238E27FC236}">
                <a16:creationId xmlns:a16="http://schemas.microsoft.com/office/drawing/2014/main" id="{5BFBA97C-904A-FF98-CBB5-67C1EE03B3C6}"/>
              </a:ext>
            </a:extLst>
          </p:cNvPr>
          <p:cNvSpPr/>
          <p:nvPr/>
        </p:nvSpPr>
        <p:spPr>
          <a:xfrm>
            <a:off x="8222961" y="167007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5" name="Free-form: Shape 1051">
            <a:extLst>
              <a:ext uri="{FF2B5EF4-FFF2-40B4-BE49-F238E27FC236}">
                <a16:creationId xmlns:a16="http://schemas.microsoft.com/office/drawing/2014/main" id="{4AA1A573-D609-94A7-3B14-7E5B71B8E009}"/>
              </a:ext>
            </a:extLst>
          </p:cNvPr>
          <p:cNvSpPr/>
          <p:nvPr/>
        </p:nvSpPr>
        <p:spPr>
          <a:xfrm>
            <a:off x="8419014" y="167007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6" name="Free-form: Shape 1052">
            <a:extLst>
              <a:ext uri="{FF2B5EF4-FFF2-40B4-BE49-F238E27FC236}">
                <a16:creationId xmlns:a16="http://schemas.microsoft.com/office/drawing/2014/main" id="{980C5D55-0931-E310-6392-4BF01FB9B7CE}"/>
              </a:ext>
            </a:extLst>
          </p:cNvPr>
          <p:cNvSpPr/>
          <p:nvPr/>
        </p:nvSpPr>
        <p:spPr>
          <a:xfrm>
            <a:off x="8615064" y="167007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7" name="Free-form: Shape 1053">
            <a:extLst>
              <a:ext uri="{FF2B5EF4-FFF2-40B4-BE49-F238E27FC236}">
                <a16:creationId xmlns:a16="http://schemas.microsoft.com/office/drawing/2014/main" id="{8159E7EE-205B-8576-868D-E821AD0F7C82}"/>
              </a:ext>
            </a:extLst>
          </p:cNvPr>
          <p:cNvSpPr/>
          <p:nvPr/>
        </p:nvSpPr>
        <p:spPr>
          <a:xfrm>
            <a:off x="8811216" y="167007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8" name="Free-form: Shape 1054">
            <a:extLst>
              <a:ext uri="{FF2B5EF4-FFF2-40B4-BE49-F238E27FC236}">
                <a16:creationId xmlns:a16="http://schemas.microsoft.com/office/drawing/2014/main" id="{4DE42F1B-F05D-3082-C90F-BC44385FE4CA}"/>
              </a:ext>
            </a:extLst>
          </p:cNvPr>
          <p:cNvSpPr/>
          <p:nvPr/>
        </p:nvSpPr>
        <p:spPr>
          <a:xfrm>
            <a:off x="9007268" y="167007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8" name="Free-form: Shape 1072">
            <a:extLst>
              <a:ext uri="{FF2B5EF4-FFF2-40B4-BE49-F238E27FC236}">
                <a16:creationId xmlns:a16="http://schemas.microsoft.com/office/drawing/2014/main" id="{2A8FA0FD-640D-5AE5-C79F-59CFC8185E12}"/>
              </a:ext>
            </a:extLst>
          </p:cNvPr>
          <p:cNvSpPr/>
          <p:nvPr userDrawn="1"/>
        </p:nvSpPr>
        <p:spPr>
          <a:xfrm>
            <a:off x="9992770" y="1715142"/>
            <a:ext cx="1568609" cy="1568609"/>
          </a:xfrm>
          <a:custGeom>
            <a:avLst/>
            <a:gdLst>
              <a:gd name="connsiteX0" fmla="*/ 554226 w 1108452"/>
              <a:gd name="connsiteY0" fmla="*/ 0 h 1108452"/>
              <a:gd name="connsiteX1" fmla="*/ 0 w 1108452"/>
              <a:gd name="connsiteY1" fmla="*/ 554226 h 1108452"/>
              <a:gd name="connsiteX2" fmla="*/ 554226 w 1108452"/>
              <a:gd name="connsiteY2" fmla="*/ 1108453 h 1108452"/>
              <a:gd name="connsiteX3" fmla="*/ 1108453 w 1108452"/>
              <a:gd name="connsiteY3" fmla="*/ 554226 h 1108452"/>
              <a:gd name="connsiteX4" fmla="*/ 554226 w 1108452"/>
              <a:gd name="connsiteY4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8452" h="1108452">
                <a:moveTo>
                  <a:pt x="554226" y="0"/>
                </a:moveTo>
                <a:cubicBezTo>
                  <a:pt x="554226" y="306127"/>
                  <a:pt x="306057" y="554226"/>
                  <a:pt x="0" y="554226"/>
                </a:cubicBezTo>
                <a:cubicBezTo>
                  <a:pt x="306127" y="554226"/>
                  <a:pt x="554226" y="802396"/>
                  <a:pt x="554226" y="1108453"/>
                </a:cubicBezTo>
                <a:cubicBezTo>
                  <a:pt x="554226" y="802326"/>
                  <a:pt x="802395" y="554226"/>
                  <a:pt x="1108453" y="554226"/>
                </a:cubicBezTo>
                <a:cubicBezTo>
                  <a:pt x="802325" y="554226"/>
                  <a:pt x="554226" y="306057"/>
                  <a:pt x="554226" y="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1" name="Free-form: Shape 1083">
            <a:extLst>
              <a:ext uri="{FF2B5EF4-FFF2-40B4-BE49-F238E27FC236}">
                <a16:creationId xmlns:a16="http://schemas.microsoft.com/office/drawing/2014/main" id="{71AC5C6C-B02A-71A0-8E34-0D57E0F348BD}"/>
              </a:ext>
            </a:extLst>
          </p:cNvPr>
          <p:cNvSpPr/>
          <p:nvPr userDrawn="1"/>
        </p:nvSpPr>
        <p:spPr>
          <a:xfrm rot="16200000" flipV="1">
            <a:off x="11030278" y="37"/>
            <a:ext cx="1161758" cy="1161684"/>
          </a:xfrm>
          <a:custGeom>
            <a:avLst/>
            <a:gdLst>
              <a:gd name="connsiteX0" fmla="*/ 1108453 w 1108452"/>
              <a:gd name="connsiteY0" fmla="*/ 1108383 h 1108382"/>
              <a:gd name="connsiteX1" fmla="*/ 1108453 w 1108452"/>
              <a:gd name="connsiteY1" fmla="*/ 0 h 1108382"/>
              <a:gd name="connsiteX2" fmla="*/ 0 w 1108452"/>
              <a:gd name="connsiteY2" fmla="*/ 0 h 1108382"/>
              <a:gd name="connsiteX3" fmla="*/ 1108453 w 1108452"/>
              <a:gd name="connsiteY3" fmla="*/ 1108383 h 1108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452" h="1108382">
                <a:moveTo>
                  <a:pt x="1108453" y="1108383"/>
                </a:moveTo>
                <a:lnTo>
                  <a:pt x="1108453" y="0"/>
                </a:lnTo>
                <a:lnTo>
                  <a:pt x="0" y="0"/>
                </a:lnTo>
                <a:cubicBezTo>
                  <a:pt x="612114" y="0"/>
                  <a:pt x="1108383" y="496269"/>
                  <a:pt x="1108453" y="1108383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EB1D2A88-4928-1800-02E0-40249008D825}"/>
              </a:ext>
            </a:extLst>
          </p:cNvPr>
          <p:cNvGrpSpPr/>
          <p:nvPr userDrawn="1"/>
        </p:nvGrpSpPr>
        <p:grpSpPr>
          <a:xfrm flipH="1">
            <a:off x="4556537" y="443039"/>
            <a:ext cx="1898140" cy="1898137"/>
            <a:chOff x="13641064" y="-2023869"/>
            <a:chExt cx="1568711" cy="1568708"/>
          </a:xfrm>
        </p:grpSpPr>
        <p:sp>
          <p:nvSpPr>
            <p:cNvPr id="9" name="Free-form: Shape 951">
              <a:extLst>
                <a:ext uri="{FF2B5EF4-FFF2-40B4-BE49-F238E27FC236}">
                  <a16:creationId xmlns:a16="http://schemas.microsoft.com/office/drawing/2014/main" id="{D856330D-D583-EB07-4622-13B749D261DD}"/>
                </a:ext>
              </a:extLst>
            </p:cNvPr>
            <p:cNvSpPr/>
            <p:nvPr userDrawn="1"/>
          </p:nvSpPr>
          <p:spPr>
            <a:xfrm>
              <a:off x="13641067" y="-1239465"/>
              <a:ext cx="1568609" cy="784304"/>
            </a:xfrm>
            <a:custGeom>
              <a:avLst/>
              <a:gdLst>
                <a:gd name="connsiteX0" fmla="*/ 554226 w 1108452"/>
                <a:gd name="connsiteY0" fmla="*/ 0 h 554226"/>
                <a:gd name="connsiteX1" fmla="*/ 0 w 1108452"/>
                <a:gd name="connsiteY1" fmla="*/ 0 h 554226"/>
                <a:gd name="connsiteX2" fmla="*/ 554226 w 1108452"/>
                <a:gd name="connsiteY2" fmla="*/ 554226 h 554226"/>
                <a:gd name="connsiteX3" fmla="*/ 1108453 w 1108452"/>
                <a:gd name="connsiteY3" fmla="*/ 554226 h 554226"/>
                <a:gd name="connsiteX4" fmla="*/ 1108453 w 1108452"/>
                <a:gd name="connsiteY4" fmla="*/ 0 h 554226"/>
                <a:gd name="connsiteX5" fmla="*/ 554226 w 1108452"/>
                <a:gd name="connsiteY5" fmla="*/ 0 h 55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452" h="554226">
                  <a:moveTo>
                    <a:pt x="554226" y="0"/>
                  </a:moveTo>
                  <a:lnTo>
                    <a:pt x="0" y="0"/>
                  </a:lnTo>
                  <a:cubicBezTo>
                    <a:pt x="0" y="306127"/>
                    <a:pt x="248169" y="554226"/>
                    <a:pt x="554226" y="554226"/>
                  </a:cubicBezTo>
                  <a:lnTo>
                    <a:pt x="1108453" y="554226"/>
                  </a:lnTo>
                  <a:lnTo>
                    <a:pt x="1108453" y="0"/>
                  </a:lnTo>
                  <a:lnTo>
                    <a:pt x="554226" y="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-form: Shape 1113">
              <a:extLst>
                <a:ext uri="{FF2B5EF4-FFF2-40B4-BE49-F238E27FC236}">
                  <a16:creationId xmlns:a16="http://schemas.microsoft.com/office/drawing/2014/main" id="{B75F44FF-1A25-F977-1C99-5044C41C4C46}"/>
                </a:ext>
              </a:extLst>
            </p:cNvPr>
            <p:cNvSpPr/>
            <p:nvPr userDrawn="1"/>
          </p:nvSpPr>
          <p:spPr>
            <a:xfrm>
              <a:off x="13641064" y="-2023869"/>
              <a:ext cx="1568711" cy="784404"/>
            </a:xfrm>
            <a:custGeom>
              <a:avLst/>
              <a:gdLst>
                <a:gd name="connsiteX0" fmla="*/ 554226 w 1108522"/>
                <a:gd name="connsiteY0" fmla="*/ 0 h 554296"/>
                <a:gd name="connsiteX1" fmla="*/ 0 w 1108522"/>
                <a:gd name="connsiteY1" fmla="*/ 554296 h 554296"/>
                <a:gd name="connsiteX2" fmla="*/ 1108522 w 1108522"/>
                <a:gd name="connsiteY2" fmla="*/ 554296 h 554296"/>
                <a:gd name="connsiteX3" fmla="*/ 554296 w 1108522"/>
                <a:gd name="connsiteY3" fmla="*/ 70 h 55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522" h="554296">
                  <a:moveTo>
                    <a:pt x="554226" y="0"/>
                  </a:moveTo>
                  <a:cubicBezTo>
                    <a:pt x="248169" y="0"/>
                    <a:pt x="0" y="248169"/>
                    <a:pt x="0" y="554296"/>
                  </a:cubicBezTo>
                  <a:lnTo>
                    <a:pt x="1108522" y="554296"/>
                  </a:lnTo>
                  <a:cubicBezTo>
                    <a:pt x="1108522" y="248169"/>
                    <a:pt x="860353" y="70"/>
                    <a:pt x="554296" y="70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96" name="Free-form: Shape 1189">
            <a:extLst>
              <a:ext uri="{FF2B5EF4-FFF2-40B4-BE49-F238E27FC236}">
                <a16:creationId xmlns:a16="http://schemas.microsoft.com/office/drawing/2014/main" id="{A4451098-0F94-27DA-202B-2FB7CE3EBA03}"/>
              </a:ext>
            </a:extLst>
          </p:cNvPr>
          <p:cNvSpPr/>
          <p:nvPr userDrawn="1"/>
        </p:nvSpPr>
        <p:spPr>
          <a:xfrm rot="5400000">
            <a:off x="1443392" y="399"/>
            <a:ext cx="1855712" cy="1855592"/>
          </a:xfrm>
          <a:custGeom>
            <a:avLst/>
            <a:gdLst>
              <a:gd name="connsiteX0" fmla="*/ 1108453 w 1108522"/>
              <a:gd name="connsiteY0" fmla="*/ 70 h 1108452"/>
              <a:gd name="connsiteX1" fmla="*/ 1108453 w 1108522"/>
              <a:gd name="connsiteY1" fmla="*/ 70 h 1108452"/>
              <a:gd name="connsiteX2" fmla="*/ 554226 w 1108522"/>
              <a:gd name="connsiteY2" fmla="*/ 0 h 1108452"/>
              <a:gd name="connsiteX3" fmla="*/ 0 w 1108522"/>
              <a:gd name="connsiteY3" fmla="*/ 554226 h 1108452"/>
              <a:gd name="connsiteX4" fmla="*/ 0 w 1108522"/>
              <a:gd name="connsiteY4" fmla="*/ 1108452 h 1108452"/>
              <a:gd name="connsiteX5" fmla="*/ 140 w 1108522"/>
              <a:gd name="connsiteY5" fmla="*/ 1108452 h 1108452"/>
              <a:gd name="connsiteX6" fmla="*/ 1108522 w 1108522"/>
              <a:gd name="connsiteY6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522" h="1108452">
                <a:moveTo>
                  <a:pt x="1108453" y="70"/>
                </a:moveTo>
                <a:lnTo>
                  <a:pt x="1108453" y="70"/>
                </a:lnTo>
                <a:cubicBezTo>
                  <a:pt x="1108453" y="70"/>
                  <a:pt x="554226" y="0"/>
                  <a:pt x="554226" y="0"/>
                </a:cubicBezTo>
                <a:cubicBezTo>
                  <a:pt x="554226" y="306127"/>
                  <a:pt x="306057" y="554226"/>
                  <a:pt x="0" y="554226"/>
                </a:cubicBezTo>
                <a:lnTo>
                  <a:pt x="0" y="1108452"/>
                </a:lnTo>
                <a:lnTo>
                  <a:pt x="140" y="1108452"/>
                </a:lnTo>
                <a:cubicBezTo>
                  <a:pt x="612253" y="1108452"/>
                  <a:pt x="1108522" y="612184"/>
                  <a:pt x="1108522" y="0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F3F5F2C6-AD0C-AE14-603E-5DC4F08A88A3}"/>
              </a:ext>
            </a:extLst>
          </p:cNvPr>
          <p:cNvSpPr/>
          <p:nvPr userDrawn="1"/>
        </p:nvSpPr>
        <p:spPr>
          <a:xfrm>
            <a:off x="0" y="2890868"/>
            <a:ext cx="1037154" cy="1568706"/>
          </a:xfrm>
          <a:custGeom>
            <a:avLst/>
            <a:gdLst>
              <a:gd name="connsiteX0" fmla="*/ 0 w 1037154"/>
              <a:gd name="connsiteY0" fmla="*/ 0 h 1568706"/>
              <a:gd name="connsiteX1" fmla="*/ 252848 w 1037154"/>
              <a:gd name="connsiteY1" fmla="*/ 0 h 1568706"/>
              <a:gd name="connsiteX2" fmla="*/ 1037154 w 1037154"/>
              <a:gd name="connsiteY2" fmla="*/ 784403 h 1568706"/>
              <a:gd name="connsiteX3" fmla="*/ 252848 w 1037154"/>
              <a:gd name="connsiteY3" fmla="*/ 1568706 h 1568706"/>
              <a:gd name="connsiteX4" fmla="*/ 0 w 1037154"/>
              <a:gd name="connsiteY4" fmla="*/ 1568706 h 1568706"/>
              <a:gd name="connsiteX5" fmla="*/ 0 w 1037154"/>
              <a:gd name="connsiteY5" fmla="*/ 1037218 h 1568706"/>
              <a:gd name="connsiteX6" fmla="*/ 252848 w 1037154"/>
              <a:gd name="connsiteY6" fmla="*/ 784403 h 1568706"/>
              <a:gd name="connsiteX7" fmla="*/ 0 w 1037154"/>
              <a:gd name="connsiteY7" fmla="*/ 531555 h 156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7154" h="1568706">
                <a:moveTo>
                  <a:pt x="0" y="0"/>
                </a:moveTo>
                <a:lnTo>
                  <a:pt x="252848" y="0"/>
                </a:lnTo>
                <a:lnTo>
                  <a:pt x="1037154" y="784403"/>
                </a:lnTo>
                <a:lnTo>
                  <a:pt x="252848" y="1568706"/>
                </a:lnTo>
                <a:lnTo>
                  <a:pt x="0" y="1568706"/>
                </a:lnTo>
                <a:lnTo>
                  <a:pt x="0" y="1037218"/>
                </a:lnTo>
                <a:lnTo>
                  <a:pt x="252848" y="784403"/>
                </a:lnTo>
                <a:lnTo>
                  <a:pt x="0" y="531555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1" name="Free-form: Shape 966">
            <a:extLst>
              <a:ext uri="{FF2B5EF4-FFF2-40B4-BE49-F238E27FC236}">
                <a16:creationId xmlns:a16="http://schemas.microsoft.com/office/drawing/2014/main" id="{2E1271DA-4BED-91C2-D1F5-D2C41A45BDDC}"/>
              </a:ext>
            </a:extLst>
          </p:cNvPr>
          <p:cNvSpPr/>
          <p:nvPr userDrawn="1"/>
        </p:nvSpPr>
        <p:spPr>
          <a:xfrm>
            <a:off x="0" y="1"/>
            <a:ext cx="784304" cy="784304"/>
          </a:xfrm>
          <a:custGeom>
            <a:avLst/>
            <a:gdLst>
              <a:gd name="connsiteX0" fmla="*/ 0 w 554226"/>
              <a:gd name="connsiteY0" fmla="*/ 554226 h 554226"/>
              <a:gd name="connsiteX1" fmla="*/ 554226 w 554226"/>
              <a:gd name="connsiteY1" fmla="*/ 0 h 554226"/>
              <a:gd name="connsiteX2" fmla="*/ 0 w 554226"/>
              <a:gd name="connsiteY2" fmla="*/ 0 h 554226"/>
              <a:gd name="connsiteX3" fmla="*/ 0 w 554226"/>
              <a:gd name="connsiteY3" fmla="*/ 554226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226" h="554226">
                <a:moveTo>
                  <a:pt x="0" y="554226"/>
                </a:moveTo>
                <a:cubicBezTo>
                  <a:pt x="306127" y="554226"/>
                  <a:pt x="554226" y="306057"/>
                  <a:pt x="554226" y="0"/>
                </a:cubicBezTo>
                <a:lnTo>
                  <a:pt x="0" y="0"/>
                </a:lnTo>
                <a:lnTo>
                  <a:pt x="0" y="554226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80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-form: Shape 38">
            <a:extLst>
              <a:ext uri="{FF2B5EF4-FFF2-40B4-BE49-F238E27FC236}">
                <a16:creationId xmlns:a16="http://schemas.microsoft.com/office/drawing/2014/main" id="{A63CC9B5-BA7A-B29A-9797-5EAA7504A166}"/>
              </a:ext>
            </a:extLst>
          </p:cNvPr>
          <p:cNvSpPr/>
          <p:nvPr userDrawn="1"/>
        </p:nvSpPr>
        <p:spPr>
          <a:xfrm>
            <a:off x="1668309" y="1717983"/>
            <a:ext cx="107" cy="10821"/>
          </a:xfrm>
          <a:custGeom>
            <a:avLst/>
            <a:gdLst>
              <a:gd name="connsiteX0" fmla="*/ 0 w 69"/>
              <a:gd name="connsiteY0" fmla="*/ 0 h 6982"/>
              <a:gd name="connsiteX1" fmla="*/ 0 w 69"/>
              <a:gd name="connsiteY1" fmla="*/ 0 h 6982"/>
              <a:gd name="connsiteX2" fmla="*/ 70 w 69"/>
              <a:gd name="connsiteY2" fmla="*/ 0 h 6982"/>
              <a:gd name="connsiteX3" fmla="*/ 0 w 69"/>
              <a:gd name="connsiteY3" fmla="*/ 0 h 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" h="6982">
                <a:moveTo>
                  <a:pt x="0" y="0"/>
                </a:moveTo>
                <a:lnTo>
                  <a:pt x="0" y="0"/>
                </a:lnTo>
                <a:lnTo>
                  <a:pt x="70" y="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Title 6">
            <a:extLst>
              <a:ext uri="{FF2B5EF4-FFF2-40B4-BE49-F238E27FC236}">
                <a16:creationId xmlns:a16="http://schemas.microsoft.com/office/drawing/2014/main" id="{D4A6EFE7-A7B6-452E-E88E-1834B6A1E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784" y="2751892"/>
            <a:ext cx="9266707" cy="1846659"/>
          </a:xfrm>
        </p:spPr>
        <p:txBody>
          <a:bodyPr wrap="square" anchor="t" anchorCtr="0">
            <a:spAutoFit/>
          </a:bodyPr>
          <a:lstStyle>
            <a:lvl1pPr>
              <a:defRPr kumimoji="0" lang="en-GB" sz="6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Free-form: Shape 556">
            <a:extLst>
              <a:ext uri="{FF2B5EF4-FFF2-40B4-BE49-F238E27FC236}">
                <a16:creationId xmlns:a16="http://schemas.microsoft.com/office/drawing/2014/main" id="{EAEC6E9B-2C21-BDDE-C108-D839F151D2C8}"/>
              </a:ext>
            </a:extLst>
          </p:cNvPr>
          <p:cNvSpPr/>
          <p:nvPr userDrawn="1"/>
        </p:nvSpPr>
        <p:spPr>
          <a:xfrm>
            <a:off x="9704405" y="597325"/>
            <a:ext cx="2034628" cy="549370"/>
          </a:xfrm>
          <a:custGeom>
            <a:avLst/>
            <a:gdLst>
              <a:gd name="connsiteX0" fmla="*/ 7953848 w 9524996"/>
              <a:gd name="connsiteY0" fmla="*/ 2495454 h 2571845"/>
              <a:gd name="connsiteX1" fmla="*/ 7979279 w 9524996"/>
              <a:gd name="connsiteY1" fmla="*/ 2506217 h 2571845"/>
              <a:gd name="connsiteX2" fmla="*/ 7989853 w 9524996"/>
              <a:gd name="connsiteY2" fmla="*/ 2532602 h 2571845"/>
              <a:gd name="connsiteX3" fmla="*/ 7979279 w 9524996"/>
              <a:gd name="connsiteY3" fmla="*/ 2558986 h 2571845"/>
              <a:gd name="connsiteX4" fmla="*/ 7953848 w 9524996"/>
              <a:gd name="connsiteY4" fmla="*/ 2569749 h 2571845"/>
              <a:gd name="connsiteX5" fmla="*/ 7927464 w 9524996"/>
              <a:gd name="connsiteY5" fmla="*/ 2558986 h 2571845"/>
              <a:gd name="connsiteX6" fmla="*/ 7916510 w 9524996"/>
              <a:gd name="connsiteY6" fmla="*/ 2532602 h 2571845"/>
              <a:gd name="connsiteX7" fmla="*/ 7927464 w 9524996"/>
              <a:gd name="connsiteY7" fmla="*/ 2506217 h 2571845"/>
              <a:gd name="connsiteX8" fmla="*/ 7953848 w 9524996"/>
              <a:gd name="connsiteY8" fmla="*/ 2495454 h 2571845"/>
              <a:gd name="connsiteX9" fmla="*/ 740950 w 9524996"/>
              <a:gd name="connsiteY9" fmla="*/ 2373249 h 2571845"/>
              <a:gd name="connsiteX10" fmla="*/ 740950 w 9524996"/>
              <a:gd name="connsiteY10" fmla="*/ 2521267 h 2571845"/>
              <a:gd name="connsiteX11" fmla="*/ 837820 w 9524996"/>
              <a:gd name="connsiteY11" fmla="*/ 2521267 h 2571845"/>
              <a:gd name="connsiteX12" fmla="*/ 901448 w 9524996"/>
              <a:gd name="connsiteY12" fmla="*/ 2501931 h 2571845"/>
              <a:gd name="connsiteX13" fmla="*/ 901542 w 9524996"/>
              <a:gd name="connsiteY13" fmla="*/ 2501836 h 2571845"/>
              <a:gd name="connsiteX14" fmla="*/ 924402 w 9524996"/>
              <a:gd name="connsiteY14" fmla="*/ 2448401 h 2571845"/>
              <a:gd name="connsiteX15" fmla="*/ 900304 w 9524996"/>
              <a:gd name="connsiteY15" fmla="*/ 2393442 h 2571845"/>
              <a:gd name="connsiteX16" fmla="*/ 835915 w 9524996"/>
              <a:gd name="connsiteY16" fmla="*/ 2373249 h 2571845"/>
              <a:gd name="connsiteX17" fmla="*/ 6301451 w 9524996"/>
              <a:gd name="connsiteY17" fmla="*/ 2278951 h 2571845"/>
              <a:gd name="connsiteX18" fmla="*/ 6245444 w 9524996"/>
              <a:gd name="connsiteY18" fmla="*/ 2293239 h 2571845"/>
              <a:gd name="connsiteX19" fmla="*/ 6205343 w 9524996"/>
              <a:gd name="connsiteY19" fmla="*/ 2335339 h 2571845"/>
              <a:gd name="connsiteX20" fmla="*/ 6190294 w 9524996"/>
              <a:gd name="connsiteY20" fmla="*/ 2400300 h 2571845"/>
              <a:gd name="connsiteX21" fmla="*/ 6205343 w 9524996"/>
              <a:gd name="connsiteY21" fmla="*/ 2466308 h 2571845"/>
              <a:gd name="connsiteX22" fmla="*/ 6245444 w 9524996"/>
              <a:gd name="connsiteY22" fmla="*/ 2508980 h 2571845"/>
              <a:gd name="connsiteX23" fmla="*/ 6301451 w 9524996"/>
              <a:gd name="connsiteY23" fmla="*/ 2523648 h 2571845"/>
              <a:gd name="connsiteX24" fmla="*/ 6357648 w 9524996"/>
              <a:gd name="connsiteY24" fmla="*/ 2508980 h 2571845"/>
              <a:gd name="connsiteX25" fmla="*/ 6398320 w 9524996"/>
              <a:gd name="connsiteY25" fmla="*/ 2466308 h 2571845"/>
              <a:gd name="connsiteX26" fmla="*/ 6413370 w 9524996"/>
              <a:gd name="connsiteY26" fmla="*/ 2400966 h 2571845"/>
              <a:gd name="connsiteX27" fmla="*/ 6398320 w 9524996"/>
              <a:gd name="connsiteY27" fmla="*/ 2336006 h 2571845"/>
              <a:gd name="connsiteX28" fmla="*/ 6398320 w 9524996"/>
              <a:gd name="connsiteY28" fmla="*/ 2335911 h 2571845"/>
              <a:gd name="connsiteX29" fmla="*/ 6357648 w 9524996"/>
              <a:gd name="connsiteY29" fmla="*/ 2293620 h 2571845"/>
              <a:gd name="connsiteX30" fmla="*/ 6301451 w 9524996"/>
              <a:gd name="connsiteY30" fmla="*/ 2278951 h 2571845"/>
              <a:gd name="connsiteX31" fmla="*/ 4197378 w 9524996"/>
              <a:gd name="connsiteY31" fmla="*/ 2278951 h 2571845"/>
              <a:gd name="connsiteX32" fmla="*/ 4141371 w 9524996"/>
              <a:gd name="connsiteY32" fmla="*/ 2293239 h 2571845"/>
              <a:gd name="connsiteX33" fmla="*/ 4101271 w 9524996"/>
              <a:gd name="connsiteY33" fmla="*/ 2335339 h 2571845"/>
              <a:gd name="connsiteX34" fmla="*/ 4086221 w 9524996"/>
              <a:gd name="connsiteY34" fmla="*/ 2400300 h 2571845"/>
              <a:gd name="connsiteX35" fmla="*/ 4101271 w 9524996"/>
              <a:gd name="connsiteY35" fmla="*/ 2466308 h 2571845"/>
              <a:gd name="connsiteX36" fmla="*/ 4141371 w 9524996"/>
              <a:gd name="connsiteY36" fmla="*/ 2508980 h 2571845"/>
              <a:gd name="connsiteX37" fmla="*/ 4197378 w 9524996"/>
              <a:gd name="connsiteY37" fmla="*/ 2523648 h 2571845"/>
              <a:gd name="connsiteX38" fmla="*/ 4253576 w 9524996"/>
              <a:gd name="connsiteY38" fmla="*/ 2508980 h 2571845"/>
              <a:gd name="connsiteX39" fmla="*/ 4294247 w 9524996"/>
              <a:gd name="connsiteY39" fmla="*/ 2466308 h 2571845"/>
              <a:gd name="connsiteX40" fmla="*/ 4309297 w 9524996"/>
              <a:gd name="connsiteY40" fmla="*/ 2400966 h 2571845"/>
              <a:gd name="connsiteX41" fmla="*/ 4294247 w 9524996"/>
              <a:gd name="connsiteY41" fmla="*/ 2336006 h 2571845"/>
              <a:gd name="connsiteX42" fmla="*/ 4294247 w 9524996"/>
              <a:gd name="connsiteY42" fmla="*/ 2335911 h 2571845"/>
              <a:gd name="connsiteX43" fmla="*/ 4253576 w 9524996"/>
              <a:gd name="connsiteY43" fmla="*/ 2293620 h 2571845"/>
              <a:gd name="connsiteX44" fmla="*/ 4197378 w 9524996"/>
              <a:gd name="connsiteY44" fmla="*/ 2278951 h 2571845"/>
              <a:gd name="connsiteX45" fmla="*/ 1939290 w 9524996"/>
              <a:gd name="connsiteY45" fmla="*/ 2278951 h 2571845"/>
              <a:gd name="connsiteX46" fmla="*/ 1883282 w 9524996"/>
              <a:gd name="connsiteY46" fmla="*/ 2293239 h 2571845"/>
              <a:gd name="connsiteX47" fmla="*/ 1843182 w 9524996"/>
              <a:gd name="connsiteY47" fmla="*/ 2335339 h 2571845"/>
              <a:gd name="connsiteX48" fmla="*/ 1828132 w 9524996"/>
              <a:gd name="connsiteY48" fmla="*/ 2400300 h 2571845"/>
              <a:gd name="connsiteX49" fmla="*/ 1843182 w 9524996"/>
              <a:gd name="connsiteY49" fmla="*/ 2466308 h 2571845"/>
              <a:gd name="connsiteX50" fmla="*/ 1883282 w 9524996"/>
              <a:gd name="connsiteY50" fmla="*/ 2508980 h 2571845"/>
              <a:gd name="connsiteX51" fmla="*/ 1939290 w 9524996"/>
              <a:gd name="connsiteY51" fmla="*/ 2523648 h 2571845"/>
              <a:gd name="connsiteX52" fmla="*/ 1995487 w 9524996"/>
              <a:gd name="connsiteY52" fmla="*/ 2508980 h 2571845"/>
              <a:gd name="connsiteX53" fmla="*/ 2036158 w 9524996"/>
              <a:gd name="connsiteY53" fmla="*/ 2466308 h 2571845"/>
              <a:gd name="connsiteX54" fmla="*/ 2051208 w 9524996"/>
              <a:gd name="connsiteY54" fmla="*/ 2400966 h 2571845"/>
              <a:gd name="connsiteX55" fmla="*/ 2036158 w 9524996"/>
              <a:gd name="connsiteY55" fmla="*/ 2336006 h 2571845"/>
              <a:gd name="connsiteX56" fmla="*/ 2036158 w 9524996"/>
              <a:gd name="connsiteY56" fmla="*/ 2335911 h 2571845"/>
              <a:gd name="connsiteX57" fmla="*/ 1995487 w 9524996"/>
              <a:gd name="connsiteY57" fmla="*/ 2293620 h 2571845"/>
              <a:gd name="connsiteX58" fmla="*/ 1939290 w 9524996"/>
              <a:gd name="connsiteY58" fmla="*/ 2278951 h 2571845"/>
              <a:gd name="connsiteX59" fmla="*/ 7138984 w 9524996"/>
              <a:gd name="connsiteY59" fmla="*/ 2277522 h 2571845"/>
              <a:gd name="connsiteX60" fmla="*/ 7068309 w 9524996"/>
              <a:gd name="connsiteY60" fmla="*/ 2304097 h 2571845"/>
              <a:gd name="connsiteX61" fmla="*/ 7035067 w 9524996"/>
              <a:gd name="connsiteY61" fmla="*/ 2377344 h 2571845"/>
              <a:gd name="connsiteX62" fmla="*/ 7243092 w 9524996"/>
              <a:gd name="connsiteY62" fmla="*/ 2377344 h 2571845"/>
              <a:gd name="connsiteX63" fmla="*/ 7229185 w 9524996"/>
              <a:gd name="connsiteY63" fmla="*/ 2323528 h 2571845"/>
              <a:gd name="connsiteX64" fmla="*/ 7229281 w 9524996"/>
              <a:gd name="connsiteY64" fmla="*/ 2323528 h 2571845"/>
              <a:gd name="connsiteX65" fmla="*/ 7191658 w 9524996"/>
              <a:gd name="connsiteY65" fmla="*/ 2289238 h 2571845"/>
              <a:gd name="connsiteX66" fmla="*/ 7138984 w 9524996"/>
              <a:gd name="connsiteY66" fmla="*/ 2277522 h 2571845"/>
              <a:gd name="connsiteX67" fmla="*/ 3037995 w 9524996"/>
              <a:gd name="connsiteY67" fmla="*/ 2277522 h 2571845"/>
              <a:gd name="connsiteX68" fmla="*/ 2967320 w 9524996"/>
              <a:gd name="connsiteY68" fmla="*/ 2304097 h 2571845"/>
              <a:gd name="connsiteX69" fmla="*/ 2934078 w 9524996"/>
              <a:gd name="connsiteY69" fmla="*/ 2377344 h 2571845"/>
              <a:gd name="connsiteX70" fmla="*/ 3142104 w 9524996"/>
              <a:gd name="connsiteY70" fmla="*/ 2377344 h 2571845"/>
              <a:gd name="connsiteX71" fmla="*/ 3128197 w 9524996"/>
              <a:gd name="connsiteY71" fmla="*/ 2323528 h 2571845"/>
              <a:gd name="connsiteX72" fmla="*/ 3128292 w 9524996"/>
              <a:gd name="connsiteY72" fmla="*/ 2323528 h 2571845"/>
              <a:gd name="connsiteX73" fmla="*/ 3090669 w 9524996"/>
              <a:gd name="connsiteY73" fmla="*/ 2289238 h 2571845"/>
              <a:gd name="connsiteX74" fmla="*/ 3037995 w 9524996"/>
              <a:gd name="connsiteY74" fmla="*/ 2277522 h 2571845"/>
              <a:gd name="connsiteX75" fmla="*/ 1194912 w 9524996"/>
              <a:gd name="connsiteY75" fmla="*/ 2277522 h 2571845"/>
              <a:gd name="connsiteX76" fmla="*/ 1124236 w 9524996"/>
              <a:gd name="connsiteY76" fmla="*/ 2304097 h 2571845"/>
              <a:gd name="connsiteX77" fmla="*/ 1090994 w 9524996"/>
              <a:gd name="connsiteY77" fmla="*/ 2377344 h 2571845"/>
              <a:gd name="connsiteX78" fmla="*/ 1299021 w 9524996"/>
              <a:gd name="connsiteY78" fmla="*/ 2377344 h 2571845"/>
              <a:gd name="connsiteX79" fmla="*/ 1285114 w 9524996"/>
              <a:gd name="connsiteY79" fmla="*/ 2323528 h 2571845"/>
              <a:gd name="connsiteX80" fmla="*/ 1285209 w 9524996"/>
              <a:gd name="connsiteY80" fmla="*/ 2323528 h 2571845"/>
              <a:gd name="connsiteX81" fmla="*/ 1247585 w 9524996"/>
              <a:gd name="connsiteY81" fmla="*/ 2289238 h 2571845"/>
              <a:gd name="connsiteX82" fmla="*/ 1194912 w 9524996"/>
              <a:gd name="connsiteY82" fmla="*/ 2277522 h 2571845"/>
              <a:gd name="connsiteX83" fmla="*/ 2436780 w 9524996"/>
              <a:gd name="connsiteY83" fmla="*/ 2236755 h 2571845"/>
              <a:gd name="connsiteX84" fmla="*/ 2491549 w 9524996"/>
              <a:gd name="connsiteY84" fmla="*/ 2236755 h 2571845"/>
              <a:gd name="connsiteX85" fmla="*/ 2491549 w 9524996"/>
              <a:gd name="connsiteY85" fmla="*/ 2236850 h 2571845"/>
              <a:gd name="connsiteX86" fmla="*/ 2491549 w 9524996"/>
              <a:gd name="connsiteY86" fmla="*/ 2566320 h 2571845"/>
              <a:gd name="connsiteX87" fmla="*/ 2436780 w 9524996"/>
              <a:gd name="connsiteY87" fmla="*/ 2566320 h 2571845"/>
              <a:gd name="connsiteX88" fmla="*/ 2436780 w 9524996"/>
              <a:gd name="connsiteY88" fmla="*/ 2517552 h 2571845"/>
              <a:gd name="connsiteX89" fmla="*/ 2393156 w 9524996"/>
              <a:gd name="connsiteY89" fmla="*/ 2556890 h 2571845"/>
              <a:gd name="connsiteX90" fmla="*/ 2331529 w 9524996"/>
              <a:gd name="connsiteY90" fmla="*/ 2571178 h 2571845"/>
              <a:gd name="connsiteX91" fmla="*/ 2262473 w 9524996"/>
              <a:gd name="connsiteY91" fmla="*/ 2555080 h 2571845"/>
              <a:gd name="connsiteX92" fmla="*/ 2214086 w 9524996"/>
              <a:gd name="connsiteY92" fmla="*/ 2507360 h 2571845"/>
              <a:gd name="connsiteX93" fmla="*/ 2196274 w 9524996"/>
              <a:gd name="connsiteY93" fmla="*/ 2429827 h 2571845"/>
              <a:gd name="connsiteX94" fmla="*/ 2196274 w 9524996"/>
              <a:gd name="connsiteY94" fmla="*/ 2236850 h 2571845"/>
              <a:gd name="connsiteX95" fmla="*/ 2250471 w 9524996"/>
              <a:gd name="connsiteY95" fmla="*/ 2236850 h 2571845"/>
              <a:gd name="connsiteX96" fmla="*/ 2250471 w 9524996"/>
              <a:gd name="connsiteY96" fmla="*/ 2422588 h 2571845"/>
              <a:gd name="connsiteX97" fmla="*/ 2275141 w 9524996"/>
              <a:gd name="connsiteY97" fmla="*/ 2497359 h 2571845"/>
              <a:gd name="connsiteX98" fmla="*/ 2342483 w 9524996"/>
              <a:gd name="connsiteY98" fmla="*/ 2523553 h 2571845"/>
              <a:gd name="connsiteX99" fmla="*/ 2411539 w 9524996"/>
              <a:gd name="connsiteY99" fmla="*/ 2496502 h 2571845"/>
              <a:gd name="connsiteX100" fmla="*/ 2436780 w 9524996"/>
              <a:gd name="connsiteY100" fmla="*/ 2417635 h 2571845"/>
              <a:gd name="connsiteX101" fmla="*/ 7705435 w 9524996"/>
              <a:gd name="connsiteY101" fmla="*/ 2231326 h 2571845"/>
              <a:gd name="connsiteX102" fmla="*/ 7793732 w 9524996"/>
              <a:gd name="connsiteY102" fmla="*/ 2258949 h 2571845"/>
              <a:gd name="connsiteX103" fmla="*/ 7829927 w 9524996"/>
              <a:gd name="connsiteY103" fmla="*/ 2334672 h 2571845"/>
              <a:gd name="connsiteX104" fmla="*/ 7775158 w 9524996"/>
              <a:gd name="connsiteY104" fmla="*/ 2334672 h 2571845"/>
              <a:gd name="connsiteX105" fmla="*/ 7754394 w 9524996"/>
              <a:gd name="connsiteY105" fmla="*/ 2293143 h 2571845"/>
              <a:gd name="connsiteX106" fmla="*/ 7703531 w 9524996"/>
              <a:gd name="connsiteY106" fmla="*/ 2277522 h 2571845"/>
              <a:gd name="connsiteX107" fmla="*/ 7656763 w 9524996"/>
              <a:gd name="connsiteY107" fmla="*/ 2290286 h 2571845"/>
              <a:gd name="connsiteX108" fmla="*/ 7639332 w 9524996"/>
              <a:gd name="connsiteY108" fmla="*/ 2323338 h 2571845"/>
              <a:gd name="connsiteX109" fmla="*/ 7649714 w 9524996"/>
              <a:gd name="connsiteY109" fmla="*/ 2350198 h 2571845"/>
              <a:gd name="connsiteX110" fmla="*/ 7676289 w 9524996"/>
              <a:gd name="connsiteY110" fmla="*/ 2367057 h 2571845"/>
              <a:gd name="connsiteX111" fmla="*/ 7720295 w 9524996"/>
              <a:gd name="connsiteY111" fmla="*/ 2381154 h 2571845"/>
              <a:gd name="connsiteX112" fmla="*/ 7778016 w 9524996"/>
              <a:gd name="connsiteY112" fmla="*/ 2400109 h 2571845"/>
              <a:gd name="connsiteX113" fmla="*/ 7816211 w 9524996"/>
              <a:gd name="connsiteY113" fmla="*/ 2427922 h 2571845"/>
              <a:gd name="connsiteX114" fmla="*/ 7832880 w 9524996"/>
              <a:gd name="connsiteY114" fmla="*/ 2476690 h 2571845"/>
              <a:gd name="connsiteX115" fmla="*/ 7817831 w 9524996"/>
              <a:gd name="connsiteY115" fmla="*/ 2525458 h 2571845"/>
              <a:gd name="connsiteX116" fmla="*/ 7775540 w 9524996"/>
              <a:gd name="connsiteY116" fmla="*/ 2559558 h 2571845"/>
              <a:gd name="connsiteX117" fmla="*/ 7712674 w 9524996"/>
              <a:gd name="connsiteY117" fmla="*/ 2571845 h 2571845"/>
              <a:gd name="connsiteX118" fmla="*/ 7644571 w 9524996"/>
              <a:gd name="connsiteY118" fmla="*/ 2558891 h 2571845"/>
              <a:gd name="connsiteX119" fmla="*/ 7644571 w 9524996"/>
              <a:gd name="connsiteY119" fmla="*/ 2558796 h 2571845"/>
              <a:gd name="connsiteX120" fmla="*/ 7597231 w 9524996"/>
              <a:gd name="connsiteY120" fmla="*/ 2522601 h 2571845"/>
              <a:gd name="connsiteX121" fmla="*/ 7577896 w 9524996"/>
              <a:gd name="connsiteY121" fmla="*/ 2469356 h 2571845"/>
              <a:gd name="connsiteX122" fmla="*/ 7634475 w 9524996"/>
              <a:gd name="connsiteY122" fmla="*/ 2469356 h 2571845"/>
              <a:gd name="connsiteX123" fmla="*/ 7657525 w 9524996"/>
              <a:gd name="connsiteY123" fmla="*/ 2509647 h 2571845"/>
              <a:gd name="connsiteX124" fmla="*/ 7711913 w 9524996"/>
              <a:gd name="connsiteY124" fmla="*/ 2525268 h 2571845"/>
              <a:gd name="connsiteX125" fmla="*/ 7761252 w 9524996"/>
              <a:gd name="connsiteY125" fmla="*/ 2511361 h 2571845"/>
              <a:gd name="connsiteX126" fmla="*/ 7779445 w 9524996"/>
              <a:gd name="connsiteY126" fmla="*/ 2476500 h 2571845"/>
              <a:gd name="connsiteX127" fmla="*/ 7760109 w 9524996"/>
              <a:gd name="connsiteY127" fmla="*/ 2444400 h 2571845"/>
              <a:gd name="connsiteX128" fmla="*/ 7700578 w 9524996"/>
              <a:gd name="connsiteY128" fmla="*/ 2423636 h 2571845"/>
              <a:gd name="connsiteX129" fmla="*/ 7640665 w 9524996"/>
              <a:gd name="connsiteY129" fmla="*/ 2404014 h 2571845"/>
              <a:gd name="connsiteX130" fmla="*/ 7601137 w 9524996"/>
              <a:gd name="connsiteY130" fmla="*/ 2374677 h 2571845"/>
              <a:gd name="connsiteX131" fmla="*/ 7584468 w 9524996"/>
              <a:gd name="connsiteY131" fmla="*/ 2323242 h 2571845"/>
              <a:gd name="connsiteX132" fmla="*/ 7599517 w 9524996"/>
              <a:gd name="connsiteY132" fmla="*/ 2276855 h 2571845"/>
              <a:gd name="connsiteX133" fmla="*/ 7642190 w 9524996"/>
              <a:gd name="connsiteY133" fmla="*/ 2243613 h 2571845"/>
              <a:gd name="connsiteX134" fmla="*/ 7705435 w 9524996"/>
              <a:gd name="connsiteY134" fmla="*/ 2231326 h 2571845"/>
              <a:gd name="connsiteX135" fmla="*/ 7141556 w 9524996"/>
              <a:gd name="connsiteY135" fmla="*/ 2231326 h 2571845"/>
              <a:gd name="connsiteX136" fmla="*/ 7224518 w 9524996"/>
              <a:gd name="connsiteY136" fmla="*/ 2251709 h 2571845"/>
              <a:gd name="connsiteX137" fmla="*/ 7280145 w 9524996"/>
              <a:gd name="connsiteY137" fmla="*/ 2308098 h 2571845"/>
              <a:gd name="connsiteX138" fmla="*/ 7299766 w 9524996"/>
              <a:gd name="connsiteY138" fmla="*/ 2388965 h 2571845"/>
              <a:gd name="connsiteX139" fmla="*/ 7297766 w 9524996"/>
              <a:gd name="connsiteY139" fmla="*/ 2422017 h 2571845"/>
              <a:gd name="connsiteX140" fmla="*/ 7034495 w 9524996"/>
              <a:gd name="connsiteY140" fmla="*/ 2422017 h 2571845"/>
              <a:gd name="connsiteX141" fmla="*/ 7067737 w 9524996"/>
              <a:gd name="connsiteY141" fmla="*/ 2497931 h 2571845"/>
              <a:gd name="connsiteX142" fmla="*/ 7141556 w 9524996"/>
              <a:gd name="connsiteY142" fmla="*/ 2525363 h 2571845"/>
              <a:gd name="connsiteX143" fmla="*/ 7200706 w 9524996"/>
              <a:gd name="connsiteY143" fmla="*/ 2508885 h 2571845"/>
              <a:gd name="connsiteX144" fmla="*/ 7234139 w 9524996"/>
              <a:gd name="connsiteY144" fmla="*/ 2464689 h 2571845"/>
              <a:gd name="connsiteX145" fmla="*/ 7293098 w 9524996"/>
              <a:gd name="connsiteY145" fmla="*/ 2464689 h 2571845"/>
              <a:gd name="connsiteX146" fmla="*/ 7240044 w 9524996"/>
              <a:gd name="connsiteY146" fmla="*/ 2542032 h 2571845"/>
              <a:gd name="connsiteX147" fmla="*/ 7141556 w 9524996"/>
              <a:gd name="connsiteY147" fmla="*/ 2571750 h 2571845"/>
              <a:gd name="connsiteX148" fmla="*/ 7057545 w 9524996"/>
              <a:gd name="connsiteY148" fmla="*/ 2550604 h 2571845"/>
              <a:gd name="connsiteX149" fmla="*/ 6999633 w 9524996"/>
              <a:gd name="connsiteY149" fmla="*/ 2490692 h 2571845"/>
              <a:gd name="connsiteX150" fmla="*/ 6978488 w 9524996"/>
              <a:gd name="connsiteY150" fmla="*/ 2400871 h 2571845"/>
              <a:gd name="connsiteX151" fmla="*/ 6999062 w 9524996"/>
              <a:gd name="connsiteY151" fmla="*/ 2311241 h 2571845"/>
              <a:gd name="connsiteX152" fmla="*/ 7056402 w 9524996"/>
              <a:gd name="connsiteY152" fmla="*/ 2252091 h 2571845"/>
              <a:gd name="connsiteX153" fmla="*/ 7141556 w 9524996"/>
              <a:gd name="connsiteY153" fmla="*/ 2231326 h 2571845"/>
              <a:gd name="connsiteX154" fmla="*/ 6290688 w 9524996"/>
              <a:gd name="connsiteY154" fmla="*/ 2231326 h 2571845"/>
              <a:gd name="connsiteX155" fmla="*/ 6365840 w 9524996"/>
              <a:gd name="connsiteY155" fmla="*/ 2249900 h 2571845"/>
              <a:gd name="connsiteX156" fmla="*/ 6413370 w 9524996"/>
              <a:gd name="connsiteY156" fmla="*/ 2296858 h 2571845"/>
              <a:gd name="connsiteX157" fmla="*/ 6413370 w 9524996"/>
              <a:gd name="connsiteY157" fmla="*/ 2236755 h 2571845"/>
              <a:gd name="connsiteX158" fmla="*/ 6468615 w 9524996"/>
              <a:gd name="connsiteY158" fmla="*/ 2236755 h 2571845"/>
              <a:gd name="connsiteX159" fmla="*/ 6468615 w 9524996"/>
              <a:gd name="connsiteY159" fmla="*/ 2566225 h 2571845"/>
              <a:gd name="connsiteX160" fmla="*/ 6413370 w 9524996"/>
              <a:gd name="connsiteY160" fmla="*/ 2566225 h 2571845"/>
              <a:gd name="connsiteX161" fmla="*/ 6413370 w 9524996"/>
              <a:gd name="connsiteY161" fmla="*/ 2504979 h 2571845"/>
              <a:gd name="connsiteX162" fmla="*/ 6364792 w 9524996"/>
              <a:gd name="connsiteY162" fmla="*/ 2552700 h 2571845"/>
              <a:gd name="connsiteX163" fmla="*/ 6290021 w 9524996"/>
              <a:gd name="connsiteY163" fmla="*/ 2571654 h 2571845"/>
              <a:gd name="connsiteX164" fmla="*/ 6210583 w 9524996"/>
              <a:gd name="connsiteY164" fmla="*/ 2549937 h 2571845"/>
              <a:gd name="connsiteX165" fmla="*/ 6154766 w 9524996"/>
              <a:gd name="connsiteY165" fmla="*/ 2489263 h 2571845"/>
              <a:gd name="connsiteX166" fmla="*/ 6134192 w 9524996"/>
              <a:gd name="connsiteY166" fmla="*/ 2400204 h 2571845"/>
              <a:gd name="connsiteX167" fmla="*/ 6154766 w 9524996"/>
              <a:gd name="connsiteY167" fmla="*/ 2311526 h 2571845"/>
              <a:gd name="connsiteX168" fmla="*/ 6154861 w 9524996"/>
              <a:gd name="connsiteY168" fmla="*/ 2311622 h 2571845"/>
              <a:gd name="connsiteX169" fmla="*/ 6211059 w 9524996"/>
              <a:gd name="connsiteY169" fmla="*/ 2252281 h 2571845"/>
              <a:gd name="connsiteX170" fmla="*/ 6290688 w 9524996"/>
              <a:gd name="connsiteY170" fmla="*/ 2231326 h 2571845"/>
              <a:gd name="connsiteX171" fmla="*/ 5170453 w 9524996"/>
              <a:gd name="connsiteY171" fmla="*/ 2231326 h 2571845"/>
              <a:gd name="connsiteX172" fmla="*/ 5258749 w 9524996"/>
              <a:gd name="connsiteY172" fmla="*/ 2258949 h 2571845"/>
              <a:gd name="connsiteX173" fmla="*/ 5294945 w 9524996"/>
              <a:gd name="connsiteY173" fmla="*/ 2334672 h 2571845"/>
              <a:gd name="connsiteX174" fmla="*/ 5240176 w 9524996"/>
              <a:gd name="connsiteY174" fmla="*/ 2334672 h 2571845"/>
              <a:gd name="connsiteX175" fmla="*/ 5219411 w 9524996"/>
              <a:gd name="connsiteY175" fmla="*/ 2293143 h 2571845"/>
              <a:gd name="connsiteX176" fmla="*/ 5168548 w 9524996"/>
              <a:gd name="connsiteY176" fmla="*/ 2277522 h 2571845"/>
              <a:gd name="connsiteX177" fmla="*/ 5121780 w 9524996"/>
              <a:gd name="connsiteY177" fmla="*/ 2290286 h 2571845"/>
              <a:gd name="connsiteX178" fmla="*/ 5104349 w 9524996"/>
              <a:gd name="connsiteY178" fmla="*/ 2323338 h 2571845"/>
              <a:gd name="connsiteX179" fmla="*/ 5114731 w 9524996"/>
              <a:gd name="connsiteY179" fmla="*/ 2350198 h 2571845"/>
              <a:gd name="connsiteX180" fmla="*/ 5141306 w 9524996"/>
              <a:gd name="connsiteY180" fmla="*/ 2367057 h 2571845"/>
              <a:gd name="connsiteX181" fmla="*/ 5185312 w 9524996"/>
              <a:gd name="connsiteY181" fmla="*/ 2381154 h 2571845"/>
              <a:gd name="connsiteX182" fmla="*/ 5243033 w 9524996"/>
              <a:gd name="connsiteY182" fmla="*/ 2400109 h 2571845"/>
              <a:gd name="connsiteX183" fmla="*/ 5281229 w 9524996"/>
              <a:gd name="connsiteY183" fmla="*/ 2427922 h 2571845"/>
              <a:gd name="connsiteX184" fmla="*/ 5297897 w 9524996"/>
              <a:gd name="connsiteY184" fmla="*/ 2476690 h 2571845"/>
              <a:gd name="connsiteX185" fmla="*/ 5282848 w 9524996"/>
              <a:gd name="connsiteY185" fmla="*/ 2525458 h 2571845"/>
              <a:gd name="connsiteX186" fmla="*/ 5240557 w 9524996"/>
              <a:gd name="connsiteY186" fmla="*/ 2559558 h 2571845"/>
              <a:gd name="connsiteX187" fmla="*/ 5177692 w 9524996"/>
              <a:gd name="connsiteY187" fmla="*/ 2571845 h 2571845"/>
              <a:gd name="connsiteX188" fmla="*/ 5109588 w 9524996"/>
              <a:gd name="connsiteY188" fmla="*/ 2558891 h 2571845"/>
              <a:gd name="connsiteX189" fmla="*/ 5109588 w 9524996"/>
              <a:gd name="connsiteY189" fmla="*/ 2558796 h 2571845"/>
              <a:gd name="connsiteX190" fmla="*/ 5062248 w 9524996"/>
              <a:gd name="connsiteY190" fmla="*/ 2522601 h 2571845"/>
              <a:gd name="connsiteX191" fmla="*/ 5042913 w 9524996"/>
              <a:gd name="connsiteY191" fmla="*/ 2469356 h 2571845"/>
              <a:gd name="connsiteX192" fmla="*/ 5099492 w 9524996"/>
              <a:gd name="connsiteY192" fmla="*/ 2469356 h 2571845"/>
              <a:gd name="connsiteX193" fmla="*/ 5122542 w 9524996"/>
              <a:gd name="connsiteY193" fmla="*/ 2509647 h 2571845"/>
              <a:gd name="connsiteX194" fmla="*/ 5176930 w 9524996"/>
              <a:gd name="connsiteY194" fmla="*/ 2525268 h 2571845"/>
              <a:gd name="connsiteX195" fmla="*/ 5226269 w 9524996"/>
              <a:gd name="connsiteY195" fmla="*/ 2511361 h 2571845"/>
              <a:gd name="connsiteX196" fmla="*/ 5244462 w 9524996"/>
              <a:gd name="connsiteY196" fmla="*/ 2476500 h 2571845"/>
              <a:gd name="connsiteX197" fmla="*/ 5225126 w 9524996"/>
              <a:gd name="connsiteY197" fmla="*/ 2444400 h 2571845"/>
              <a:gd name="connsiteX198" fmla="*/ 5165595 w 9524996"/>
              <a:gd name="connsiteY198" fmla="*/ 2423636 h 2571845"/>
              <a:gd name="connsiteX199" fmla="*/ 5105683 w 9524996"/>
              <a:gd name="connsiteY199" fmla="*/ 2404014 h 2571845"/>
              <a:gd name="connsiteX200" fmla="*/ 5066154 w 9524996"/>
              <a:gd name="connsiteY200" fmla="*/ 2374677 h 2571845"/>
              <a:gd name="connsiteX201" fmla="*/ 5049485 w 9524996"/>
              <a:gd name="connsiteY201" fmla="*/ 2323242 h 2571845"/>
              <a:gd name="connsiteX202" fmla="*/ 5064535 w 9524996"/>
              <a:gd name="connsiteY202" fmla="*/ 2276855 h 2571845"/>
              <a:gd name="connsiteX203" fmla="*/ 5107207 w 9524996"/>
              <a:gd name="connsiteY203" fmla="*/ 2243613 h 2571845"/>
              <a:gd name="connsiteX204" fmla="*/ 5170453 w 9524996"/>
              <a:gd name="connsiteY204" fmla="*/ 2231326 h 2571845"/>
              <a:gd name="connsiteX205" fmla="*/ 4186615 w 9524996"/>
              <a:gd name="connsiteY205" fmla="*/ 2231326 h 2571845"/>
              <a:gd name="connsiteX206" fmla="*/ 4261767 w 9524996"/>
              <a:gd name="connsiteY206" fmla="*/ 2249900 h 2571845"/>
              <a:gd name="connsiteX207" fmla="*/ 4309297 w 9524996"/>
              <a:gd name="connsiteY207" fmla="*/ 2296858 h 2571845"/>
              <a:gd name="connsiteX208" fmla="*/ 4309297 w 9524996"/>
              <a:gd name="connsiteY208" fmla="*/ 2236755 h 2571845"/>
              <a:gd name="connsiteX209" fmla="*/ 4364542 w 9524996"/>
              <a:gd name="connsiteY209" fmla="*/ 2236755 h 2571845"/>
              <a:gd name="connsiteX210" fmla="*/ 4364542 w 9524996"/>
              <a:gd name="connsiteY210" fmla="*/ 2566225 h 2571845"/>
              <a:gd name="connsiteX211" fmla="*/ 4309297 w 9524996"/>
              <a:gd name="connsiteY211" fmla="*/ 2566225 h 2571845"/>
              <a:gd name="connsiteX212" fmla="*/ 4309297 w 9524996"/>
              <a:gd name="connsiteY212" fmla="*/ 2504979 h 2571845"/>
              <a:gd name="connsiteX213" fmla="*/ 4260719 w 9524996"/>
              <a:gd name="connsiteY213" fmla="*/ 2552700 h 2571845"/>
              <a:gd name="connsiteX214" fmla="*/ 4185948 w 9524996"/>
              <a:gd name="connsiteY214" fmla="*/ 2571654 h 2571845"/>
              <a:gd name="connsiteX215" fmla="*/ 4106510 w 9524996"/>
              <a:gd name="connsiteY215" fmla="*/ 2549937 h 2571845"/>
              <a:gd name="connsiteX216" fmla="*/ 4050693 w 9524996"/>
              <a:gd name="connsiteY216" fmla="*/ 2489263 h 2571845"/>
              <a:gd name="connsiteX217" fmla="*/ 4030119 w 9524996"/>
              <a:gd name="connsiteY217" fmla="*/ 2400204 h 2571845"/>
              <a:gd name="connsiteX218" fmla="*/ 4050693 w 9524996"/>
              <a:gd name="connsiteY218" fmla="*/ 2311526 h 2571845"/>
              <a:gd name="connsiteX219" fmla="*/ 4050788 w 9524996"/>
              <a:gd name="connsiteY219" fmla="*/ 2311622 h 2571845"/>
              <a:gd name="connsiteX220" fmla="*/ 4106986 w 9524996"/>
              <a:gd name="connsiteY220" fmla="*/ 2252281 h 2571845"/>
              <a:gd name="connsiteX221" fmla="*/ 4186615 w 9524996"/>
              <a:gd name="connsiteY221" fmla="*/ 2231326 h 2571845"/>
              <a:gd name="connsiteX222" fmla="*/ 3040567 w 9524996"/>
              <a:gd name="connsiteY222" fmla="*/ 2231326 h 2571845"/>
              <a:gd name="connsiteX223" fmla="*/ 3123530 w 9524996"/>
              <a:gd name="connsiteY223" fmla="*/ 2251709 h 2571845"/>
              <a:gd name="connsiteX224" fmla="*/ 3179156 w 9524996"/>
              <a:gd name="connsiteY224" fmla="*/ 2308098 h 2571845"/>
              <a:gd name="connsiteX225" fmla="*/ 3198777 w 9524996"/>
              <a:gd name="connsiteY225" fmla="*/ 2388965 h 2571845"/>
              <a:gd name="connsiteX226" fmla="*/ 3196777 w 9524996"/>
              <a:gd name="connsiteY226" fmla="*/ 2422017 h 2571845"/>
              <a:gd name="connsiteX227" fmla="*/ 2933506 w 9524996"/>
              <a:gd name="connsiteY227" fmla="*/ 2422017 h 2571845"/>
              <a:gd name="connsiteX228" fmla="*/ 2966748 w 9524996"/>
              <a:gd name="connsiteY228" fmla="*/ 2497931 h 2571845"/>
              <a:gd name="connsiteX229" fmla="*/ 3040567 w 9524996"/>
              <a:gd name="connsiteY229" fmla="*/ 2525363 h 2571845"/>
              <a:gd name="connsiteX230" fmla="*/ 3099717 w 9524996"/>
              <a:gd name="connsiteY230" fmla="*/ 2508885 h 2571845"/>
              <a:gd name="connsiteX231" fmla="*/ 3133150 w 9524996"/>
              <a:gd name="connsiteY231" fmla="*/ 2464689 h 2571845"/>
              <a:gd name="connsiteX232" fmla="*/ 3192110 w 9524996"/>
              <a:gd name="connsiteY232" fmla="*/ 2464689 h 2571845"/>
              <a:gd name="connsiteX233" fmla="*/ 3139055 w 9524996"/>
              <a:gd name="connsiteY233" fmla="*/ 2542032 h 2571845"/>
              <a:gd name="connsiteX234" fmla="*/ 3040567 w 9524996"/>
              <a:gd name="connsiteY234" fmla="*/ 2571750 h 2571845"/>
              <a:gd name="connsiteX235" fmla="*/ 2956556 w 9524996"/>
              <a:gd name="connsiteY235" fmla="*/ 2550604 h 2571845"/>
              <a:gd name="connsiteX236" fmla="*/ 2898645 w 9524996"/>
              <a:gd name="connsiteY236" fmla="*/ 2490692 h 2571845"/>
              <a:gd name="connsiteX237" fmla="*/ 2877499 w 9524996"/>
              <a:gd name="connsiteY237" fmla="*/ 2400871 h 2571845"/>
              <a:gd name="connsiteX238" fmla="*/ 2898073 w 9524996"/>
              <a:gd name="connsiteY238" fmla="*/ 2311241 h 2571845"/>
              <a:gd name="connsiteX239" fmla="*/ 2955413 w 9524996"/>
              <a:gd name="connsiteY239" fmla="*/ 2252091 h 2571845"/>
              <a:gd name="connsiteX240" fmla="*/ 3040567 w 9524996"/>
              <a:gd name="connsiteY240" fmla="*/ 2231326 h 2571845"/>
              <a:gd name="connsiteX241" fmla="*/ 2693479 w 9524996"/>
              <a:gd name="connsiteY241" fmla="*/ 2231326 h 2571845"/>
              <a:gd name="connsiteX242" fmla="*/ 2781775 w 9524996"/>
              <a:gd name="connsiteY242" fmla="*/ 2258949 h 2571845"/>
              <a:gd name="connsiteX243" fmla="*/ 2817970 w 9524996"/>
              <a:gd name="connsiteY243" fmla="*/ 2334672 h 2571845"/>
              <a:gd name="connsiteX244" fmla="*/ 2763202 w 9524996"/>
              <a:gd name="connsiteY244" fmla="*/ 2334672 h 2571845"/>
              <a:gd name="connsiteX245" fmla="*/ 2742437 w 9524996"/>
              <a:gd name="connsiteY245" fmla="*/ 2293143 h 2571845"/>
              <a:gd name="connsiteX246" fmla="*/ 2691573 w 9524996"/>
              <a:gd name="connsiteY246" fmla="*/ 2277522 h 2571845"/>
              <a:gd name="connsiteX247" fmla="*/ 2644806 w 9524996"/>
              <a:gd name="connsiteY247" fmla="*/ 2290286 h 2571845"/>
              <a:gd name="connsiteX248" fmla="*/ 2627375 w 9524996"/>
              <a:gd name="connsiteY248" fmla="*/ 2323338 h 2571845"/>
              <a:gd name="connsiteX249" fmla="*/ 2637756 w 9524996"/>
              <a:gd name="connsiteY249" fmla="*/ 2350198 h 2571845"/>
              <a:gd name="connsiteX250" fmla="*/ 2664332 w 9524996"/>
              <a:gd name="connsiteY250" fmla="*/ 2367057 h 2571845"/>
              <a:gd name="connsiteX251" fmla="*/ 2708337 w 9524996"/>
              <a:gd name="connsiteY251" fmla="*/ 2381154 h 2571845"/>
              <a:gd name="connsiteX252" fmla="*/ 2766059 w 9524996"/>
              <a:gd name="connsiteY252" fmla="*/ 2400109 h 2571845"/>
              <a:gd name="connsiteX253" fmla="*/ 2804254 w 9524996"/>
              <a:gd name="connsiteY253" fmla="*/ 2427922 h 2571845"/>
              <a:gd name="connsiteX254" fmla="*/ 2820923 w 9524996"/>
              <a:gd name="connsiteY254" fmla="*/ 2476690 h 2571845"/>
              <a:gd name="connsiteX255" fmla="*/ 2805873 w 9524996"/>
              <a:gd name="connsiteY255" fmla="*/ 2525458 h 2571845"/>
              <a:gd name="connsiteX256" fmla="*/ 2763583 w 9524996"/>
              <a:gd name="connsiteY256" fmla="*/ 2559558 h 2571845"/>
              <a:gd name="connsiteX257" fmla="*/ 2700718 w 9524996"/>
              <a:gd name="connsiteY257" fmla="*/ 2571845 h 2571845"/>
              <a:gd name="connsiteX258" fmla="*/ 2632614 w 9524996"/>
              <a:gd name="connsiteY258" fmla="*/ 2558891 h 2571845"/>
              <a:gd name="connsiteX259" fmla="*/ 2632614 w 9524996"/>
              <a:gd name="connsiteY259" fmla="*/ 2558796 h 2571845"/>
              <a:gd name="connsiteX260" fmla="*/ 2585275 w 9524996"/>
              <a:gd name="connsiteY260" fmla="*/ 2522601 h 2571845"/>
              <a:gd name="connsiteX261" fmla="*/ 2565939 w 9524996"/>
              <a:gd name="connsiteY261" fmla="*/ 2469356 h 2571845"/>
              <a:gd name="connsiteX262" fmla="*/ 2622517 w 9524996"/>
              <a:gd name="connsiteY262" fmla="*/ 2469356 h 2571845"/>
              <a:gd name="connsiteX263" fmla="*/ 2645568 w 9524996"/>
              <a:gd name="connsiteY263" fmla="*/ 2509647 h 2571845"/>
              <a:gd name="connsiteX264" fmla="*/ 2699956 w 9524996"/>
              <a:gd name="connsiteY264" fmla="*/ 2525268 h 2571845"/>
              <a:gd name="connsiteX265" fmla="*/ 2749295 w 9524996"/>
              <a:gd name="connsiteY265" fmla="*/ 2511361 h 2571845"/>
              <a:gd name="connsiteX266" fmla="*/ 2767488 w 9524996"/>
              <a:gd name="connsiteY266" fmla="*/ 2476500 h 2571845"/>
              <a:gd name="connsiteX267" fmla="*/ 2748152 w 9524996"/>
              <a:gd name="connsiteY267" fmla="*/ 2444400 h 2571845"/>
              <a:gd name="connsiteX268" fmla="*/ 2688621 w 9524996"/>
              <a:gd name="connsiteY268" fmla="*/ 2423636 h 2571845"/>
              <a:gd name="connsiteX269" fmla="*/ 2628709 w 9524996"/>
              <a:gd name="connsiteY269" fmla="*/ 2404014 h 2571845"/>
              <a:gd name="connsiteX270" fmla="*/ 2589180 w 9524996"/>
              <a:gd name="connsiteY270" fmla="*/ 2374677 h 2571845"/>
              <a:gd name="connsiteX271" fmla="*/ 2572511 w 9524996"/>
              <a:gd name="connsiteY271" fmla="*/ 2323242 h 2571845"/>
              <a:gd name="connsiteX272" fmla="*/ 2587561 w 9524996"/>
              <a:gd name="connsiteY272" fmla="*/ 2276855 h 2571845"/>
              <a:gd name="connsiteX273" fmla="*/ 2630233 w 9524996"/>
              <a:gd name="connsiteY273" fmla="*/ 2243613 h 2571845"/>
              <a:gd name="connsiteX274" fmla="*/ 2693479 w 9524996"/>
              <a:gd name="connsiteY274" fmla="*/ 2231326 h 2571845"/>
              <a:gd name="connsiteX275" fmla="*/ 1928526 w 9524996"/>
              <a:gd name="connsiteY275" fmla="*/ 2231326 h 2571845"/>
              <a:gd name="connsiteX276" fmla="*/ 2003678 w 9524996"/>
              <a:gd name="connsiteY276" fmla="*/ 2249900 h 2571845"/>
              <a:gd name="connsiteX277" fmla="*/ 2051208 w 9524996"/>
              <a:gd name="connsiteY277" fmla="*/ 2296858 h 2571845"/>
              <a:gd name="connsiteX278" fmla="*/ 2051208 w 9524996"/>
              <a:gd name="connsiteY278" fmla="*/ 2236755 h 2571845"/>
              <a:gd name="connsiteX279" fmla="*/ 2106453 w 9524996"/>
              <a:gd name="connsiteY279" fmla="*/ 2236755 h 2571845"/>
              <a:gd name="connsiteX280" fmla="*/ 2106453 w 9524996"/>
              <a:gd name="connsiteY280" fmla="*/ 2566225 h 2571845"/>
              <a:gd name="connsiteX281" fmla="*/ 2051208 w 9524996"/>
              <a:gd name="connsiteY281" fmla="*/ 2566225 h 2571845"/>
              <a:gd name="connsiteX282" fmla="*/ 2051208 w 9524996"/>
              <a:gd name="connsiteY282" fmla="*/ 2504979 h 2571845"/>
              <a:gd name="connsiteX283" fmla="*/ 2002630 w 9524996"/>
              <a:gd name="connsiteY283" fmla="*/ 2552700 h 2571845"/>
              <a:gd name="connsiteX284" fmla="*/ 1927859 w 9524996"/>
              <a:gd name="connsiteY284" fmla="*/ 2571654 h 2571845"/>
              <a:gd name="connsiteX285" fmla="*/ 1848421 w 9524996"/>
              <a:gd name="connsiteY285" fmla="*/ 2549937 h 2571845"/>
              <a:gd name="connsiteX286" fmla="*/ 1792604 w 9524996"/>
              <a:gd name="connsiteY286" fmla="*/ 2489263 h 2571845"/>
              <a:gd name="connsiteX287" fmla="*/ 1772031 w 9524996"/>
              <a:gd name="connsiteY287" fmla="*/ 2400204 h 2571845"/>
              <a:gd name="connsiteX288" fmla="*/ 1792604 w 9524996"/>
              <a:gd name="connsiteY288" fmla="*/ 2311526 h 2571845"/>
              <a:gd name="connsiteX289" fmla="*/ 1792699 w 9524996"/>
              <a:gd name="connsiteY289" fmla="*/ 2311622 h 2571845"/>
              <a:gd name="connsiteX290" fmla="*/ 1848897 w 9524996"/>
              <a:gd name="connsiteY290" fmla="*/ 2252281 h 2571845"/>
              <a:gd name="connsiteX291" fmla="*/ 1928526 w 9524996"/>
              <a:gd name="connsiteY291" fmla="*/ 2231326 h 2571845"/>
              <a:gd name="connsiteX292" fmla="*/ 1567815 w 9524996"/>
              <a:gd name="connsiteY292" fmla="*/ 2231326 h 2571845"/>
              <a:gd name="connsiteX293" fmla="*/ 1668018 w 9524996"/>
              <a:gd name="connsiteY293" fmla="*/ 2260663 h 2571845"/>
              <a:gd name="connsiteX294" fmla="*/ 1720120 w 9524996"/>
              <a:gd name="connsiteY294" fmla="*/ 2342483 h 2571845"/>
              <a:gd name="connsiteX295" fmla="*/ 1660970 w 9524996"/>
              <a:gd name="connsiteY295" fmla="*/ 2342483 h 2571845"/>
              <a:gd name="connsiteX296" fmla="*/ 1628299 w 9524996"/>
              <a:gd name="connsiteY296" fmla="*/ 2295144 h 2571845"/>
              <a:gd name="connsiteX297" fmla="*/ 1567815 w 9524996"/>
              <a:gd name="connsiteY297" fmla="*/ 2277522 h 2571845"/>
              <a:gd name="connsiteX298" fmla="*/ 1492091 w 9524996"/>
              <a:gd name="connsiteY298" fmla="*/ 2309812 h 2571845"/>
              <a:gd name="connsiteX299" fmla="*/ 1463326 w 9524996"/>
              <a:gd name="connsiteY299" fmla="*/ 2400871 h 2571845"/>
              <a:gd name="connsiteX300" fmla="*/ 1492091 w 9524996"/>
              <a:gd name="connsiteY300" fmla="*/ 2492883 h 2571845"/>
              <a:gd name="connsiteX301" fmla="*/ 1567815 w 9524996"/>
              <a:gd name="connsiteY301" fmla="*/ 2525363 h 2571845"/>
              <a:gd name="connsiteX302" fmla="*/ 1628108 w 9524996"/>
              <a:gd name="connsiteY302" fmla="*/ 2508503 h 2571845"/>
              <a:gd name="connsiteX303" fmla="*/ 1660970 w 9524996"/>
              <a:gd name="connsiteY303" fmla="*/ 2460307 h 2571845"/>
              <a:gd name="connsiteX304" fmla="*/ 1720120 w 9524996"/>
              <a:gd name="connsiteY304" fmla="*/ 2460307 h 2571845"/>
              <a:gd name="connsiteX305" fmla="*/ 1667065 w 9524996"/>
              <a:gd name="connsiteY305" fmla="*/ 2541365 h 2571845"/>
              <a:gd name="connsiteX306" fmla="*/ 1567815 w 9524996"/>
              <a:gd name="connsiteY306" fmla="*/ 2571750 h 2571845"/>
              <a:gd name="connsiteX307" fmla="*/ 1484662 w 9524996"/>
              <a:gd name="connsiteY307" fmla="*/ 2550604 h 2571845"/>
              <a:gd name="connsiteX308" fmla="*/ 1427893 w 9524996"/>
              <a:gd name="connsiteY308" fmla="*/ 2491073 h 2571845"/>
              <a:gd name="connsiteX309" fmla="*/ 1407319 w 9524996"/>
              <a:gd name="connsiteY309" fmla="*/ 2400871 h 2571845"/>
              <a:gd name="connsiteX310" fmla="*/ 1427893 w 9524996"/>
              <a:gd name="connsiteY310" fmla="*/ 2311622 h 2571845"/>
              <a:gd name="connsiteX311" fmla="*/ 1484662 w 9524996"/>
              <a:gd name="connsiteY311" fmla="*/ 2252281 h 2571845"/>
              <a:gd name="connsiteX312" fmla="*/ 1567815 w 9524996"/>
              <a:gd name="connsiteY312" fmla="*/ 2231326 h 2571845"/>
              <a:gd name="connsiteX313" fmla="*/ 1197484 w 9524996"/>
              <a:gd name="connsiteY313" fmla="*/ 2231326 h 2571845"/>
              <a:gd name="connsiteX314" fmla="*/ 1280447 w 9524996"/>
              <a:gd name="connsiteY314" fmla="*/ 2251709 h 2571845"/>
              <a:gd name="connsiteX315" fmla="*/ 1336073 w 9524996"/>
              <a:gd name="connsiteY315" fmla="*/ 2308098 h 2571845"/>
              <a:gd name="connsiteX316" fmla="*/ 1355694 w 9524996"/>
              <a:gd name="connsiteY316" fmla="*/ 2388965 h 2571845"/>
              <a:gd name="connsiteX317" fmla="*/ 1353693 w 9524996"/>
              <a:gd name="connsiteY317" fmla="*/ 2422017 h 2571845"/>
              <a:gd name="connsiteX318" fmla="*/ 1090422 w 9524996"/>
              <a:gd name="connsiteY318" fmla="*/ 2422017 h 2571845"/>
              <a:gd name="connsiteX319" fmla="*/ 1123664 w 9524996"/>
              <a:gd name="connsiteY319" fmla="*/ 2497931 h 2571845"/>
              <a:gd name="connsiteX320" fmla="*/ 1197484 w 9524996"/>
              <a:gd name="connsiteY320" fmla="*/ 2525363 h 2571845"/>
              <a:gd name="connsiteX321" fmla="*/ 1256633 w 9524996"/>
              <a:gd name="connsiteY321" fmla="*/ 2508885 h 2571845"/>
              <a:gd name="connsiteX322" fmla="*/ 1290066 w 9524996"/>
              <a:gd name="connsiteY322" fmla="*/ 2464689 h 2571845"/>
              <a:gd name="connsiteX323" fmla="*/ 1349027 w 9524996"/>
              <a:gd name="connsiteY323" fmla="*/ 2464689 h 2571845"/>
              <a:gd name="connsiteX324" fmla="*/ 1295971 w 9524996"/>
              <a:gd name="connsiteY324" fmla="*/ 2542032 h 2571845"/>
              <a:gd name="connsiteX325" fmla="*/ 1197484 w 9524996"/>
              <a:gd name="connsiteY325" fmla="*/ 2571750 h 2571845"/>
              <a:gd name="connsiteX326" fmla="*/ 1113473 w 9524996"/>
              <a:gd name="connsiteY326" fmla="*/ 2550604 h 2571845"/>
              <a:gd name="connsiteX327" fmla="*/ 1055561 w 9524996"/>
              <a:gd name="connsiteY327" fmla="*/ 2490692 h 2571845"/>
              <a:gd name="connsiteX328" fmla="*/ 1034416 w 9524996"/>
              <a:gd name="connsiteY328" fmla="*/ 2400871 h 2571845"/>
              <a:gd name="connsiteX329" fmla="*/ 1054989 w 9524996"/>
              <a:gd name="connsiteY329" fmla="*/ 2311241 h 2571845"/>
              <a:gd name="connsiteX330" fmla="*/ 1112331 w 9524996"/>
              <a:gd name="connsiteY330" fmla="*/ 2252091 h 2571845"/>
              <a:gd name="connsiteX331" fmla="*/ 1197484 w 9524996"/>
              <a:gd name="connsiteY331" fmla="*/ 2231326 h 2571845"/>
              <a:gd name="connsiteX332" fmla="*/ 5694041 w 9524996"/>
              <a:gd name="connsiteY332" fmla="*/ 2230945 h 2571845"/>
              <a:gd name="connsiteX333" fmla="*/ 5767289 w 9524996"/>
              <a:gd name="connsiteY333" fmla="*/ 2249519 h 2571845"/>
              <a:gd name="connsiteX334" fmla="*/ 5814818 w 9524996"/>
              <a:gd name="connsiteY334" fmla="*/ 2304287 h 2571845"/>
              <a:gd name="connsiteX335" fmla="*/ 5860443 w 9524996"/>
              <a:gd name="connsiteY335" fmla="*/ 2250090 h 2571845"/>
              <a:gd name="connsiteX336" fmla="*/ 5931499 w 9524996"/>
              <a:gd name="connsiteY336" fmla="*/ 2230945 h 2571845"/>
              <a:gd name="connsiteX337" fmla="*/ 5999984 w 9524996"/>
              <a:gd name="connsiteY337" fmla="*/ 2246757 h 2571845"/>
              <a:gd name="connsiteX338" fmla="*/ 5999984 w 9524996"/>
              <a:gd name="connsiteY338" fmla="*/ 2246661 h 2571845"/>
              <a:gd name="connsiteX339" fmla="*/ 6047514 w 9524996"/>
              <a:gd name="connsiteY339" fmla="*/ 2294382 h 2571845"/>
              <a:gd name="connsiteX340" fmla="*/ 6064945 w 9524996"/>
              <a:gd name="connsiteY340" fmla="*/ 2372105 h 2571845"/>
              <a:gd name="connsiteX341" fmla="*/ 6064945 w 9524996"/>
              <a:gd name="connsiteY341" fmla="*/ 2566320 h 2571845"/>
              <a:gd name="connsiteX342" fmla="*/ 6010748 w 9524996"/>
              <a:gd name="connsiteY342" fmla="*/ 2566320 h 2571845"/>
              <a:gd name="connsiteX343" fmla="*/ 6010748 w 9524996"/>
              <a:gd name="connsiteY343" fmla="*/ 2380011 h 2571845"/>
              <a:gd name="connsiteX344" fmla="*/ 5986459 w 9524996"/>
              <a:gd name="connsiteY344" fmla="*/ 2304478 h 2571845"/>
              <a:gd name="connsiteX345" fmla="*/ 5920736 w 9524996"/>
              <a:gd name="connsiteY345" fmla="*/ 2278475 h 2571845"/>
              <a:gd name="connsiteX346" fmla="*/ 5852823 w 9524996"/>
              <a:gd name="connsiteY346" fmla="*/ 2305716 h 2571845"/>
              <a:gd name="connsiteX347" fmla="*/ 5827582 w 9524996"/>
              <a:gd name="connsiteY347" fmla="*/ 2384774 h 2571845"/>
              <a:gd name="connsiteX348" fmla="*/ 5827582 w 9524996"/>
              <a:gd name="connsiteY348" fmla="*/ 2566416 h 2571845"/>
              <a:gd name="connsiteX349" fmla="*/ 5773385 w 9524996"/>
              <a:gd name="connsiteY349" fmla="*/ 2566416 h 2571845"/>
              <a:gd name="connsiteX350" fmla="*/ 5773385 w 9524996"/>
              <a:gd name="connsiteY350" fmla="*/ 2380107 h 2571845"/>
              <a:gd name="connsiteX351" fmla="*/ 5749096 w 9524996"/>
              <a:gd name="connsiteY351" fmla="*/ 2304573 h 2571845"/>
              <a:gd name="connsiteX352" fmla="*/ 5683088 w 9524996"/>
              <a:gd name="connsiteY352" fmla="*/ 2278570 h 2571845"/>
              <a:gd name="connsiteX353" fmla="*/ 5615175 w 9524996"/>
              <a:gd name="connsiteY353" fmla="*/ 2305812 h 2571845"/>
              <a:gd name="connsiteX354" fmla="*/ 5589933 w 9524996"/>
              <a:gd name="connsiteY354" fmla="*/ 2384869 h 2571845"/>
              <a:gd name="connsiteX355" fmla="*/ 5589933 w 9524996"/>
              <a:gd name="connsiteY355" fmla="*/ 2566511 h 2571845"/>
              <a:gd name="connsiteX356" fmla="*/ 5535355 w 9524996"/>
              <a:gd name="connsiteY356" fmla="*/ 2566511 h 2571845"/>
              <a:gd name="connsiteX357" fmla="*/ 5535355 w 9524996"/>
              <a:gd name="connsiteY357" fmla="*/ 2237041 h 2571845"/>
              <a:gd name="connsiteX358" fmla="*/ 5589933 w 9524996"/>
              <a:gd name="connsiteY358" fmla="*/ 2237041 h 2571845"/>
              <a:gd name="connsiteX359" fmla="*/ 5589933 w 9524996"/>
              <a:gd name="connsiteY359" fmla="*/ 2284380 h 2571845"/>
              <a:gd name="connsiteX360" fmla="*/ 5633558 w 9524996"/>
              <a:gd name="connsiteY360" fmla="*/ 2244661 h 2571845"/>
              <a:gd name="connsiteX361" fmla="*/ 5694041 w 9524996"/>
              <a:gd name="connsiteY361" fmla="*/ 2230945 h 2571845"/>
              <a:gd name="connsiteX362" fmla="*/ 3590255 w 9524996"/>
              <a:gd name="connsiteY362" fmla="*/ 2230945 h 2571845"/>
              <a:gd name="connsiteX363" fmla="*/ 3663502 w 9524996"/>
              <a:gd name="connsiteY363" fmla="*/ 2249519 h 2571845"/>
              <a:gd name="connsiteX364" fmla="*/ 3711031 w 9524996"/>
              <a:gd name="connsiteY364" fmla="*/ 2304287 h 2571845"/>
              <a:gd name="connsiteX365" fmla="*/ 3756656 w 9524996"/>
              <a:gd name="connsiteY365" fmla="*/ 2250090 h 2571845"/>
              <a:gd name="connsiteX366" fmla="*/ 3827713 w 9524996"/>
              <a:gd name="connsiteY366" fmla="*/ 2230945 h 2571845"/>
              <a:gd name="connsiteX367" fmla="*/ 3896198 w 9524996"/>
              <a:gd name="connsiteY367" fmla="*/ 2246757 h 2571845"/>
              <a:gd name="connsiteX368" fmla="*/ 3896198 w 9524996"/>
              <a:gd name="connsiteY368" fmla="*/ 2246661 h 2571845"/>
              <a:gd name="connsiteX369" fmla="*/ 3943727 w 9524996"/>
              <a:gd name="connsiteY369" fmla="*/ 2294382 h 2571845"/>
              <a:gd name="connsiteX370" fmla="*/ 3961158 w 9524996"/>
              <a:gd name="connsiteY370" fmla="*/ 2372105 h 2571845"/>
              <a:gd name="connsiteX371" fmla="*/ 3961158 w 9524996"/>
              <a:gd name="connsiteY371" fmla="*/ 2566320 h 2571845"/>
              <a:gd name="connsiteX372" fmla="*/ 3906961 w 9524996"/>
              <a:gd name="connsiteY372" fmla="*/ 2566320 h 2571845"/>
              <a:gd name="connsiteX373" fmla="*/ 3906961 w 9524996"/>
              <a:gd name="connsiteY373" fmla="*/ 2380011 h 2571845"/>
              <a:gd name="connsiteX374" fmla="*/ 3882672 w 9524996"/>
              <a:gd name="connsiteY374" fmla="*/ 2304478 h 2571845"/>
              <a:gd name="connsiteX375" fmla="*/ 3816950 w 9524996"/>
              <a:gd name="connsiteY375" fmla="*/ 2278475 h 2571845"/>
              <a:gd name="connsiteX376" fmla="*/ 3749036 w 9524996"/>
              <a:gd name="connsiteY376" fmla="*/ 2305716 h 2571845"/>
              <a:gd name="connsiteX377" fmla="*/ 3723795 w 9524996"/>
              <a:gd name="connsiteY377" fmla="*/ 2384774 h 2571845"/>
              <a:gd name="connsiteX378" fmla="*/ 3723795 w 9524996"/>
              <a:gd name="connsiteY378" fmla="*/ 2566416 h 2571845"/>
              <a:gd name="connsiteX379" fmla="*/ 3669598 w 9524996"/>
              <a:gd name="connsiteY379" fmla="*/ 2566416 h 2571845"/>
              <a:gd name="connsiteX380" fmla="*/ 3669598 w 9524996"/>
              <a:gd name="connsiteY380" fmla="*/ 2380107 h 2571845"/>
              <a:gd name="connsiteX381" fmla="*/ 3645309 w 9524996"/>
              <a:gd name="connsiteY381" fmla="*/ 2304573 h 2571845"/>
              <a:gd name="connsiteX382" fmla="*/ 3579301 w 9524996"/>
              <a:gd name="connsiteY382" fmla="*/ 2278570 h 2571845"/>
              <a:gd name="connsiteX383" fmla="*/ 3511388 w 9524996"/>
              <a:gd name="connsiteY383" fmla="*/ 2305812 h 2571845"/>
              <a:gd name="connsiteX384" fmla="*/ 3486146 w 9524996"/>
              <a:gd name="connsiteY384" fmla="*/ 2384869 h 2571845"/>
              <a:gd name="connsiteX385" fmla="*/ 3486146 w 9524996"/>
              <a:gd name="connsiteY385" fmla="*/ 2566511 h 2571845"/>
              <a:gd name="connsiteX386" fmla="*/ 3431568 w 9524996"/>
              <a:gd name="connsiteY386" fmla="*/ 2566511 h 2571845"/>
              <a:gd name="connsiteX387" fmla="*/ 3431568 w 9524996"/>
              <a:gd name="connsiteY387" fmla="*/ 2237041 h 2571845"/>
              <a:gd name="connsiteX388" fmla="*/ 3486146 w 9524996"/>
              <a:gd name="connsiteY388" fmla="*/ 2237041 h 2571845"/>
              <a:gd name="connsiteX389" fmla="*/ 3486146 w 9524996"/>
              <a:gd name="connsiteY389" fmla="*/ 2284380 h 2571845"/>
              <a:gd name="connsiteX390" fmla="*/ 3529771 w 9524996"/>
              <a:gd name="connsiteY390" fmla="*/ 2244661 h 2571845"/>
              <a:gd name="connsiteX391" fmla="*/ 3590255 w 9524996"/>
              <a:gd name="connsiteY391" fmla="*/ 2230945 h 2571845"/>
              <a:gd name="connsiteX392" fmla="*/ 7532843 w 9524996"/>
              <a:gd name="connsiteY392" fmla="*/ 2230850 h 2571845"/>
              <a:gd name="connsiteX393" fmla="*/ 7532843 w 9524996"/>
              <a:gd name="connsiteY393" fmla="*/ 2287428 h 2571845"/>
              <a:gd name="connsiteX394" fmla="*/ 7518365 w 9524996"/>
              <a:gd name="connsiteY394" fmla="*/ 2287428 h 2571845"/>
              <a:gd name="connsiteX395" fmla="*/ 7426353 w 9524996"/>
              <a:gd name="connsiteY395" fmla="*/ 2387250 h 2571845"/>
              <a:gd name="connsiteX396" fmla="*/ 7426353 w 9524996"/>
              <a:gd name="connsiteY396" fmla="*/ 2566320 h 2571845"/>
              <a:gd name="connsiteX397" fmla="*/ 7371775 w 9524996"/>
              <a:gd name="connsiteY397" fmla="*/ 2566320 h 2571845"/>
              <a:gd name="connsiteX398" fmla="*/ 7371775 w 9524996"/>
              <a:gd name="connsiteY398" fmla="*/ 2236851 h 2571845"/>
              <a:gd name="connsiteX399" fmla="*/ 7426353 w 9524996"/>
              <a:gd name="connsiteY399" fmla="*/ 2236851 h 2571845"/>
              <a:gd name="connsiteX400" fmla="*/ 7426353 w 9524996"/>
              <a:gd name="connsiteY400" fmla="*/ 2290286 h 2571845"/>
              <a:gd name="connsiteX401" fmla="*/ 7467692 w 9524996"/>
              <a:gd name="connsiteY401" fmla="*/ 2246471 h 2571845"/>
              <a:gd name="connsiteX402" fmla="*/ 7532843 w 9524996"/>
              <a:gd name="connsiteY402" fmla="*/ 2230850 h 2571845"/>
              <a:gd name="connsiteX403" fmla="*/ 741046 w 9524996"/>
              <a:gd name="connsiteY403" fmla="*/ 2192178 h 2571845"/>
              <a:gd name="connsiteX404" fmla="*/ 741046 w 9524996"/>
              <a:gd name="connsiteY404" fmla="*/ 2328005 h 2571845"/>
              <a:gd name="connsiteX405" fmla="*/ 833057 w 9524996"/>
              <a:gd name="connsiteY405" fmla="*/ 2328005 h 2571845"/>
              <a:gd name="connsiteX406" fmla="*/ 892588 w 9524996"/>
              <a:gd name="connsiteY406" fmla="*/ 2310003 h 2571845"/>
              <a:gd name="connsiteX407" fmla="*/ 913734 w 9524996"/>
              <a:gd name="connsiteY407" fmla="*/ 2260092 h 2571845"/>
              <a:gd name="connsiteX408" fmla="*/ 892588 w 9524996"/>
              <a:gd name="connsiteY408" fmla="*/ 2210180 h 2571845"/>
              <a:gd name="connsiteX409" fmla="*/ 831914 w 9524996"/>
              <a:gd name="connsiteY409" fmla="*/ 2192178 h 2571845"/>
              <a:gd name="connsiteX410" fmla="*/ 6791989 w 9524996"/>
              <a:gd name="connsiteY410" fmla="*/ 2153983 h 2571845"/>
              <a:gd name="connsiteX411" fmla="*/ 6846758 w 9524996"/>
              <a:gd name="connsiteY411" fmla="*/ 2153983 h 2571845"/>
              <a:gd name="connsiteX412" fmla="*/ 6846758 w 9524996"/>
              <a:gd name="connsiteY412" fmla="*/ 2236946 h 2571845"/>
              <a:gd name="connsiteX413" fmla="*/ 6932673 w 9524996"/>
              <a:gd name="connsiteY413" fmla="*/ 2236946 h 2571845"/>
              <a:gd name="connsiteX414" fmla="*/ 6932673 w 9524996"/>
              <a:gd name="connsiteY414" fmla="*/ 2281999 h 2571845"/>
              <a:gd name="connsiteX415" fmla="*/ 6846758 w 9524996"/>
              <a:gd name="connsiteY415" fmla="*/ 2281999 h 2571845"/>
              <a:gd name="connsiteX416" fmla="*/ 6846758 w 9524996"/>
              <a:gd name="connsiteY416" fmla="*/ 2476118 h 2571845"/>
              <a:gd name="connsiteX417" fmla="*/ 6856949 w 9524996"/>
              <a:gd name="connsiteY417" fmla="*/ 2510218 h 2571845"/>
              <a:gd name="connsiteX418" fmla="*/ 6892382 w 9524996"/>
              <a:gd name="connsiteY418" fmla="*/ 2520029 h 2571845"/>
              <a:gd name="connsiteX419" fmla="*/ 6932673 w 9524996"/>
              <a:gd name="connsiteY419" fmla="*/ 2520029 h 2571845"/>
              <a:gd name="connsiteX420" fmla="*/ 6932673 w 9524996"/>
              <a:gd name="connsiteY420" fmla="*/ 2566416 h 2571845"/>
              <a:gd name="connsiteX421" fmla="*/ 6883333 w 9524996"/>
              <a:gd name="connsiteY421" fmla="*/ 2566416 h 2571845"/>
              <a:gd name="connsiteX422" fmla="*/ 6814848 w 9524996"/>
              <a:gd name="connsiteY422" fmla="*/ 2545270 h 2571845"/>
              <a:gd name="connsiteX423" fmla="*/ 6791989 w 9524996"/>
              <a:gd name="connsiteY423" fmla="*/ 2476214 h 2571845"/>
              <a:gd name="connsiteX424" fmla="*/ 6791989 w 9524996"/>
              <a:gd name="connsiteY424" fmla="*/ 2281999 h 2571845"/>
              <a:gd name="connsiteX425" fmla="*/ 6749317 w 9524996"/>
              <a:gd name="connsiteY425" fmla="*/ 2281999 h 2571845"/>
              <a:gd name="connsiteX426" fmla="*/ 6749317 w 9524996"/>
              <a:gd name="connsiteY426" fmla="*/ 2236946 h 2571845"/>
              <a:gd name="connsiteX427" fmla="*/ 6791989 w 9524996"/>
              <a:gd name="connsiteY427" fmla="*/ 2236946 h 2571845"/>
              <a:gd name="connsiteX428" fmla="*/ 6573199 w 9524996"/>
              <a:gd name="connsiteY428" fmla="*/ 2153983 h 2571845"/>
              <a:gd name="connsiteX429" fmla="*/ 6627968 w 9524996"/>
              <a:gd name="connsiteY429" fmla="*/ 2153983 h 2571845"/>
              <a:gd name="connsiteX430" fmla="*/ 6627968 w 9524996"/>
              <a:gd name="connsiteY430" fmla="*/ 2236946 h 2571845"/>
              <a:gd name="connsiteX431" fmla="*/ 6713883 w 9524996"/>
              <a:gd name="connsiteY431" fmla="*/ 2236946 h 2571845"/>
              <a:gd name="connsiteX432" fmla="*/ 6713883 w 9524996"/>
              <a:gd name="connsiteY432" fmla="*/ 2281999 h 2571845"/>
              <a:gd name="connsiteX433" fmla="*/ 6627968 w 9524996"/>
              <a:gd name="connsiteY433" fmla="*/ 2281999 h 2571845"/>
              <a:gd name="connsiteX434" fmla="*/ 6627968 w 9524996"/>
              <a:gd name="connsiteY434" fmla="*/ 2476118 h 2571845"/>
              <a:gd name="connsiteX435" fmla="*/ 6638159 w 9524996"/>
              <a:gd name="connsiteY435" fmla="*/ 2510218 h 2571845"/>
              <a:gd name="connsiteX436" fmla="*/ 6673593 w 9524996"/>
              <a:gd name="connsiteY436" fmla="*/ 2520029 h 2571845"/>
              <a:gd name="connsiteX437" fmla="*/ 6713883 w 9524996"/>
              <a:gd name="connsiteY437" fmla="*/ 2520029 h 2571845"/>
              <a:gd name="connsiteX438" fmla="*/ 6713883 w 9524996"/>
              <a:gd name="connsiteY438" fmla="*/ 2566416 h 2571845"/>
              <a:gd name="connsiteX439" fmla="*/ 6664544 w 9524996"/>
              <a:gd name="connsiteY439" fmla="*/ 2566416 h 2571845"/>
              <a:gd name="connsiteX440" fmla="*/ 6596059 w 9524996"/>
              <a:gd name="connsiteY440" fmla="*/ 2545270 h 2571845"/>
              <a:gd name="connsiteX441" fmla="*/ 6573199 w 9524996"/>
              <a:gd name="connsiteY441" fmla="*/ 2476214 h 2571845"/>
              <a:gd name="connsiteX442" fmla="*/ 6573199 w 9524996"/>
              <a:gd name="connsiteY442" fmla="*/ 2281999 h 2571845"/>
              <a:gd name="connsiteX443" fmla="*/ 6530527 w 9524996"/>
              <a:gd name="connsiteY443" fmla="*/ 2281999 h 2571845"/>
              <a:gd name="connsiteX444" fmla="*/ 6530527 w 9524996"/>
              <a:gd name="connsiteY444" fmla="*/ 2236946 h 2571845"/>
              <a:gd name="connsiteX445" fmla="*/ 6573199 w 9524996"/>
              <a:gd name="connsiteY445" fmla="*/ 2236946 h 2571845"/>
              <a:gd name="connsiteX446" fmla="*/ 4469127 w 9524996"/>
              <a:gd name="connsiteY446" fmla="*/ 2153983 h 2571845"/>
              <a:gd name="connsiteX447" fmla="*/ 4523896 w 9524996"/>
              <a:gd name="connsiteY447" fmla="*/ 2153983 h 2571845"/>
              <a:gd name="connsiteX448" fmla="*/ 4523896 w 9524996"/>
              <a:gd name="connsiteY448" fmla="*/ 2236946 h 2571845"/>
              <a:gd name="connsiteX449" fmla="*/ 4609811 w 9524996"/>
              <a:gd name="connsiteY449" fmla="*/ 2236946 h 2571845"/>
              <a:gd name="connsiteX450" fmla="*/ 4609811 w 9524996"/>
              <a:gd name="connsiteY450" fmla="*/ 2281999 h 2571845"/>
              <a:gd name="connsiteX451" fmla="*/ 4523896 w 9524996"/>
              <a:gd name="connsiteY451" fmla="*/ 2281999 h 2571845"/>
              <a:gd name="connsiteX452" fmla="*/ 4523896 w 9524996"/>
              <a:gd name="connsiteY452" fmla="*/ 2476118 h 2571845"/>
              <a:gd name="connsiteX453" fmla="*/ 4534087 w 9524996"/>
              <a:gd name="connsiteY453" fmla="*/ 2510218 h 2571845"/>
              <a:gd name="connsiteX454" fmla="*/ 4569520 w 9524996"/>
              <a:gd name="connsiteY454" fmla="*/ 2520029 h 2571845"/>
              <a:gd name="connsiteX455" fmla="*/ 4609811 w 9524996"/>
              <a:gd name="connsiteY455" fmla="*/ 2520029 h 2571845"/>
              <a:gd name="connsiteX456" fmla="*/ 4609811 w 9524996"/>
              <a:gd name="connsiteY456" fmla="*/ 2566416 h 2571845"/>
              <a:gd name="connsiteX457" fmla="*/ 4560472 w 9524996"/>
              <a:gd name="connsiteY457" fmla="*/ 2566416 h 2571845"/>
              <a:gd name="connsiteX458" fmla="*/ 4491987 w 9524996"/>
              <a:gd name="connsiteY458" fmla="*/ 2545270 h 2571845"/>
              <a:gd name="connsiteX459" fmla="*/ 4469127 w 9524996"/>
              <a:gd name="connsiteY459" fmla="*/ 2476214 h 2571845"/>
              <a:gd name="connsiteX460" fmla="*/ 4469127 w 9524996"/>
              <a:gd name="connsiteY460" fmla="*/ 2281999 h 2571845"/>
              <a:gd name="connsiteX461" fmla="*/ 4426455 w 9524996"/>
              <a:gd name="connsiteY461" fmla="*/ 2281999 h 2571845"/>
              <a:gd name="connsiteX462" fmla="*/ 4426455 w 9524996"/>
              <a:gd name="connsiteY462" fmla="*/ 2236946 h 2571845"/>
              <a:gd name="connsiteX463" fmla="*/ 4469127 w 9524996"/>
              <a:gd name="connsiteY463" fmla="*/ 2236946 h 2571845"/>
              <a:gd name="connsiteX464" fmla="*/ 7921939 w 9524996"/>
              <a:gd name="connsiteY464" fmla="*/ 2147125 h 2571845"/>
              <a:gd name="connsiteX465" fmla="*/ 7980899 w 9524996"/>
              <a:gd name="connsiteY465" fmla="*/ 2147125 h 2571845"/>
              <a:gd name="connsiteX466" fmla="*/ 7974231 w 9524996"/>
              <a:gd name="connsiteY466" fmla="*/ 2447829 h 2571845"/>
              <a:gd name="connsiteX467" fmla="*/ 7928607 w 9524996"/>
              <a:gd name="connsiteY467" fmla="*/ 2447829 h 2571845"/>
              <a:gd name="connsiteX468" fmla="*/ 686276 w 9524996"/>
              <a:gd name="connsiteY468" fmla="*/ 2147125 h 2571845"/>
              <a:gd name="connsiteX469" fmla="*/ 836581 w 9524996"/>
              <a:gd name="connsiteY469" fmla="*/ 2147125 h 2571845"/>
              <a:gd name="connsiteX470" fmla="*/ 909162 w 9524996"/>
              <a:gd name="connsiteY470" fmla="*/ 2161222 h 2571845"/>
              <a:gd name="connsiteX471" fmla="*/ 954406 w 9524996"/>
              <a:gd name="connsiteY471" fmla="*/ 2199417 h 2571845"/>
              <a:gd name="connsiteX472" fmla="*/ 969266 w 9524996"/>
              <a:gd name="connsiteY472" fmla="*/ 2253615 h 2571845"/>
              <a:gd name="connsiteX473" fmla="*/ 949263 w 9524996"/>
              <a:gd name="connsiteY473" fmla="*/ 2315051 h 2571845"/>
              <a:gd name="connsiteX474" fmla="*/ 896017 w 9524996"/>
              <a:gd name="connsiteY474" fmla="*/ 2350293 h 2571845"/>
              <a:gd name="connsiteX475" fmla="*/ 937738 w 9524996"/>
              <a:gd name="connsiteY475" fmla="*/ 2368867 h 2571845"/>
              <a:gd name="connsiteX476" fmla="*/ 937927 w 9524996"/>
              <a:gd name="connsiteY476" fmla="*/ 2368962 h 2571845"/>
              <a:gd name="connsiteX477" fmla="*/ 968026 w 9524996"/>
              <a:gd name="connsiteY477" fmla="*/ 2406396 h 2571845"/>
              <a:gd name="connsiteX478" fmla="*/ 979171 w 9524996"/>
              <a:gd name="connsiteY478" fmla="*/ 2453925 h 2571845"/>
              <a:gd name="connsiteX479" fmla="*/ 962883 w 9524996"/>
              <a:gd name="connsiteY479" fmla="*/ 2511266 h 2571845"/>
              <a:gd name="connsiteX480" fmla="*/ 915734 w 9524996"/>
              <a:gd name="connsiteY480" fmla="*/ 2551557 h 2571845"/>
              <a:gd name="connsiteX481" fmla="*/ 842487 w 9524996"/>
              <a:gd name="connsiteY481" fmla="*/ 2566225 h 2571845"/>
              <a:gd name="connsiteX482" fmla="*/ 686276 w 9524996"/>
              <a:gd name="connsiteY482" fmla="*/ 2566225 h 2571845"/>
              <a:gd name="connsiteX483" fmla="*/ 4676295 w 9524996"/>
              <a:gd name="connsiteY483" fmla="*/ 2121503 h 2571845"/>
              <a:gd name="connsiteX484" fmla="*/ 4730873 w 9524996"/>
              <a:gd name="connsiteY484" fmla="*/ 2121503 h 2571845"/>
              <a:gd name="connsiteX485" fmla="*/ 4730873 w 9524996"/>
              <a:gd name="connsiteY485" fmla="*/ 2283809 h 2571845"/>
              <a:gd name="connsiteX486" fmla="*/ 4775736 w 9524996"/>
              <a:gd name="connsiteY486" fmla="*/ 2244661 h 2571845"/>
              <a:gd name="connsiteX487" fmla="*/ 4839744 w 9524996"/>
              <a:gd name="connsiteY487" fmla="*/ 2230945 h 2571845"/>
              <a:gd name="connsiteX488" fmla="*/ 4907086 w 9524996"/>
              <a:gd name="connsiteY488" fmla="*/ 2246757 h 2571845"/>
              <a:gd name="connsiteX489" fmla="*/ 4906990 w 9524996"/>
              <a:gd name="connsiteY489" fmla="*/ 2246661 h 2571845"/>
              <a:gd name="connsiteX490" fmla="*/ 4954139 w 9524996"/>
              <a:gd name="connsiteY490" fmla="*/ 2294382 h 2571845"/>
              <a:gd name="connsiteX491" fmla="*/ 4971379 w 9524996"/>
              <a:gd name="connsiteY491" fmla="*/ 2372106 h 2571845"/>
              <a:gd name="connsiteX492" fmla="*/ 4971379 w 9524996"/>
              <a:gd name="connsiteY492" fmla="*/ 2566320 h 2571845"/>
              <a:gd name="connsiteX493" fmla="*/ 4917182 w 9524996"/>
              <a:gd name="connsiteY493" fmla="*/ 2566320 h 2571845"/>
              <a:gd name="connsiteX494" fmla="*/ 4917182 w 9524996"/>
              <a:gd name="connsiteY494" fmla="*/ 2380012 h 2571845"/>
              <a:gd name="connsiteX495" fmla="*/ 4892513 w 9524996"/>
              <a:gd name="connsiteY495" fmla="*/ 2304478 h 2571845"/>
              <a:gd name="connsiteX496" fmla="*/ 4825171 w 9524996"/>
              <a:gd name="connsiteY496" fmla="*/ 2278475 h 2571845"/>
              <a:gd name="connsiteX497" fmla="*/ 4756495 w 9524996"/>
              <a:gd name="connsiteY497" fmla="*/ 2305526 h 2571845"/>
              <a:gd name="connsiteX498" fmla="*/ 4730873 w 9524996"/>
              <a:gd name="connsiteY498" fmla="*/ 2384203 h 2571845"/>
              <a:gd name="connsiteX499" fmla="*/ 4730873 w 9524996"/>
              <a:gd name="connsiteY499" fmla="*/ 2566416 h 2571845"/>
              <a:gd name="connsiteX500" fmla="*/ 4676295 w 9524996"/>
              <a:gd name="connsiteY500" fmla="*/ 2566416 h 2571845"/>
              <a:gd name="connsiteX501" fmla="*/ 9201527 w 9524996"/>
              <a:gd name="connsiteY501" fmla="*/ 203359 h 2571845"/>
              <a:gd name="connsiteX502" fmla="*/ 9201527 w 9524996"/>
              <a:gd name="connsiteY502" fmla="*/ 279178 h 2571845"/>
              <a:gd name="connsiteX503" fmla="*/ 9254772 w 9524996"/>
              <a:gd name="connsiteY503" fmla="*/ 279178 h 2571845"/>
              <a:gd name="connsiteX504" fmla="*/ 9293539 w 9524996"/>
              <a:gd name="connsiteY504" fmla="*/ 241649 h 2571845"/>
              <a:gd name="connsiteX505" fmla="*/ 9256391 w 9524996"/>
              <a:gd name="connsiteY505" fmla="*/ 203359 h 2571845"/>
              <a:gd name="connsiteX506" fmla="*/ 9145711 w 9524996"/>
              <a:gd name="connsiteY506" fmla="*/ 149066 h 2571845"/>
              <a:gd name="connsiteX507" fmla="*/ 9256296 w 9524996"/>
              <a:gd name="connsiteY507" fmla="*/ 149066 h 2571845"/>
              <a:gd name="connsiteX508" fmla="*/ 9348308 w 9524996"/>
              <a:gd name="connsiteY508" fmla="*/ 241649 h 2571845"/>
              <a:gd name="connsiteX509" fmla="*/ 9286204 w 9524996"/>
              <a:gd name="connsiteY509" fmla="*/ 329374 h 2571845"/>
              <a:gd name="connsiteX510" fmla="*/ 9358880 w 9524996"/>
              <a:gd name="connsiteY510" fmla="*/ 430720 h 2571845"/>
              <a:gd name="connsiteX511" fmla="*/ 9291062 w 9524996"/>
              <a:gd name="connsiteY511" fmla="*/ 430720 h 2571845"/>
              <a:gd name="connsiteX512" fmla="*/ 9220006 w 9524996"/>
              <a:gd name="connsiteY512" fmla="*/ 333375 h 2571845"/>
              <a:gd name="connsiteX513" fmla="*/ 9201432 w 9524996"/>
              <a:gd name="connsiteY513" fmla="*/ 333375 h 2571845"/>
              <a:gd name="connsiteX514" fmla="*/ 9201432 w 9524996"/>
              <a:gd name="connsiteY514" fmla="*/ 430720 h 2571845"/>
              <a:gd name="connsiteX515" fmla="*/ 9145711 w 9524996"/>
              <a:gd name="connsiteY515" fmla="*/ 430720 h 2571845"/>
              <a:gd name="connsiteX516" fmla="*/ 9242580 w 9524996"/>
              <a:gd name="connsiteY516" fmla="*/ 55626 h 2571845"/>
              <a:gd name="connsiteX517" fmla="*/ 9010170 w 9524996"/>
              <a:gd name="connsiteY517" fmla="*/ 288607 h 2571845"/>
              <a:gd name="connsiteX518" fmla="*/ 9242580 w 9524996"/>
              <a:gd name="connsiteY518" fmla="*/ 520827 h 2571845"/>
              <a:gd name="connsiteX519" fmla="*/ 9474990 w 9524996"/>
              <a:gd name="connsiteY519" fmla="*/ 288607 h 2571845"/>
              <a:gd name="connsiteX520" fmla="*/ 9242580 w 9524996"/>
              <a:gd name="connsiteY520" fmla="*/ 55626 h 2571845"/>
              <a:gd name="connsiteX521" fmla="*/ 9242580 w 9524996"/>
              <a:gd name="connsiteY521" fmla="*/ 6191 h 2571845"/>
              <a:gd name="connsiteX522" fmla="*/ 9524996 w 9524996"/>
              <a:gd name="connsiteY522" fmla="*/ 288607 h 2571845"/>
              <a:gd name="connsiteX523" fmla="*/ 9242580 w 9524996"/>
              <a:gd name="connsiteY523" fmla="*/ 570262 h 2571845"/>
              <a:gd name="connsiteX524" fmla="*/ 8960926 w 9524996"/>
              <a:gd name="connsiteY524" fmla="*/ 288607 h 2571845"/>
              <a:gd name="connsiteX525" fmla="*/ 9242580 w 9524996"/>
              <a:gd name="connsiteY525" fmla="*/ 6191 h 2571845"/>
              <a:gd name="connsiteX526" fmla="*/ 8328561 w 9524996"/>
              <a:gd name="connsiteY526" fmla="*/ 0 h 2571845"/>
              <a:gd name="connsiteX527" fmla="*/ 8676319 w 9524996"/>
              <a:gd name="connsiteY527" fmla="*/ 0 h 2571845"/>
              <a:gd name="connsiteX528" fmla="*/ 8676319 w 9524996"/>
              <a:gd name="connsiteY528" fmla="*/ 1502759 h 2571845"/>
              <a:gd name="connsiteX529" fmla="*/ 8328561 w 9524996"/>
              <a:gd name="connsiteY529" fmla="*/ 1502759 h 2571845"/>
              <a:gd name="connsiteX530" fmla="*/ 6883047 w 9524996"/>
              <a:gd name="connsiteY530" fmla="*/ 0 h 2571845"/>
              <a:gd name="connsiteX531" fmla="*/ 8018617 w 9524996"/>
              <a:gd name="connsiteY531" fmla="*/ 0 h 2571845"/>
              <a:gd name="connsiteX532" fmla="*/ 8018617 w 9524996"/>
              <a:gd name="connsiteY532" fmla="*/ 279083 h 2571845"/>
              <a:gd name="connsiteX533" fmla="*/ 7228614 w 9524996"/>
              <a:gd name="connsiteY533" fmla="*/ 279083 h 2571845"/>
              <a:gd name="connsiteX534" fmla="*/ 7228614 w 9524996"/>
              <a:gd name="connsiteY534" fmla="*/ 605409 h 2571845"/>
              <a:gd name="connsiteX535" fmla="*/ 7926320 w 9524996"/>
              <a:gd name="connsiteY535" fmla="*/ 605409 h 2571845"/>
              <a:gd name="connsiteX536" fmla="*/ 7926320 w 9524996"/>
              <a:gd name="connsiteY536" fmla="*/ 875824 h 2571845"/>
              <a:gd name="connsiteX537" fmla="*/ 7228614 w 9524996"/>
              <a:gd name="connsiteY537" fmla="*/ 875824 h 2571845"/>
              <a:gd name="connsiteX538" fmla="*/ 7228614 w 9524996"/>
              <a:gd name="connsiteY538" fmla="*/ 1223677 h 2571845"/>
              <a:gd name="connsiteX539" fmla="*/ 8046526 w 9524996"/>
              <a:gd name="connsiteY539" fmla="*/ 1223677 h 2571845"/>
              <a:gd name="connsiteX540" fmla="*/ 8046526 w 9524996"/>
              <a:gd name="connsiteY540" fmla="*/ 1502759 h 2571845"/>
              <a:gd name="connsiteX541" fmla="*/ 6883047 w 9524996"/>
              <a:gd name="connsiteY541" fmla="*/ 1502759 h 2571845"/>
              <a:gd name="connsiteX542" fmla="*/ 4907181 w 9524996"/>
              <a:gd name="connsiteY542" fmla="*/ 0 h 2571845"/>
              <a:gd name="connsiteX543" fmla="*/ 5194836 w 9524996"/>
              <a:gd name="connsiteY543" fmla="*/ 0 h 2571845"/>
              <a:gd name="connsiteX544" fmla="*/ 5757668 w 9524996"/>
              <a:gd name="connsiteY544" fmla="*/ 933069 h 2571845"/>
              <a:gd name="connsiteX545" fmla="*/ 6311166 w 9524996"/>
              <a:gd name="connsiteY545" fmla="*/ 0 h 2571845"/>
              <a:gd name="connsiteX546" fmla="*/ 6596630 w 9524996"/>
              <a:gd name="connsiteY546" fmla="*/ 0 h 2571845"/>
              <a:gd name="connsiteX547" fmla="*/ 6600917 w 9524996"/>
              <a:gd name="connsiteY547" fmla="*/ 1502759 h 2571845"/>
              <a:gd name="connsiteX548" fmla="*/ 6274685 w 9524996"/>
              <a:gd name="connsiteY548" fmla="*/ 1502759 h 2571845"/>
              <a:gd name="connsiteX549" fmla="*/ 6272685 w 9524996"/>
              <a:gd name="connsiteY549" fmla="*/ 600742 h 2571845"/>
              <a:gd name="connsiteX550" fmla="*/ 5830249 w 9524996"/>
              <a:gd name="connsiteY550" fmla="*/ 1343882 h 2571845"/>
              <a:gd name="connsiteX551" fmla="*/ 5673563 w 9524996"/>
              <a:gd name="connsiteY551" fmla="*/ 1343882 h 2571845"/>
              <a:gd name="connsiteX552" fmla="*/ 5233412 w 9524996"/>
              <a:gd name="connsiteY552" fmla="*/ 620173 h 2571845"/>
              <a:gd name="connsiteX553" fmla="*/ 5233412 w 9524996"/>
              <a:gd name="connsiteY553" fmla="*/ 1502759 h 2571845"/>
              <a:gd name="connsiteX554" fmla="*/ 4907181 w 9524996"/>
              <a:gd name="connsiteY554" fmla="*/ 1502759 h 2571845"/>
              <a:gd name="connsiteX555" fmla="*/ 3005420 w 9524996"/>
              <a:gd name="connsiteY555" fmla="*/ 0 h 2571845"/>
              <a:gd name="connsiteX556" fmla="*/ 4508179 w 9524996"/>
              <a:gd name="connsiteY556" fmla="*/ 1502759 h 2571845"/>
              <a:gd name="connsiteX557" fmla="*/ 3005420 w 9524996"/>
              <a:gd name="connsiteY557" fmla="*/ 1502759 h 2571845"/>
              <a:gd name="connsiteX558" fmla="*/ 2415291 w 9524996"/>
              <a:gd name="connsiteY558" fmla="*/ 309252 h 2571845"/>
              <a:gd name="connsiteX559" fmla="*/ 2254092 w 9524996"/>
              <a:gd name="connsiteY559" fmla="*/ 201549 h 2571845"/>
              <a:gd name="connsiteX560" fmla="*/ 2426244 w 9524996"/>
              <a:gd name="connsiteY560" fmla="*/ 116090 h 2571845"/>
              <a:gd name="connsiteX561" fmla="*/ 3005420 w 9524996"/>
              <a:gd name="connsiteY561" fmla="*/ 0 h 2571845"/>
              <a:gd name="connsiteX562" fmla="*/ 1502761 w 9524996"/>
              <a:gd name="connsiteY562" fmla="*/ 0 h 2571845"/>
              <a:gd name="connsiteX563" fmla="*/ 2081926 w 9524996"/>
              <a:gd name="connsiteY563" fmla="*/ 116090 h 2571845"/>
              <a:gd name="connsiteX564" fmla="*/ 2254092 w 9524996"/>
              <a:gd name="connsiteY564" fmla="*/ 201549 h 2571845"/>
              <a:gd name="connsiteX565" fmla="*/ 2092894 w 9524996"/>
              <a:gd name="connsiteY565" fmla="*/ 309283 h 2571845"/>
              <a:gd name="connsiteX566" fmla="*/ 1502761 w 9524996"/>
              <a:gd name="connsiteY566" fmla="*/ 1502759 h 2571845"/>
              <a:gd name="connsiteX567" fmla="*/ 0 w 9524996"/>
              <a:gd name="connsiteY567" fmla="*/ 1502759 h 2571845"/>
              <a:gd name="connsiteX568" fmla="*/ 1502761 w 9524996"/>
              <a:gd name="connsiteY568" fmla="*/ 0 h 257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</a:cxnLst>
            <a:rect l="l" t="t" r="r" b="b"/>
            <a:pathLst>
              <a:path w="9524996" h="2571845">
                <a:moveTo>
                  <a:pt x="7953848" y="2495454"/>
                </a:moveTo>
                <a:cubicBezTo>
                  <a:pt x="7964135" y="2495454"/>
                  <a:pt x="7972422" y="2498978"/>
                  <a:pt x="7979279" y="2506217"/>
                </a:cubicBezTo>
                <a:cubicBezTo>
                  <a:pt x="7986328" y="2513457"/>
                  <a:pt x="7989853" y="2522315"/>
                  <a:pt x="7989853" y="2532602"/>
                </a:cubicBezTo>
                <a:cubicBezTo>
                  <a:pt x="7989853" y="2542889"/>
                  <a:pt x="7986328" y="2551747"/>
                  <a:pt x="7979279" y="2558986"/>
                </a:cubicBezTo>
                <a:cubicBezTo>
                  <a:pt x="7972422" y="2566225"/>
                  <a:pt x="7963849" y="2569749"/>
                  <a:pt x="7953848" y="2569749"/>
                </a:cubicBezTo>
                <a:cubicBezTo>
                  <a:pt x="7943847" y="2569749"/>
                  <a:pt x="7934512" y="2566225"/>
                  <a:pt x="7927464" y="2558986"/>
                </a:cubicBezTo>
                <a:cubicBezTo>
                  <a:pt x="7920225" y="2551747"/>
                  <a:pt x="7916510" y="2542889"/>
                  <a:pt x="7916510" y="2532602"/>
                </a:cubicBezTo>
                <a:cubicBezTo>
                  <a:pt x="7916510" y="2522315"/>
                  <a:pt x="7920225" y="2513457"/>
                  <a:pt x="7927464" y="2506217"/>
                </a:cubicBezTo>
                <a:cubicBezTo>
                  <a:pt x="7934512" y="2498978"/>
                  <a:pt x="7943561" y="2495454"/>
                  <a:pt x="7953848" y="2495454"/>
                </a:cubicBezTo>
                <a:close/>
                <a:moveTo>
                  <a:pt x="740950" y="2373249"/>
                </a:moveTo>
                <a:lnTo>
                  <a:pt x="740950" y="2521267"/>
                </a:lnTo>
                <a:lnTo>
                  <a:pt x="837820" y="2521267"/>
                </a:lnTo>
                <a:cubicBezTo>
                  <a:pt x="865061" y="2521267"/>
                  <a:pt x="886207" y="2514790"/>
                  <a:pt x="901448" y="2501931"/>
                </a:cubicBezTo>
                <a:lnTo>
                  <a:pt x="901542" y="2501836"/>
                </a:lnTo>
                <a:cubicBezTo>
                  <a:pt x="916782" y="2489073"/>
                  <a:pt x="924402" y="2471261"/>
                  <a:pt x="924402" y="2448401"/>
                </a:cubicBezTo>
                <a:cubicBezTo>
                  <a:pt x="924402" y="2425541"/>
                  <a:pt x="916402" y="2406681"/>
                  <a:pt x="900304" y="2393442"/>
                </a:cubicBezTo>
                <a:cubicBezTo>
                  <a:pt x="884206" y="2379916"/>
                  <a:pt x="862870" y="2373249"/>
                  <a:pt x="835915" y="2373249"/>
                </a:cubicBezTo>
                <a:close/>
                <a:moveTo>
                  <a:pt x="6301451" y="2278951"/>
                </a:moveTo>
                <a:cubicBezTo>
                  <a:pt x="6280877" y="2278951"/>
                  <a:pt x="6262303" y="2283618"/>
                  <a:pt x="6245444" y="2293239"/>
                </a:cubicBezTo>
                <a:cubicBezTo>
                  <a:pt x="6228584" y="2302859"/>
                  <a:pt x="6215345" y="2316956"/>
                  <a:pt x="6205343" y="2335339"/>
                </a:cubicBezTo>
                <a:cubicBezTo>
                  <a:pt x="6195152" y="2353913"/>
                  <a:pt x="6190294" y="2375439"/>
                  <a:pt x="6190294" y="2400300"/>
                </a:cubicBezTo>
                <a:cubicBezTo>
                  <a:pt x="6190294" y="2425160"/>
                  <a:pt x="6195152" y="2447448"/>
                  <a:pt x="6205343" y="2466308"/>
                </a:cubicBezTo>
                <a:cubicBezTo>
                  <a:pt x="6215345" y="2484882"/>
                  <a:pt x="6228680" y="2498978"/>
                  <a:pt x="6245444" y="2508980"/>
                </a:cubicBezTo>
                <a:cubicBezTo>
                  <a:pt x="6262303" y="2518791"/>
                  <a:pt x="6281067" y="2523648"/>
                  <a:pt x="6301451" y="2523648"/>
                </a:cubicBezTo>
                <a:cubicBezTo>
                  <a:pt x="6321835" y="2523648"/>
                  <a:pt x="6340599" y="2518791"/>
                  <a:pt x="6357648" y="2508980"/>
                </a:cubicBezTo>
                <a:cubicBezTo>
                  <a:pt x="6374698" y="2498978"/>
                  <a:pt x="6388224" y="2484882"/>
                  <a:pt x="6398320" y="2466308"/>
                </a:cubicBezTo>
                <a:cubicBezTo>
                  <a:pt x="6408321" y="2447543"/>
                  <a:pt x="6413370" y="2425826"/>
                  <a:pt x="6413370" y="2400966"/>
                </a:cubicBezTo>
                <a:cubicBezTo>
                  <a:pt x="6413370" y="2376106"/>
                  <a:pt x="6408321" y="2354580"/>
                  <a:pt x="6398320" y="2336006"/>
                </a:cubicBezTo>
                <a:lnTo>
                  <a:pt x="6398320" y="2335911"/>
                </a:lnTo>
                <a:cubicBezTo>
                  <a:pt x="6388128" y="2317527"/>
                  <a:pt x="6374603" y="2303430"/>
                  <a:pt x="6357648" y="2293620"/>
                </a:cubicBezTo>
                <a:cubicBezTo>
                  <a:pt x="6340599" y="2283809"/>
                  <a:pt x="6322025" y="2278951"/>
                  <a:pt x="6301451" y="2278951"/>
                </a:cubicBezTo>
                <a:close/>
                <a:moveTo>
                  <a:pt x="4197378" y="2278951"/>
                </a:moveTo>
                <a:cubicBezTo>
                  <a:pt x="4176804" y="2278951"/>
                  <a:pt x="4158230" y="2283618"/>
                  <a:pt x="4141371" y="2293239"/>
                </a:cubicBezTo>
                <a:cubicBezTo>
                  <a:pt x="4124512" y="2302859"/>
                  <a:pt x="4111272" y="2316956"/>
                  <a:pt x="4101271" y="2335339"/>
                </a:cubicBezTo>
                <a:cubicBezTo>
                  <a:pt x="4091079" y="2353913"/>
                  <a:pt x="4086221" y="2375439"/>
                  <a:pt x="4086221" y="2400300"/>
                </a:cubicBezTo>
                <a:cubicBezTo>
                  <a:pt x="4086221" y="2425160"/>
                  <a:pt x="4091079" y="2447448"/>
                  <a:pt x="4101271" y="2466308"/>
                </a:cubicBezTo>
                <a:cubicBezTo>
                  <a:pt x="4111272" y="2484882"/>
                  <a:pt x="4124607" y="2498978"/>
                  <a:pt x="4141371" y="2508980"/>
                </a:cubicBezTo>
                <a:cubicBezTo>
                  <a:pt x="4158230" y="2518791"/>
                  <a:pt x="4176995" y="2523648"/>
                  <a:pt x="4197378" y="2523648"/>
                </a:cubicBezTo>
                <a:cubicBezTo>
                  <a:pt x="4217762" y="2523648"/>
                  <a:pt x="4236526" y="2518791"/>
                  <a:pt x="4253576" y="2508980"/>
                </a:cubicBezTo>
                <a:cubicBezTo>
                  <a:pt x="4270625" y="2498978"/>
                  <a:pt x="4284151" y="2484882"/>
                  <a:pt x="4294247" y="2466308"/>
                </a:cubicBezTo>
                <a:cubicBezTo>
                  <a:pt x="4304249" y="2447543"/>
                  <a:pt x="4309297" y="2425826"/>
                  <a:pt x="4309297" y="2400966"/>
                </a:cubicBezTo>
                <a:cubicBezTo>
                  <a:pt x="4309297" y="2376106"/>
                  <a:pt x="4304249" y="2354580"/>
                  <a:pt x="4294247" y="2336006"/>
                </a:cubicBezTo>
                <a:lnTo>
                  <a:pt x="4294247" y="2335911"/>
                </a:lnTo>
                <a:cubicBezTo>
                  <a:pt x="4284056" y="2317527"/>
                  <a:pt x="4270530" y="2303430"/>
                  <a:pt x="4253576" y="2293620"/>
                </a:cubicBezTo>
                <a:cubicBezTo>
                  <a:pt x="4236526" y="2283809"/>
                  <a:pt x="4217952" y="2278951"/>
                  <a:pt x="4197378" y="2278951"/>
                </a:cubicBezTo>
                <a:close/>
                <a:moveTo>
                  <a:pt x="1939290" y="2278951"/>
                </a:moveTo>
                <a:cubicBezTo>
                  <a:pt x="1918715" y="2278951"/>
                  <a:pt x="1900141" y="2283618"/>
                  <a:pt x="1883282" y="2293239"/>
                </a:cubicBezTo>
                <a:cubicBezTo>
                  <a:pt x="1866423" y="2302859"/>
                  <a:pt x="1853183" y="2316956"/>
                  <a:pt x="1843182" y="2335339"/>
                </a:cubicBezTo>
                <a:cubicBezTo>
                  <a:pt x="1832991" y="2353913"/>
                  <a:pt x="1828132" y="2375439"/>
                  <a:pt x="1828132" y="2400300"/>
                </a:cubicBezTo>
                <a:cubicBezTo>
                  <a:pt x="1828132" y="2425160"/>
                  <a:pt x="1832991" y="2447448"/>
                  <a:pt x="1843182" y="2466308"/>
                </a:cubicBezTo>
                <a:cubicBezTo>
                  <a:pt x="1853183" y="2484882"/>
                  <a:pt x="1866518" y="2498978"/>
                  <a:pt x="1883282" y="2508980"/>
                </a:cubicBezTo>
                <a:cubicBezTo>
                  <a:pt x="1900141" y="2518791"/>
                  <a:pt x="1918906" y="2523648"/>
                  <a:pt x="1939290" y="2523648"/>
                </a:cubicBezTo>
                <a:cubicBezTo>
                  <a:pt x="1959673" y="2523648"/>
                  <a:pt x="1978437" y="2518791"/>
                  <a:pt x="1995487" y="2508980"/>
                </a:cubicBezTo>
                <a:cubicBezTo>
                  <a:pt x="2012536" y="2498978"/>
                  <a:pt x="2026062" y="2484882"/>
                  <a:pt x="2036158" y="2466308"/>
                </a:cubicBezTo>
                <a:cubicBezTo>
                  <a:pt x="2046160" y="2447543"/>
                  <a:pt x="2051208" y="2425826"/>
                  <a:pt x="2051208" y="2400966"/>
                </a:cubicBezTo>
                <a:cubicBezTo>
                  <a:pt x="2051208" y="2376106"/>
                  <a:pt x="2046160" y="2354580"/>
                  <a:pt x="2036158" y="2336006"/>
                </a:cubicBezTo>
                <a:lnTo>
                  <a:pt x="2036158" y="2335911"/>
                </a:lnTo>
                <a:cubicBezTo>
                  <a:pt x="2025967" y="2317527"/>
                  <a:pt x="2012441" y="2303430"/>
                  <a:pt x="1995487" y="2293620"/>
                </a:cubicBezTo>
                <a:cubicBezTo>
                  <a:pt x="1978437" y="2283809"/>
                  <a:pt x="1959863" y="2278951"/>
                  <a:pt x="1939290" y="2278951"/>
                </a:cubicBezTo>
                <a:close/>
                <a:moveTo>
                  <a:pt x="7138984" y="2277522"/>
                </a:moveTo>
                <a:cubicBezTo>
                  <a:pt x="7111361" y="2277522"/>
                  <a:pt x="7087930" y="2286571"/>
                  <a:pt x="7068309" y="2304097"/>
                </a:cubicBezTo>
                <a:cubicBezTo>
                  <a:pt x="7048973" y="2321718"/>
                  <a:pt x="7037733" y="2346198"/>
                  <a:pt x="7035067" y="2377344"/>
                </a:cubicBezTo>
                <a:lnTo>
                  <a:pt x="7243092" y="2377344"/>
                </a:lnTo>
                <a:cubicBezTo>
                  <a:pt x="7243092" y="2356580"/>
                  <a:pt x="7238425" y="2338578"/>
                  <a:pt x="7229185" y="2323528"/>
                </a:cubicBezTo>
                <a:lnTo>
                  <a:pt x="7229281" y="2323528"/>
                </a:lnTo>
                <a:cubicBezTo>
                  <a:pt x="7220042" y="2308669"/>
                  <a:pt x="7207564" y="2297144"/>
                  <a:pt x="7191658" y="2289238"/>
                </a:cubicBezTo>
                <a:cubicBezTo>
                  <a:pt x="7175846" y="2281428"/>
                  <a:pt x="7158415" y="2277522"/>
                  <a:pt x="7138984" y="2277522"/>
                </a:cubicBezTo>
                <a:close/>
                <a:moveTo>
                  <a:pt x="3037995" y="2277522"/>
                </a:moveTo>
                <a:cubicBezTo>
                  <a:pt x="3010373" y="2277522"/>
                  <a:pt x="2986941" y="2286571"/>
                  <a:pt x="2967320" y="2304097"/>
                </a:cubicBezTo>
                <a:cubicBezTo>
                  <a:pt x="2947984" y="2321718"/>
                  <a:pt x="2936745" y="2346198"/>
                  <a:pt x="2934078" y="2377344"/>
                </a:cubicBezTo>
                <a:lnTo>
                  <a:pt x="3142104" y="2377344"/>
                </a:lnTo>
                <a:cubicBezTo>
                  <a:pt x="3142104" y="2356580"/>
                  <a:pt x="3137436" y="2338578"/>
                  <a:pt x="3128197" y="2323528"/>
                </a:cubicBezTo>
                <a:lnTo>
                  <a:pt x="3128292" y="2323528"/>
                </a:lnTo>
                <a:cubicBezTo>
                  <a:pt x="3119053" y="2308669"/>
                  <a:pt x="3106575" y="2297144"/>
                  <a:pt x="3090669" y="2289238"/>
                </a:cubicBezTo>
                <a:cubicBezTo>
                  <a:pt x="3074857" y="2281428"/>
                  <a:pt x="3057426" y="2277522"/>
                  <a:pt x="3037995" y="2277522"/>
                </a:cubicBezTo>
                <a:close/>
                <a:moveTo>
                  <a:pt x="1194912" y="2277522"/>
                </a:moveTo>
                <a:cubicBezTo>
                  <a:pt x="1167289" y="2277522"/>
                  <a:pt x="1143857" y="2286571"/>
                  <a:pt x="1124236" y="2304097"/>
                </a:cubicBezTo>
                <a:cubicBezTo>
                  <a:pt x="1104900" y="2321718"/>
                  <a:pt x="1093661" y="2346198"/>
                  <a:pt x="1090994" y="2377344"/>
                </a:cubicBezTo>
                <a:lnTo>
                  <a:pt x="1299021" y="2377344"/>
                </a:lnTo>
                <a:cubicBezTo>
                  <a:pt x="1299021" y="2356580"/>
                  <a:pt x="1294352" y="2338578"/>
                  <a:pt x="1285114" y="2323528"/>
                </a:cubicBezTo>
                <a:lnTo>
                  <a:pt x="1285209" y="2323528"/>
                </a:lnTo>
                <a:cubicBezTo>
                  <a:pt x="1275970" y="2308669"/>
                  <a:pt x="1263492" y="2297144"/>
                  <a:pt x="1247585" y="2289238"/>
                </a:cubicBezTo>
                <a:cubicBezTo>
                  <a:pt x="1231774" y="2281428"/>
                  <a:pt x="1214343" y="2277522"/>
                  <a:pt x="1194912" y="2277522"/>
                </a:cubicBezTo>
                <a:close/>
                <a:moveTo>
                  <a:pt x="2436780" y="2236755"/>
                </a:moveTo>
                <a:lnTo>
                  <a:pt x="2491549" y="2236755"/>
                </a:lnTo>
                <a:lnTo>
                  <a:pt x="2491549" y="2236850"/>
                </a:lnTo>
                <a:lnTo>
                  <a:pt x="2491549" y="2566320"/>
                </a:lnTo>
                <a:lnTo>
                  <a:pt x="2436780" y="2566320"/>
                </a:lnTo>
                <a:lnTo>
                  <a:pt x="2436780" y="2517552"/>
                </a:lnTo>
                <a:cubicBezTo>
                  <a:pt x="2426398" y="2534411"/>
                  <a:pt x="2411729" y="2547461"/>
                  <a:pt x="2393156" y="2556890"/>
                </a:cubicBezTo>
                <a:cubicBezTo>
                  <a:pt x="2374581" y="2566320"/>
                  <a:pt x="2354008" y="2571178"/>
                  <a:pt x="2331529" y="2571178"/>
                </a:cubicBezTo>
                <a:cubicBezTo>
                  <a:pt x="2305907" y="2571178"/>
                  <a:pt x="2282951" y="2565653"/>
                  <a:pt x="2262473" y="2555080"/>
                </a:cubicBezTo>
                <a:cubicBezTo>
                  <a:pt x="2242089" y="2544508"/>
                  <a:pt x="2225897" y="2528696"/>
                  <a:pt x="2214086" y="2507360"/>
                </a:cubicBezTo>
                <a:cubicBezTo>
                  <a:pt x="2202179" y="2486024"/>
                  <a:pt x="2196274" y="2460212"/>
                  <a:pt x="2196274" y="2429827"/>
                </a:cubicBezTo>
                <a:lnTo>
                  <a:pt x="2196274" y="2236850"/>
                </a:lnTo>
                <a:lnTo>
                  <a:pt x="2250471" y="2236850"/>
                </a:lnTo>
                <a:lnTo>
                  <a:pt x="2250471" y="2422588"/>
                </a:lnTo>
                <a:cubicBezTo>
                  <a:pt x="2250471" y="2455068"/>
                  <a:pt x="2258663" y="2479928"/>
                  <a:pt x="2275141" y="2497359"/>
                </a:cubicBezTo>
                <a:cubicBezTo>
                  <a:pt x="2291619" y="2514790"/>
                  <a:pt x="2313908" y="2523553"/>
                  <a:pt x="2342483" y="2523553"/>
                </a:cubicBezTo>
                <a:cubicBezTo>
                  <a:pt x="2371058" y="2523553"/>
                  <a:pt x="2394775" y="2514504"/>
                  <a:pt x="2411539" y="2496502"/>
                </a:cubicBezTo>
                <a:cubicBezTo>
                  <a:pt x="2428398" y="2478309"/>
                  <a:pt x="2436780" y="2452115"/>
                  <a:pt x="2436780" y="2417635"/>
                </a:cubicBezTo>
                <a:close/>
                <a:moveTo>
                  <a:pt x="7705435" y="2231326"/>
                </a:moveTo>
                <a:cubicBezTo>
                  <a:pt x="7741821" y="2231326"/>
                  <a:pt x="7771444" y="2240565"/>
                  <a:pt x="7793732" y="2258949"/>
                </a:cubicBezTo>
                <a:cubicBezTo>
                  <a:pt x="7816211" y="2277332"/>
                  <a:pt x="7828213" y="2302573"/>
                  <a:pt x="7829927" y="2334672"/>
                </a:cubicBezTo>
                <a:lnTo>
                  <a:pt x="7775158" y="2334672"/>
                </a:lnTo>
                <a:cubicBezTo>
                  <a:pt x="7774015" y="2317432"/>
                  <a:pt x="7767158" y="2303716"/>
                  <a:pt x="7754394" y="2293143"/>
                </a:cubicBezTo>
                <a:cubicBezTo>
                  <a:pt x="7741821" y="2282761"/>
                  <a:pt x="7724867" y="2277522"/>
                  <a:pt x="7703531" y="2277522"/>
                </a:cubicBezTo>
                <a:cubicBezTo>
                  <a:pt x="7683909" y="2277522"/>
                  <a:pt x="7668288" y="2281809"/>
                  <a:pt x="7656763" y="2290286"/>
                </a:cubicBezTo>
                <a:cubicBezTo>
                  <a:pt x="7645047" y="2298668"/>
                  <a:pt x="7639332" y="2309622"/>
                  <a:pt x="7639332" y="2323338"/>
                </a:cubicBezTo>
                <a:cubicBezTo>
                  <a:pt x="7639332" y="2334101"/>
                  <a:pt x="7642857" y="2343150"/>
                  <a:pt x="7649714" y="2350198"/>
                </a:cubicBezTo>
                <a:cubicBezTo>
                  <a:pt x="7656763" y="2357056"/>
                  <a:pt x="7665526" y="2362771"/>
                  <a:pt x="7676289" y="2367057"/>
                </a:cubicBezTo>
                <a:cubicBezTo>
                  <a:pt x="7686862" y="2371153"/>
                  <a:pt x="7701530" y="2375820"/>
                  <a:pt x="7720295" y="2381154"/>
                </a:cubicBezTo>
                <a:cubicBezTo>
                  <a:pt x="7744012" y="2387631"/>
                  <a:pt x="7763347" y="2393918"/>
                  <a:pt x="7778016" y="2400109"/>
                </a:cubicBezTo>
                <a:cubicBezTo>
                  <a:pt x="7792875" y="2406205"/>
                  <a:pt x="7805639" y="2415540"/>
                  <a:pt x="7816211" y="2427922"/>
                </a:cubicBezTo>
                <a:cubicBezTo>
                  <a:pt x="7826974" y="2440495"/>
                  <a:pt x="7832499" y="2456688"/>
                  <a:pt x="7832880" y="2476690"/>
                </a:cubicBezTo>
                <a:cubicBezTo>
                  <a:pt x="7832880" y="2494692"/>
                  <a:pt x="7827832" y="2510980"/>
                  <a:pt x="7817831" y="2525458"/>
                </a:cubicBezTo>
                <a:cubicBezTo>
                  <a:pt x="7807829" y="2539936"/>
                  <a:pt x="7793732" y="2551271"/>
                  <a:pt x="7775540" y="2559558"/>
                </a:cubicBezTo>
                <a:cubicBezTo>
                  <a:pt x="7757157" y="2567749"/>
                  <a:pt x="7736201" y="2571845"/>
                  <a:pt x="7712674" y="2571845"/>
                </a:cubicBezTo>
                <a:cubicBezTo>
                  <a:pt x="7687243" y="2571845"/>
                  <a:pt x="7664764" y="2567559"/>
                  <a:pt x="7644571" y="2558891"/>
                </a:cubicBezTo>
                <a:lnTo>
                  <a:pt x="7644571" y="2558796"/>
                </a:lnTo>
                <a:cubicBezTo>
                  <a:pt x="7624568" y="2550223"/>
                  <a:pt x="7608757" y="2538031"/>
                  <a:pt x="7597231" y="2522601"/>
                </a:cubicBezTo>
                <a:cubicBezTo>
                  <a:pt x="7585516" y="2507170"/>
                  <a:pt x="7579229" y="2489549"/>
                  <a:pt x="7577896" y="2469356"/>
                </a:cubicBezTo>
                <a:lnTo>
                  <a:pt x="7634475" y="2469356"/>
                </a:lnTo>
                <a:cubicBezTo>
                  <a:pt x="7635998" y="2485834"/>
                  <a:pt x="7643904" y="2499264"/>
                  <a:pt x="7657525" y="2509647"/>
                </a:cubicBezTo>
                <a:cubicBezTo>
                  <a:pt x="7671432" y="2520219"/>
                  <a:pt x="7689624" y="2525268"/>
                  <a:pt x="7711913" y="2525268"/>
                </a:cubicBezTo>
                <a:cubicBezTo>
                  <a:pt x="7732867" y="2525268"/>
                  <a:pt x="7749346" y="2520791"/>
                  <a:pt x="7761252" y="2511361"/>
                </a:cubicBezTo>
                <a:cubicBezTo>
                  <a:pt x="7773349" y="2502122"/>
                  <a:pt x="7779445" y="2490597"/>
                  <a:pt x="7779445" y="2476500"/>
                </a:cubicBezTo>
                <a:cubicBezTo>
                  <a:pt x="7779445" y="2462402"/>
                  <a:pt x="7772968" y="2451449"/>
                  <a:pt x="7760109" y="2444400"/>
                </a:cubicBezTo>
                <a:cubicBezTo>
                  <a:pt x="7747346" y="2437352"/>
                  <a:pt x="7727439" y="2430494"/>
                  <a:pt x="7700578" y="2423636"/>
                </a:cubicBezTo>
                <a:cubicBezTo>
                  <a:pt x="7676099" y="2417159"/>
                  <a:pt x="7656191" y="2410682"/>
                  <a:pt x="7640665" y="2404014"/>
                </a:cubicBezTo>
                <a:cubicBezTo>
                  <a:pt x="7625426" y="2397347"/>
                  <a:pt x="7612090" y="2387536"/>
                  <a:pt x="7601137" y="2374677"/>
                </a:cubicBezTo>
                <a:cubicBezTo>
                  <a:pt x="7589992" y="2361533"/>
                  <a:pt x="7584468" y="2344293"/>
                  <a:pt x="7584468" y="2323242"/>
                </a:cubicBezTo>
                <a:cubicBezTo>
                  <a:pt x="7584468" y="2306383"/>
                  <a:pt x="7589516" y="2290953"/>
                  <a:pt x="7599517" y="2276855"/>
                </a:cubicBezTo>
                <a:cubicBezTo>
                  <a:pt x="7609519" y="2262949"/>
                  <a:pt x="7623807" y="2251805"/>
                  <a:pt x="7642190" y="2243613"/>
                </a:cubicBezTo>
                <a:cubicBezTo>
                  <a:pt x="7660573" y="2235422"/>
                  <a:pt x="7681718" y="2231326"/>
                  <a:pt x="7705435" y="2231326"/>
                </a:cubicBezTo>
                <a:close/>
                <a:moveTo>
                  <a:pt x="7141556" y="2231326"/>
                </a:moveTo>
                <a:cubicBezTo>
                  <a:pt x="7173655" y="2231326"/>
                  <a:pt x="7200516" y="2238184"/>
                  <a:pt x="7224518" y="2251709"/>
                </a:cubicBezTo>
                <a:cubicBezTo>
                  <a:pt x="7248426" y="2265426"/>
                  <a:pt x="7267000" y="2284190"/>
                  <a:pt x="7280145" y="2308098"/>
                </a:cubicBezTo>
                <a:cubicBezTo>
                  <a:pt x="7293098" y="2331815"/>
                  <a:pt x="7299766" y="2358771"/>
                  <a:pt x="7299766" y="2388965"/>
                </a:cubicBezTo>
                <a:cubicBezTo>
                  <a:pt x="7299766" y="2399347"/>
                  <a:pt x="7299004" y="2410301"/>
                  <a:pt x="7297766" y="2422017"/>
                </a:cubicBezTo>
                <a:lnTo>
                  <a:pt x="7034495" y="2422017"/>
                </a:lnTo>
                <a:cubicBezTo>
                  <a:pt x="7036495" y="2454497"/>
                  <a:pt x="7047639" y="2479738"/>
                  <a:pt x="7067737" y="2497931"/>
                </a:cubicBezTo>
                <a:cubicBezTo>
                  <a:pt x="7088120" y="2516314"/>
                  <a:pt x="7112600" y="2525363"/>
                  <a:pt x="7141556" y="2525363"/>
                </a:cubicBezTo>
                <a:cubicBezTo>
                  <a:pt x="7165082" y="2525363"/>
                  <a:pt x="7184799" y="2519838"/>
                  <a:pt x="7200706" y="2508885"/>
                </a:cubicBezTo>
                <a:cubicBezTo>
                  <a:pt x="7216518" y="2497740"/>
                  <a:pt x="7227757" y="2483072"/>
                  <a:pt x="7234139" y="2464689"/>
                </a:cubicBezTo>
                <a:lnTo>
                  <a:pt x="7293098" y="2464689"/>
                </a:lnTo>
                <a:cubicBezTo>
                  <a:pt x="7284336" y="2496407"/>
                  <a:pt x="7266714" y="2522029"/>
                  <a:pt x="7240044" y="2542032"/>
                </a:cubicBezTo>
                <a:cubicBezTo>
                  <a:pt x="7213660" y="2561843"/>
                  <a:pt x="7180704" y="2571750"/>
                  <a:pt x="7141556" y="2571750"/>
                </a:cubicBezTo>
                <a:cubicBezTo>
                  <a:pt x="7110218" y="2571750"/>
                  <a:pt x="7082215" y="2564701"/>
                  <a:pt x="7057545" y="2550604"/>
                </a:cubicBezTo>
                <a:cubicBezTo>
                  <a:pt x="7032875" y="2536507"/>
                  <a:pt x="7013540" y="2516695"/>
                  <a:pt x="6999633" y="2490692"/>
                </a:cubicBezTo>
                <a:cubicBezTo>
                  <a:pt x="6985536" y="2464879"/>
                  <a:pt x="6978488" y="2434875"/>
                  <a:pt x="6978488" y="2400871"/>
                </a:cubicBezTo>
                <a:cubicBezTo>
                  <a:pt x="6978488" y="2366867"/>
                  <a:pt x="6985346" y="2337054"/>
                  <a:pt x="6999062" y="2311241"/>
                </a:cubicBezTo>
                <a:cubicBezTo>
                  <a:pt x="7012587" y="2285619"/>
                  <a:pt x="7031732" y="2265997"/>
                  <a:pt x="7056402" y="2252091"/>
                </a:cubicBezTo>
                <a:cubicBezTo>
                  <a:pt x="7081072" y="2238184"/>
                  <a:pt x="7109457" y="2231326"/>
                  <a:pt x="7141556" y="2231326"/>
                </a:cubicBezTo>
                <a:close/>
                <a:moveTo>
                  <a:pt x="6290688" y="2231326"/>
                </a:moveTo>
                <a:cubicBezTo>
                  <a:pt x="6320025" y="2231326"/>
                  <a:pt x="6344504" y="2237613"/>
                  <a:pt x="6365840" y="2249900"/>
                </a:cubicBezTo>
                <a:cubicBezTo>
                  <a:pt x="6386985" y="2262473"/>
                  <a:pt x="6402797" y="2278094"/>
                  <a:pt x="6413370" y="2296858"/>
                </a:cubicBezTo>
                <a:lnTo>
                  <a:pt x="6413370" y="2236755"/>
                </a:lnTo>
                <a:lnTo>
                  <a:pt x="6468615" y="2236755"/>
                </a:lnTo>
                <a:lnTo>
                  <a:pt x="6468615" y="2566225"/>
                </a:lnTo>
                <a:lnTo>
                  <a:pt x="6413370" y="2566225"/>
                </a:lnTo>
                <a:lnTo>
                  <a:pt x="6413370" y="2504979"/>
                </a:lnTo>
                <a:cubicBezTo>
                  <a:pt x="6402416" y="2524125"/>
                  <a:pt x="6386318" y="2540031"/>
                  <a:pt x="6364792" y="2552700"/>
                </a:cubicBezTo>
                <a:cubicBezTo>
                  <a:pt x="6343456" y="2565273"/>
                  <a:pt x="6318405" y="2571654"/>
                  <a:pt x="6290021" y="2571654"/>
                </a:cubicBezTo>
                <a:cubicBezTo>
                  <a:pt x="6261637" y="2571654"/>
                  <a:pt x="6234205" y="2564415"/>
                  <a:pt x="6210583" y="2549937"/>
                </a:cubicBezTo>
                <a:cubicBezTo>
                  <a:pt x="6186865" y="2535459"/>
                  <a:pt x="6168292" y="2515266"/>
                  <a:pt x="6154766" y="2489263"/>
                </a:cubicBezTo>
                <a:cubicBezTo>
                  <a:pt x="6141050" y="2463260"/>
                  <a:pt x="6134192" y="2433447"/>
                  <a:pt x="6134192" y="2400204"/>
                </a:cubicBezTo>
                <a:cubicBezTo>
                  <a:pt x="6134192" y="2366962"/>
                  <a:pt x="6141050" y="2336958"/>
                  <a:pt x="6154766" y="2311526"/>
                </a:cubicBezTo>
                <a:lnTo>
                  <a:pt x="6154861" y="2311622"/>
                </a:lnTo>
                <a:cubicBezTo>
                  <a:pt x="6168386" y="2286190"/>
                  <a:pt x="6187151" y="2266378"/>
                  <a:pt x="6211059" y="2252281"/>
                </a:cubicBezTo>
                <a:cubicBezTo>
                  <a:pt x="6234967" y="2238375"/>
                  <a:pt x="6261351" y="2231326"/>
                  <a:pt x="6290688" y="2231326"/>
                </a:cubicBezTo>
                <a:close/>
                <a:moveTo>
                  <a:pt x="5170453" y="2231326"/>
                </a:moveTo>
                <a:cubicBezTo>
                  <a:pt x="5206838" y="2231326"/>
                  <a:pt x="5236461" y="2240565"/>
                  <a:pt x="5258749" y="2258949"/>
                </a:cubicBezTo>
                <a:cubicBezTo>
                  <a:pt x="5281229" y="2277332"/>
                  <a:pt x="5293230" y="2302573"/>
                  <a:pt x="5294945" y="2334672"/>
                </a:cubicBezTo>
                <a:lnTo>
                  <a:pt x="5240176" y="2334672"/>
                </a:lnTo>
                <a:cubicBezTo>
                  <a:pt x="5239033" y="2317432"/>
                  <a:pt x="5232175" y="2303716"/>
                  <a:pt x="5219411" y="2293143"/>
                </a:cubicBezTo>
                <a:cubicBezTo>
                  <a:pt x="5206838" y="2282761"/>
                  <a:pt x="5189884" y="2277522"/>
                  <a:pt x="5168548" y="2277522"/>
                </a:cubicBezTo>
                <a:cubicBezTo>
                  <a:pt x="5148926" y="2277522"/>
                  <a:pt x="5133305" y="2281809"/>
                  <a:pt x="5121780" y="2290286"/>
                </a:cubicBezTo>
                <a:cubicBezTo>
                  <a:pt x="5110064" y="2298668"/>
                  <a:pt x="5104349" y="2309622"/>
                  <a:pt x="5104349" y="2323338"/>
                </a:cubicBezTo>
                <a:cubicBezTo>
                  <a:pt x="5104349" y="2334101"/>
                  <a:pt x="5107874" y="2343150"/>
                  <a:pt x="5114731" y="2350198"/>
                </a:cubicBezTo>
                <a:cubicBezTo>
                  <a:pt x="5121780" y="2357056"/>
                  <a:pt x="5130543" y="2362771"/>
                  <a:pt x="5141306" y="2367057"/>
                </a:cubicBezTo>
                <a:cubicBezTo>
                  <a:pt x="5151879" y="2371153"/>
                  <a:pt x="5166547" y="2375820"/>
                  <a:pt x="5185312" y="2381154"/>
                </a:cubicBezTo>
                <a:cubicBezTo>
                  <a:pt x="5209029" y="2387631"/>
                  <a:pt x="5228364" y="2393918"/>
                  <a:pt x="5243033" y="2400109"/>
                </a:cubicBezTo>
                <a:cubicBezTo>
                  <a:pt x="5257892" y="2406205"/>
                  <a:pt x="5270656" y="2415540"/>
                  <a:pt x="5281229" y="2427922"/>
                </a:cubicBezTo>
                <a:cubicBezTo>
                  <a:pt x="5291992" y="2440495"/>
                  <a:pt x="5297516" y="2456688"/>
                  <a:pt x="5297897" y="2476690"/>
                </a:cubicBezTo>
                <a:cubicBezTo>
                  <a:pt x="5297897" y="2494692"/>
                  <a:pt x="5292849" y="2510980"/>
                  <a:pt x="5282848" y="2525458"/>
                </a:cubicBezTo>
                <a:cubicBezTo>
                  <a:pt x="5272847" y="2539936"/>
                  <a:pt x="5258749" y="2551271"/>
                  <a:pt x="5240557" y="2559558"/>
                </a:cubicBezTo>
                <a:cubicBezTo>
                  <a:pt x="5222174" y="2567749"/>
                  <a:pt x="5201218" y="2571845"/>
                  <a:pt x="5177692" y="2571845"/>
                </a:cubicBezTo>
                <a:cubicBezTo>
                  <a:pt x="5152260" y="2571845"/>
                  <a:pt x="5129781" y="2567559"/>
                  <a:pt x="5109588" y="2558891"/>
                </a:cubicBezTo>
                <a:lnTo>
                  <a:pt x="5109588" y="2558796"/>
                </a:lnTo>
                <a:cubicBezTo>
                  <a:pt x="5089586" y="2550223"/>
                  <a:pt x="5073774" y="2538031"/>
                  <a:pt x="5062248" y="2522601"/>
                </a:cubicBezTo>
                <a:cubicBezTo>
                  <a:pt x="5050533" y="2507170"/>
                  <a:pt x="5044247" y="2489549"/>
                  <a:pt x="5042913" y="2469356"/>
                </a:cubicBezTo>
                <a:lnTo>
                  <a:pt x="5099492" y="2469356"/>
                </a:lnTo>
                <a:cubicBezTo>
                  <a:pt x="5101015" y="2485834"/>
                  <a:pt x="5108921" y="2499264"/>
                  <a:pt x="5122542" y="2509647"/>
                </a:cubicBezTo>
                <a:cubicBezTo>
                  <a:pt x="5136449" y="2520219"/>
                  <a:pt x="5154641" y="2525268"/>
                  <a:pt x="5176930" y="2525268"/>
                </a:cubicBezTo>
                <a:cubicBezTo>
                  <a:pt x="5197885" y="2525268"/>
                  <a:pt x="5214363" y="2520791"/>
                  <a:pt x="5226269" y="2511361"/>
                </a:cubicBezTo>
                <a:cubicBezTo>
                  <a:pt x="5238366" y="2502122"/>
                  <a:pt x="5244462" y="2490597"/>
                  <a:pt x="5244462" y="2476500"/>
                </a:cubicBezTo>
                <a:cubicBezTo>
                  <a:pt x="5244462" y="2462402"/>
                  <a:pt x="5237985" y="2451449"/>
                  <a:pt x="5225126" y="2444400"/>
                </a:cubicBezTo>
                <a:cubicBezTo>
                  <a:pt x="5212363" y="2437352"/>
                  <a:pt x="5192456" y="2430494"/>
                  <a:pt x="5165595" y="2423636"/>
                </a:cubicBezTo>
                <a:cubicBezTo>
                  <a:pt x="5141116" y="2417159"/>
                  <a:pt x="5121208" y="2410682"/>
                  <a:pt x="5105683" y="2404014"/>
                </a:cubicBezTo>
                <a:cubicBezTo>
                  <a:pt x="5090443" y="2397347"/>
                  <a:pt x="5077108" y="2387536"/>
                  <a:pt x="5066154" y="2374677"/>
                </a:cubicBezTo>
                <a:cubicBezTo>
                  <a:pt x="5055010" y="2361533"/>
                  <a:pt x="5049485" y="2344293"/>
                  <a:pt x="5049485" y="2323242"/>
                </a:cubicBezTo>
                <a:cubicBezTo>
                  <a:pt x="5049485" y="2306383"/>
                  <a:pt x="5054533" y="2290953"/>
                  <a:pt x="5064535" y="2276855"/>
                </a:cubicBezTo>
                <a:cubicBezTo>
                  <a:pt x="5074536" y="2262949"/>
                  <a:pt x="5088824" y="2251805"/>
                  <a:pt x="5107207" y="2243613"/>
                </a:cubicBezTo>
                <a:cubicBezTo>
                  <a:pt x="5125590" y="2235422"/>
                  <a:pt x="5146736" y="2231326"/>
                  <a:pt x="5170453" y="2231326"/>
                </a:cubicBezTo>
                <a:close/>
                <a:moveTo>
                  <a:pt x="4186615" y="2231326"/>
                </a:moveTo>
                <a:cubicBezTo>
                  <a:pt x="4215952" y="2231326"/>
                  <a:pt x="4240431" y="2237613"/>
                  <a:pt x="4261767" y="2249900"/>
                </a:cubicBezTo>
                <a:cubicBezTo>
                  <a:pt x="4282913" y="2262473"/>
                  <a:pt x="4298724" y="2278094"/>
                  <a:pt x="4309297" y="2296858"/>
                </a:cubicBezTo>
                <a:lnTo>
                  <a:pt x="4309297" y="2236755"/>
                </a:lnTo>
                <a:lnTo>
                  <a:pt x="4364542" y="2236755"/>
                </a:lnTo>
                <a:lnTo>
                  <a:pt x="4364542" y="2566225"/>
                </a:lnTo>
                <a:lnTo>
                  <a:pt x="4309297" y="2566225"/>
                </a:lnTo>
                <a:lnTo>
                  <a:pt x="4309297" y="2504979"/>
                </a:lnTo>
                <a:cubicBezTo>
                  <a:pt x="4298343" y="2524125"/>
                  <a:pt x="4282246" y="2540031"/>
                  <a:pt x="4260719" y="2552700"/>
                </a:cubicBezTo>
                <a:cubicBezTo>
                  <a:pt x="4239383" y="2565273"/>
                  <a:pt x="4214333" y="2571654"/>
                  <a:pt x="4185948" y="2571654"/>
                </a:cubicBezTo>
                <a:cubicBezTo>
                  <a:pt x="4157564" y="2571654"/>
                  <a:pt x="4130132" y="2564415"/>
                  <a:pt x="4106510" y="2549937"/>
                </a:cubicBezTo>
                <a:cubicBezTo>
                  <a:pt x="4082793" y="2535459"/>
                  <a:pt x="4064219" y="2515266"/>
                  <a:pt x="4050693" y="2489263"/>
                </a:cubicBezTo>
                <a:cubicBezTo>
                  <a:pt x="4036977" y="2463260"/>
                  <a:pt x="4030119" y="2433447"/>
                  <a:pt x="4030119" y="2400204"/>
                </a:cubicBezTo>
                <a:cubicBezTo>
                  <a:pt x="4030119" y="2366962"/>
                  <a:pt x="4036977" y="2336958"/>
                  <a:pt x="4050693" y="2311526"/>
                </a:cubicBezTo>
                <a:lnTo>
                  <a:pt x="4050788" y="2311622"/>
                </a:lnTo>
                <a:cubicBezTo>
                  <a:pt x="4064314" y="2286190"/>
                  <a:pt x="4083078" y="2266378"/>
                  <a:pt x="4106986" y="2252281"/>
                </a:cubicBezTo>
                <a:cubicBezTo>
                  <a:pt x="4130894" y="2238375"/>
                  <a:pt x="4157278" y="2231326"/>
                  <a:pt x="4186615" y="2231326"/>
                </a:cubicBezTo>
                <a:close/>
                <a:moveTo>
                  <a:pt x="3040567" y="2231326"/>
                </a:moveTo>
                <a:cubicBezTo>
                  <a:pt x="3072666" y="2231326"/>
                  <a:pt x="3099527" y="2238184"/>
                  <a:pt x="3123530" y="2251709"/>
                </a:cubicBezTo>
                <a:cubicBezTo>
                  <a:pt x="3147437" y="2265426"/>
                  <a:pt x="3166011" y="2284190"/>
                  <a:pt x="3179156" y="2308098"/>
                </a:cubicBezTo>
                <a:cubicBezTo>
                  <a:pt x="3192110" y="2331815"/>
                  <a:pt x="3198777" y="2358771"/>
                  <a:pt x="3198777" y="2388965"/>
                </a:cubicBezTo>
                <a:cubicBezTo>
                  <a:pt x="3198777" y="2399347"/>
                  <a:pt x="3198015" y="2410301"/>
                  <a:pt x="3196777" y="2422017"/>
                </a:cubicBezTo>
                <a:lnTo>
                  <a:pt x="2933506" y="2422017"/>
                </a:lnTo>
                <a:cubicBezTo>
                  <a:pt x="2935506" y="2454497"/>
                  <a:pt x="2946650" y="2479738"/>
                  <a:pt x="2966748" y="2497931"/>
                </a:cubicBezTo>
                <a:cubicBezTo>
                  <a:pt x="2987132" y="2516314"/>
                  <a:pt x="3011611" y="2525363"/>
                  <a:pt x="3040567" y="2525363"/>
                </a:cubicBezTo>
                <a:cubicBezTo>
                  <a:pt x="3064094" y="2525363"/>
                  <a:pt x="3083811" y="2519838"/>
                  <a:pt x="3099717" y="2508885"/>
                </a:cubicBezTo>
                <a:cubicBezTo>
                  <a:pt x="3115529" y="2497740"/>
                  <a:pt x="3126768" y="2483072"/>
                  <a:pt x="3133150" y="2464689"/>
                </a:cubicBezTo>
                <a:lnTo>
                  <a:pt x="3192110" y="2464689"/>
                </a:lnTo>
                <a:cubicBezTo>
                  <a:pt x="3183347" y="2496407"/>
                  <a:pt x="3165725" y="2522029"/>
                  <a:pt x="3139055" y="2542032"/>
                </a:cubicBezTo>
                <a:cubicBezTo>
                  <a:pt x="3112671" y="2561843"/>
                  <a:pt x="3079715" y="2571750"/>
                  <a:pt x="3040567" y="2571750"/>
                </a:cubicBezTo>
                <a:cubicBezTo>
                  <a:pt x="3009230" y="2571750"/>
                  <a:pt x="2981226" y="2564701"/>
                  <a:pt x="2956556" y="2550604"/>
                </a:cubicBezTo>
                <a:cubicBezTo>
                  <a:pt x="2931887" y="2536507"/>
                  <a:pt x="2912551" y="2516695"/>
                  <a:pt x="2898645" y="2490692"/>
                </a:cubicBezTo>
                <a:cubicBezTo>
                  <a:pt x="2884547" y="2464879"/>
                  <a:pt x="2877499" y="2434875"/>
                  <a:pt x="2877499" y="2400871"/>
                </a:cubicBezTo>
                <a:cubicBezTo>
                  <a:pt x="2877499" y="2366867"/>
                  <a:pt x="2884357" y="2337054"/>
                  <a:pt x="2898073" y="2311241"/>
                </a:cubicBezTo>
                <a:cubicBezTo>
                  <a:pt x="2911598" y="2285619"/>
                  <a:pt x="2930744" y="2265997"/>
                  <a:pt x="2955413" y="2252091"/>
                </a:cubicBezTo>
                <a:cubicBezTo>
                  <a:pt x="2980083" y="2238184"/>
                  <a:pt x="3008468" y="2231326"/>
                  <a:pt x="3040567" y="2231326"/>
                </a:cubicBezTo>
                <a:close/>
                <a:moveTo>
                  <a:pt x="2693479" y="2231326"/>
                </a:moveTo>
                <a:cubicBezTo>
                  <a:pt x="2729864" y="2231326"/>
                  <a:pt x="2759487" y="2240565"/>
                  <a:pt x="2781775" y="2258949"/>
                </a:cubicBezTo>
                <a:cubicBezTo>
                  <a:pt x="2804254" y="2277332"/>
                  <a:pt x="2816256" y="2302573"/>
                  <a:pt x="2817970" y="2334672"/>
                </a:cubicBezTo>
                <a:lnTo>
                  <a:pt x="2763202" y="2334672"/>
                </a:lnTo>
                <a:cubicBezTo>
                  <a:pt x="2762059" y="2317432"/>
                  <a:pt x="2755201" y="2303716"/>
                  <a:pt x="2742437" y="2293143"/>
                </a:cubicBezTo>
                <a:cubicBezTo>
                  <a:pt x="2729864" y="2282761"/>
                  <a:pt x="2712910" y="2277522"/>
                  <a:pt x="2691573" y="2277522"/>
                </a:cubicBezTo>
                <a:cubicBezTo>
                  <a:pt x="2671952" y="2277522"/>
                  <a:pt x="2656331" y="2281809"/>
                  <a:pt x="2644806" y="2290286"/>
                </a:cubicBezTo>
                <a:cubicBezTo>
                  <a:pt x="2633090" y="2298668"/>
                  <a:pt x="2627375" y="2309622"/>
                  <a:pt x="2627375" y="2323338"/>
                </a:cubicBezTo>
                <a:cubicBezTo>
                  <a:pt x="2627375" y="2334101"/>
                  <a:pt x="2630899" y="2343150"/>
                  <a:pt x="2637756" y="2350198"/>
                </a:cubicBezTo>
                <a:cubicBezTo>
                  <a:pt x="2644806" y="2357056"/>
                  <a:pt x="2653569" y="2362771"/>
                  <a:pt x="2664332" y="2367057"/>
                </a:cubicBezTo>
                <a:cubicBezTo>
                  <a:pt x="2674905" y="2371153"/>
                  <a:pt x="2689573" y="2375820"/>
                  <a:pt x="2708337" y="2381154"/>
                </a:cubicBezTo>
                <a:cubicBezTo>
                  <a:pt x="2732055" y="2387631"/>
                  <a:pt x="2751390" y="2393918"/>
                  <a:pt x="2766059" y="2400109"/>
                </a:cubicBezTo>
                <a:cubicBezTo>
                  <a:pt x="2780918" y="2406205"/>
                  <a:pt x="2793682" y="2415540"/>
                  <a:pt x="2804254" y="2427922"/>
                </a:cubicBezTo>
                <a:cubicBezTo>
                  <a:pt x="2815018" y="2440495"/>
                  <a:pt x="2820542" y="2456688"/>
                  <a:pt x="2820923" y="2476690"/>
                </a:cubicBezTo>
                <a:cubicBezTo>
                  <a:pt x="2820923" y="2494692"/>
                  <a:pt x="2815875" y="2510980"/>
                  <a:pt x="2805873" y="2525458"/>
                </a:cubicBezTo>
                <a:cubicBezTo>
                  <a:pt x="2795872" y="2539936"/>
                  <a:pt x="2781775" y="2551271"/>
                  <a:pt x="2763583" y="2559558"/>
                </a:cubicBezTo>
                <a:cubicBezTo>
                  <a:pt x="2745199" y="2567749"/>
                  <a:pt x="2724244" y="2571845"/>
                  <a:pt x="2700718" y="2571845"/>
                </a:cubicBezTo>
                <a:cubicBezTo>
                  <a:pt x="2675286" y="2571845"/>
                  <a:pt x="2652807" y="2567559"/>
                  <a:pt x="2632614" y="2558891"/>
                </a:cubicBezTo>
                <a:lnTo>
                  <a:pt x="2632614" y="2558796"/>
                </a:lnTo>
                <a:cubicBezTo>
                  <a:pt x="2612611" y="2550223"/>
                  <a:pt x="2596800" y="2538031"/>
                  <a:pt x="2585275" y="2522601"/>
                </a:cubicBezTo>
                <a:cubicBezTo>
                  <a:pt x="2573559" y="2507170"/>
                  <a:pt x="2567272" y="2489549"/>
                  <a:pt x="2565939" y="2469356"/>
                </a:cubicBezTo>
                <a:lnTo>
                  <a:pt x="2622517" y="2469356"/>
                </a:lnTo>
                <a:cubicBezTo>
                  <a:pt x="2624041" y="2485834"/>
                  <a:pt x="2631947" y="2499264"/>
                  <a:pt x="2645568" y="2509647"/>
                </a:cubicBezTo>
                <a:cubicBezTo>
                  <a:pt x="2659473" y="2520219"/>
                  <a:pt x="2677666" y="2525268"/>
                  <a:pt x="2699956" y="2525268"/>
                </a:cubicBezTo>
                <a:cubicBezTo>
                  <a:pt x="2720911" y="2525268"/>
                  <a:pt x="2737389" y="2520791"/>
                  <a:pt x="2749295" y="2511361"/>
                </a:cubicBezTo>
                <a:cubicBezTo>
                  <a:pt x="2761392" y="2502122"/>
                  <a:pt x="2767488" y="2490597"/>
                  <a:pt x="2767488" y="2476500"/>
                </a:cubicBezTo>
                <a:cubicBezTo>
                  <a:pt x="2767488" y="2462402"/>
                  <a:pt x="2761011" y="2451449"/>
                  <a:pt x="2748152" y="2444400"/>
                </a:cubicBezTo>
                <a:cubicBezTo>
                  <a:pt x="2735389" y="2437352"/>
                  <a:pt x="2715481" y="2430494"/>
                  <a:pt x="2688621" y="2423636"/>
                </a:cubicBezTo>
                <a:cubicBezTo>
                  <a:pt x="2664142" y="2417159"/>
                  <a:pt x="2644234" y="2410682"/>
                  <a:pt x="2628709" y="2404014"/>
                </a:cubicBezTo>
                <a:cubicBezTo>
                  <a:pt x="2613469" y="2397347"/>
                  <a:pt x="2600134" y="2387536"/>
                  <a:pt x="2589180" y="2374677"/>
                </a:cubicBezTo>
                <a:cubicBezTo>
                  <a:pt x="2578036" y="2361533"/>
                  <a:pt x="2572511" y="2344293"/>
                  <a:pt x="2572511" y="2323242"/>
                </a:cubicBezTo>
                <a:cubicBezTo>
                  <a:pt x="2572511" y="2306383"/>
                  <a:pt x="2577559" y="2290953"/>
                  <a:pt x="2587561" y="2276855"/>
                </a:cubicBezTo>
                <a:cubicBezTo>
                  <a:pt x="2597562" y="2262949"/>
                  <a:pt x="2611849" y="2251805"/>
                  <a:pt x="2630233" y="2243613"/>
                </a:cubicBezTo>
                <a:cubicBezTo>
                  <a:pt x="2648616" y="2235422"/>
                  <a:pt x="2669761" y="2231326"/>
                  <a:pt x="2693479" y="2231326"/>
                </a:cubicBezTo>
                <a:close/>
                <a:moveTo>
                  <a:pt x="1928526" y="2231326"/>
                </a:moveTo>
                <a:cubicBezTo>
                  <a:pt x="1957863" y="2231326"/>
                  <a:pt x="1982342" y="2237613"/>
                  <a:pt x="2003678" y="2249900"/>
                </a:cubicBezTo>
                <a:cubicBezTo>
                  <a:pt x="2024824" y="2262473"/>
                  <a:pt x="2040635" y="2278094"/>
                  <a:pt x="2051208" y="2296858"/>
                </a:cubicBezTo>
                <a:lnTo>
                  <a:pt x="2051208" y="2236755"/>
                </a:lnTo>
                <a:lnTo>
                  <a:pt x="2106453" y="2236755"/>
                </a:lnTo>
                <a:lnTo>
                  <a:pt x="2106453" y="2566225"/>
                </a:lnTo>
                <a:lnTo>
                  <a:pt x="2051208" y="2566225"/>
                </a:lnTo>
                <a:lnTo>
                  <a:pt x="2051208" y="2504979"/>
                </a:lnTo>
                <a:cubicBezTo>
                  <a:pt x="2040254" y="2524125"/>
                  <a:pt x="2024157" y="2540031"/>
                  <a:pt x="2002630" y="2552700"/>
                </a:cubicBezTo>
                <a:cubicBezTo>
                  <a:pt x="1981294" y="2565273"/>
                  <a:pt x="1956244" y="2571654"/>
                  <a:pt x="1927859" y="2571654"/>
                </a:cubicBezTo>
                <a:cubicBezTo>
                  <a:pt x="1899475" y="2571654"/>
                  <a:pt x="1872043" y="2564415"/>
                  <a:pt x="1848421" y="2549937"/>
                </a:cubicBezTo>
                <a:cubicBezTo>
                  <a:pt x="1824703" y="2535459"/>
                  <a:pt x="1806130" y="2515266"/>
                  <a:pt x="1792604" y="2489263"/>
                </a:cubicBezTo>
                <a:cubicBezTo>
                  <a:pt x="1778888" y="2463260"/>
                  <a:pt x="1772031" y="2433447"/>
                  <a:pt x="1772031" y="2400204"/>
                </a:cubicBezTo>
                <a:cubicBezTo>
                  <a:pt x="1772031" y="2366962"/>
                  <a:pt x="1778888" y="2336958"/>
                  <a:pt x="1792604" y="2311526"/>
                </a:cubicBezTo>
                <a:lnTo>
                  <a:pt x="1792699" y="2311622"/>
                </a:lnTo>
                <a:cubicBezTo>
                  <a:pt x="1806225" y="2286190"/>
                  <a:pt x="1824989" y="2266378"/>
                  <a:pt x="1848897" y="2252281"/>
                </a:cubicBezTo>
                <a:cubicBezTo>
                  <a:pt x="1872805" y="2238375"/>
                  <a:pt x="1899189" y="2231326"/>
                  <a:pt x="1928526" y="2231326"/>
                </a:cubicBezTo>
                <a:close/>
                <a:moveTo>
                  <a:pt x="1567815" y="2231326"/>
                </a:moveTo>
                <a:cubicBezTo>
                  <a:pt x="1608296" y="2231326"/>
                  <a:pt x="1641824" y="2241137"/>
                  <a:pt x="1668018" y="2260663"/>
                </a:cubicBezTo>
                <a:cubicBezTo>
                  <a:pt x="1694212" y="2280475"/>
                  <a:pt x="1711643" y="2307621"/>
                  <a:pt x="1720120" y="2342483"/>
                </a:cubicBezTo>
                <a:lnTo>
                  <a:pt x="1660970" y="2342483"/>
                </a:lnTo>
                <a:cubicBezTo>
                  <a:pt x="1655445" y="2322480"/>
                  <a:pt x="1644491" y="2306669"/>
                  <a:pt x="1628299" y="2295144"/>
                </a:cubicBezTo>
                <a:cubicBezTo>
                  <a:pt x="1612011" y="2283428"/>
                  <a:pt x="1591914" y="2277522"/>
                  <a:pt x="1567815" y="2277522"/>
                </a:cubicBezTo>
                <a:cubicBezTo>
                  <a:pt x="1536669" y="2277522"/>
                  <a:pt x="1511427" y="2288286"/>
                  <a:pt x="1492091" y="2309812"/>
                </a:cubicBezTo>
                <a:cubicBezTo>
                  <a:pt x="1472946" y="2331148"/>
                  <a:pt x="1463326" y="2361723"/>
                  <a:pt x="1463326" y="2400871"/>
                </a:cubicBezTo>
                <a:cubicBezTo>
                  <a:pt x="1463326" y="2440019"/>
                  <a:pt x="1472946" y="2471356"/>
                  <a:pt x="1492091" y="2492883"/>
                </a:cubicBezTo>
                <a:cubicBezTo>
                  <a:pt x="1511427" y="2514600"/>
                  <a:pt x="1536764" y="2525363"/>
                  <a:pt x="1567815" y="2525363"/>
                </a:cubicBezTo>
                <a:cubicBezTo>
                  <a:pt x="1591914" y="2525363"/>
                  <a:pt x="1612011" y="2519648"/>
                  <a:pt x="1628108" y="2508503"/>
                </a:cubicBezTo>
                <a:cubicBezTo>
                  <a:pt x="1643920" y="2497359"/>
                  <a:pt x="1655160" y="2481262"/>
                  <a:pt x="1660970" y="2460307"/>
                </a:cubicBezTo>
                <a:lnTo>
                  <a:pt x="1720120" y="2460307"/>
                </a:lnTo>
                <a:cubicBezTo>
                  <a:pt x="1711071" y="2493930"/>
                  <a:pt x="1693545" y="2520981"/>
                  <a:pt x="1667065" y="2541365"/>
                </a:cubicBezTo>
                <a:cubicBezTo>
                  <a:pt x="1640682" y="2561558"/>
                  <a:pt x="1607535" y="2571750"/>
                  <a:pt x="1567815" y="2571750"/>
                </a:cubicBezTo>
                <a:cubicBezTo>
                  <a:pt x="1536669" y="2571750"/>
                  <a:pt x="1508856" y="2564701"/>
                  <a:pt x="1484662" y="2550604"/>
                </a:cubicBezTo>
                <a:cubicBezTo>
                  <a:pt x="1460373" y="2536507"/>
                  <a:pt x="1441419" y="2516695"/>
                  <a:pt x="1427893" y="2491073"/>
                </a:cubicBezTo>
                <a:cubicBezTo>
                  <a:pt x="1414177" y="2465451"/>
                  <a:pt x="1407319" y="2435256"/>
                  <a:pt x="1407319" y="2400871"/>
                </a:cubicBezTo>
                <a:cubicBezTo>
                  <a:pt x="1407319" y="2366486"/>
                  <a:pt x="1414177" y="2337054"/>
                  <a:pt x="1427893" y="2311622"/>
                </a:cubicBezTo>
                <a:cubicBezTo>
                  <a:pt x="1441419" y="2286190"/>
                  <a:pt x="1460373" y="2266378"/>
                  <a:pt x="1484662" y="2252281"/>
                </a:cubicBezTo>
                <a:cubicBezTo>
                  <a:pt x="1508951" y="2238375"/>
                  <a:pt x="1536764" y="2231326"/>
                  <a:pt x="1567815" y="2231326"/>
                </a:cubicBezTo>
                <a:close/>
                <a:moveTo>
                  <a:pt x="1197484" y="2231326"/>
                </a:moveTo>
                <a:cubicBezTo>
                  <a:pt x="1229583" y="2231326"/>
                  <a:pt x="1256444" y="2238184"/>
                  <a:pt x="1280447" y="2251709"/>
                </a:cubicBezTo>
                <a:cubicBezTo>
                  <a:pt x="1304355" y="2265426"/>
                  <a:pt x="1322928" y="2284190"/>
                  <a:pt x="1336073" y="2308098"/>
                </a:cubicBezTo>
                <a:cubicBezTo>
                  <a:pt x="1349027" y="2331815"/>
                  <a:pt x="1355694" y="2358771"/>
                  <a:pt x="1355694" y="2388965"/>
                </a:cubicBezTo>
                <a:cubicBezTo>
                  <a:pt x="1355694" y="2399347"/>
                  <a:pt x="1354932" y="2410301"/>
                  <a:pt x="1353693" y="2422017"/>
                </a:cubicBezTo>
                <a:lnTo>
                  <a:pt x="1090422" y="2422017"/>
                </a:lnTo>
                <a:cubicBezTo>
                  <a:pt x="1092422" y="2454497"/>
                  <a:pt x="1103568" y="2479738"/>
                  <a:pt x="1123664" y="2497931"/>
                </a:cubicBezTo>
                <a:cubicBezTo>
                  <a:pt x="1144049" y="2516314"/>
                  <a:pt x="1168528" y="2525363"/>
                  <a:pt x="1197484" y="2525363"/>
                </a:cubicBezTo>
                <a:cubicBezTo>
                  <a:pt x="1221011" y="2525363"/>
                  <a:pt x="1240727" y="2519838"/>
                  <a:pt x="1256633" y="2508885"/>
                </a:cubicBezTo>
                <a:cubicBezTo>
                  <a:pt x="1272445" y="2497740"/>
                  <a:pt x="1283684" y="2483072"/>
                  <a:pt x="1290066" y="2464689"/>
                </a:cubicBezTo>
                <a:lnTo>
                  <a:pt x="1349027" y="2464689"/>
                </a:lnTo>
                <a:cubicBezTo>
                  <a:pt x="1340264" y="2496407"/>
                  <a:pt x="1322642" y="2522029"/>
                  <a:pt x="1295971" y="2542032"/>
                </a:cubicBezTo>
                <a:cubicBezTo>
                  <a:pt x="1269587" y="2561843"/>
                  <a:pt x="1236632" y="2571750"/>
                  <a:pt x="1197484" y="2571750"/>
                </a:cubicBezTo>
                <a:cubicBezTo>
                  <a:pt x="1166146" y="2571750"/>
                  <a:pt x="1138143" y="2564701"/>
                  <a:pt x="1113473" y="2550604"/>
                </a:cubicBezTo>
                <a:cubicBezTo>
                  <a:pt x="1088803" y="2536507"/>
                  <a:pt x="1069467" y="2516695"/>
                  <a:pt x="1055561" y="2490692"/>
                </a:cubicBezTo>
                <a:cubicBezTo>
                  <a:pt x="1041464" y="2464879"/>
                  <a:pt x="1034416" y="2434875"/>
                  <a:pt x="1034416" y="2400871"/>
                </a:cubicBezTo>
                <a:cubicBezTo>
                  <a:pt x="1034416" y="2366867"/>
                  <a:pt x="1041273" y="2337054"/>
                  <a:pt x="1054989" y="2311241"/>
                </a:cubicBezTo>
                <a:cubicBezTo>
                  <a:pt x="1068515" y="2285619"/>
                  <a:pt x="1087660" y="2265997"/>
                  <a:pt x="1112331" y="2252091"/>
                </a:cubicBezTo>
                <a:cubicBezTo>
                  <a:pt x="1137000" y="2238184"/>
                  <a:pt x="1165385" y="2231326"/>
                  <a:pt x="1197484" y="2231326"/>
                </a:cubicBezTo>
                <a:close/>
                <a:moveTo>
                  <a:pt x="5694041" y="2230945"/>
                </a:moveTo>
                <a:cubicBezTo>
                  <a:pt x="5721664" y="2230945"/>
                  <a:pt x="5746143" y="2237232"/>
                  <a:pt x="5767289" y="2249519"/>
                </a:cubicBezTo>
                <a:cubicBezTo>
                  <a:pt x="5788624" y="2262092"/>
                  <a:pt x="5804436" y="2280284"/>
                  <a:pt x="5814818" y="2304287"/>
                </a:cubicBezTo>
                <a:cubicBezTo>
                  <a:pt x="5824058" y="2280951"/>
                  <a:pt x="5839298" y="2262949"/>
                  <a:pt x="5860443" y="2250090"/>
                </a:cubicBezTo>
                <a:cubicBezTo>
                  <a:pt x="5881779" y="2237327"/>
                  <a:pt x="5905496" y="2230945"/>
                  <a:pt x="5931499" y="2230945"/>
                </a:cubicBezTo>
                <a:cubicBezTo>
                  <a:pt x="5957503" y="2230945"/>
                  <a:pt x="5980077" y="2236184"/>
                  <a:pt x="5999984" y="2246757"/>
                </a:cubicBezTo>
                <a:lnTo>
                  <a:pt x="5999984" y="2246661"/>
                </a:lnTo>
                <a:cubicBezTo>
                  <a:pt x="6020177" y="2257424"/>
                  <a:pt x="6035798" y="2273236"/>
                  <a:pt x="6047514" y="2294382"/>
                </a:cubicBezTo>
                <a:cubicBezTo>
                  <a:pt x="6059039" y="2315717"/>
                  <a:pt x="6064945" y="2341530"/>
                  <a:pt x="6064945" y="2372105"/>
                </a:cubicBezTo>
                <a:lnTo>
                  <a:pt x="6064945" y="2566320"/>
                </a:lnTo>
                <a:lnTo>
                  <a:pt x="6010748" y="2566320"/>
                </a:lnTo>
                <a:lnTo>
                  <a:pt x="6010748" y="2380011"/>
                </a:lnTo>
                <a:cubicBezTo>
                  <a:pt x="6010748" y="2347150"/>
                  <a:pt x="6002747" y="2321909"/>
                  <a:pt x="5986459" y="2304478"/>
                </a:cubicBezTo>
                <a:cubicBezTo>
                  <a:pt x="5970171" y="2287047"/>
                  <a:pt x="5948264" y="2278475"/>
                  <a:pt x="5920736" y="2278475"/>
                </a:cubicBezTo>
                <a:cubicBezTo>
                  <a:pt x="5893209" y="2278475"/>
                  <a:pt x="5869682" y="2287524"/>
                  <a:pt x="5852823" y="2305716"/>
                </a:cubicBezTo>
                <a:cubicBezTo>
                  <a:pt x="5835964" y="2324099"/>
                  <a:pt x="5827582" y="2350388"/>
                  <a:pt x="5827582" y="2384774"/>
                </a:cubicBezTo>
                <a:lnTo>
                  <a:pt x="5827582" y="2566416"/>
                </a:lnTo>
                <a:lnTo>
                  <a:pt x="5773385" y="2566416"/>
                </a:lnTo>
                <a:lnTo>
                  <a:pt x="5773385" y="2380107"/>
                </a:lnTo>
                <a:cubicBezTo>
                  <a:pt x="5773385" y="2347245"/>
                  <a:pt x="5765383" y="2322004"/>
                  <a:pt x="5749096" y="2304573"/>
                </a:cubicBezTo>
                <a:cubicBezTo>
                  <a:pt x="5732808" y="2287142"/>
                  <a:pt x="5710901" y="2278570"/>
                  <a:pt x="5683088" y="2278570"/>
                </a:cubicBezTo>
                <a:cubicBezTo>
                  <a:pt x="5655274" y="2278570"/>
                  <a:pt x="5632033" y="2287619"/>
                  <a:pt x="5615175" y="2305812"/>
                </a:cubicBezTo>
                <a:cubicBezTo>
                  <a:pt x="5598315" y="2324195"/>
                  <a:pt x="5589933" y="2350484"/>
                  <a:pt x="5589933" y="2384869"/>
                </a:cubicBezTo>
                <a:lnTo>
                  <a:pt x="5589933" y="2566511"/>
                </a:lnTo>
                <a:lnTo>
                  <a:pt x="5535355" y="2566511"/>
                </a:lnTo>
                <a:lnTo>
                  <a:pt x="5535355" y="2237041"/>
                </a:lnTo>
                <a:lnTo>
                  <a:pt x="5589933" y="2237041"/>
                </a:lnTo>
                <a:lnTo>
                  <a:pt x="5589933" y="2284380"/>
                </a:lnTo>
                <a:cubicBezTo>
                  <a:pt x="5600696" y="2267140"/>
                  <a:pt x="5615365" y="2253995"/>
                  <a:pt x="5633558" y="2244661"/>
                </a:cubicBezTo>
                <a:cubicBezTo>
                  <a:pt x="5651750" y="2235422"/>
                  <a:pt x="5671943" y="2230945"/>
                  <a:pt x="5694041" y="2230945"/>
                </a:cubicBezTo>
                <a:close/>
                <a:moveTo>
                  <a:pt x="3590255" y="2230945"/>
                </a:moveTo>
                <a:cubicBezTo>
                  <a:pt x="3617877" y="2230945"/>
                  <a:pt x="3642356" y="2237232"/>
                  <a:pt x="3663502" y="2249519"/>
                </a:cubicBezTo>
                <a:cubicBezTo>
                  <a:pt x="3684838" y="2262092"/>
                  <a:pt x="3700649" y="2280284"/>
                  <a:pt x="3711031" y="2304287"/>
                </a:cubicBezTo>
                <a:cubicBezTo>
                  <a:pt x="3720271" y="2280951"/>
                  <a:pt x="3735511" y="2262949"/>
                  <a:pt x="3756656" y="2250090"/>
                </a:cubicBezTo>
                <a:cubicBezTo>
                  <a:pt x="3777993" y="2237327"/>
                  <a:pt x="3801710" y="2230945"/>
                  <a:pt x="3827713" y="2230945"/>
                </a:cubicBezTo>
                <a:cubicBezTo>
                  <a:pt x="3853716" y="2230945"/>
                  <a:pt x="3876290" y="2236184"/>
                  <a:pt x="3896198" y="2246757"/>
                </a:cubicBezTo>
                <a:lnTo>
                  <a:pt x="3896198" y="2246661"/>
                </a:lnTo>
                <a:cubicBezTo>
                  <a:pt x="3916391" y="2257424"/>
                  <a:pt x="3932012" y="2273236"/>
                  <a:pt x="3943727" y="2294382"/>
                </a:cubicBezTo>
                <a:cubicBezTo>
                  <a:pt x="3955253" y="2315717"/>
                  <a:pt x="3961158" y="2341530"/>
                  <a:pt x="3961158" y="2372105"/>
                </a:cubicBezTo>
                <a:lnTo>
                  <a:pt x="3961158" y="2566320"/>
                </a:lnTo>
                <a:lnTo>
                  <a:pt x="3906961" y="2566320"/>
                </a:lnTo>
                <a:lnTo>
                  <a:pt x="3906961" y="2380011"/>
                </a:lnTo>
                <a:cubicBezTo>
                  <a:pt x="3906961" y="2347150"/>
                  <a:pt x="3898960" y="2321909"/>
                  <a:pt x="3882672" y="2304478"/>
                </a:cubicBezTo>
                <a:cubicBezTo>
                  <a:pt x="3866384" y="2287047"/>
                  <a:pt x="3844477" y="2278475"/>
                  <a:pt x="3816950" y="2278475"/>
                </a:cubicBezTo>
                <a:cubicBezTo>
                  <a:pt x="3789422" y="2278475"/>
                  <a:pt x="3765896" y="2287524"/>
                  <a:pt x="3749036" y="2305716"/>
                </a:cubicBezTo>
                <a:cubicBezTo>
                  <a:pt x="3732177" y="2324099"/>
                  <a:pt x="3723795" y="2350388"/>
                  <a:pt x="3723795" y="2384774"/>
                </a:cubicBezTo>
                <a:lnTo>
                  <a:pt x="3723795" y="2566416"/>
                </a:lnTo>
                <a:lnTo>
                  <a:pt x="3669598" y="2566416"/>
                </a:lnTo>
                <a:lnTo>
                  <a:pt x="3669598" y="2380107"/>
                </a:lnTo>
                <a:cubicBezTo>
                  <a:pt x="3669598" y="2347245"/>
                  <a:pt x="3661597" y="2322004"/>
                  <a:pt x="3645309" y="2304573"/>
                </a:cubicBezTo>
                <a:cubicBezTo>
                  <a:pt x="3629021" y="2287142"/>
                  <a:pt x="3607114" y="2278570"/>
                  <a:pt x="3579301" y="2278570"/>
                </a:cubicBezTo>
                <a:cubicBezTo>
                  <a:pt x="3551488" y="2278570"/>
                  <a:pt x="3528247" y="2287619"/>
                  <a:pt x="3511388" y="2305812"/>
                </a:cubicBezTo>
                <a:cubicBezTo>
                  <a:pt x="3494528" y="2324195"/>
                  <a:pt x="3486146" y="2350484"/>
                  <a:pt x="3486146" y="2384869"/>
                </a:cubicBezTo>
                <a:lnTo>
                  <a:pt x="3486146" y="2566511"/>
                </a:lnTo>
                <a:lnTo>
                  <a:pt x="3431568" y="2566511"/>
                </a:lnTo>
                <a:lnTo>
                  <a:pt x="3431568" y="2237041"/>
                </a:lnTo>
                <a:lnTo>
                  <a:pt x="3486146" y="2237041"/>
                </a:lnTo>
                <a:lnTo>
                  <a:pt x="3486146" y="2284380"/>
                </a:lnTo>
                <a:cubicBezTo>
                  <a:pt x="3496910" y="2267140"/>
                  <a:pt x="3511578" y="2253995"/>
                  <a:pt x="3529771" y="2244661"/>
                </a:cubicBezTo>
                <a:cubicBezTo>
                  <a:pt x="3547964" y="2235422"/>
                  <a:pt x="3568156" y="2230945"/>
                  <a:pt x="3590255" y="2230945"/>
                </a:cubicBezTo>
                <a:close/>
                <a:moveTo>
                  <a:pt x="7532843" y="2230850"/>
                </a:moveTo>
                <a:lnTo>
                  <a:pt x="7532843" y="2287428"/>
                </a:lnTo>
                <a:lnTo>
                  <a:pt x="7518365" y="2287428"/>
                </a:lnTo>
                <a:cubicBezTo>
                  <a:pt x="7457119" y="2287428"/>
                  <a:pt x="7426353" y="2320671"/>
                  <a:pt x="7426353" y="2387250"/>
                </a:cubicBezTo>
                <a:lnTo>
                  <a:pt x="7426353" y="2566320"/>
                </a:lnTo>
                <a:lnTo>
                  <a:pt x="7371775" y="2566320"/>
                </a:lnTo>
                <a:lnTo>
                  <a:pt x="7371775" y="2236851"/>
                </a:lnTo>
                <a:lnTo>
                  <a:pt x="7426353" y="2236851"/>
                </a:lnTo>
                <a:lnTo>
                  <a:pt x="7426353" y="2290286"/>
                </a:lnTo>
                <a:cubicBezTo>
                  <a:pt x="7435973" y="2271522"/>
                  <a:pt x="7449689" y="2256853"/>
                  <a:pt x="7467692" y="2246471"/>
                </a:cubicBezTo>
                <a:cubicBezTo>
                  <a:pt x="7485504" y="2235898"/>
                  <a:pt x="7507220" y="2230850"/>
                  <a:pt x="7532843" y="2230850"/>
                </a:cubicBezTo>
                <a:close/>
                <a:moveTo>
                  <a:pt x="741046" y="2192178"/>
                </a:moveTo>
                <a:lnTo>
                  <a:pt x="741046" y="2328005"/>
                </a:lnTo>
                <a:lnTo>
                  <a:pt x="833057" y="2328005"/>
                </a:lnTo>
                <a:cubicBezTo>
                  <a:pt x="858679" y="2328005"/>
                  <a:pt x="878683" y="2322099"/>
                  <a:pt x="892588" y="2310003"/>
                </a:cubicBezTo>
                <a:cubicBezTo>
                  <a:pt x="906686" y="2298096"/>
                  <a:pt x="913734" y="2281428"/>
                  <a:pt x="913734" y="2260092"/>
                </a:cubicBezTo>
                <a:cubicBezTo>
                  <a:pt x="913734" y="2238755"/>
                  <a:pt x="906686" y="2222277"/>
                  <a:pt x="892588" y="2210180"/>
                </a:cubicBezTo>
                <a:cubicBezTo>
                  <a:pt x="878683" y="2198274"/>
                  <a:pt x="858298" y="2192178"/>
                  <a:pt x="831914" y="2192178"/>
                </a:cubicBezTo>
                <a:close/>
                <a:moveTo>
                  <a:pt x="6791989" y="2153983"/>
                </a:moveTo>
                <a:lnTo>
                  <a:pt x="6846758" y="2153983"/>
                </a:lnTo>
                <a:lnTo>
                  <a:pt x="6846758" y="2236946"/>
                </a:lnTo>
                <a:lnTo>
                  <a:pt x="6932673" y="2236946"/>
                </a:lnTo>
                <a:lnTo>
                  <a:pt x="6932673" y="2281999"/>
                </a:lnTo>
                <a:lnTo>
                  <a:pt x="6846758" y="2281999"/>
                </a:lnTo>
                <a:lnTo>
                  <a:pt x="6846758" y="2476118"/>
                </a:lnTo>
                <a:cubicBezTo>
                  <a:pt x="6846758" y="2492216"/>
                  <a:pt x="6850091" y="2503550"/>
                  <a:pt x="6856949" y="2510218"/>
                </a:cubicBezTo>
                <a:cubicBezTo>
                  <a:pt x="6863807" y="2516885"/>
                  <a:pt x="6875523" y="2520029"/>
                  <a:pt x="6892382" y="2520029"/>
                </a:cubicBezTo>
                <a:lnTo>
                  <a:pt x="6932673" y="2520029"/>
                </a:lnTo>
                <a:lnTo>
                  <a:pt x="6932673" y="2566416"/>
                </a:lnTo>
                <a:lnTo>
                  <a:pt x="6883333" y="2566416"/>
                </a:lnTo>
                <a:cubicBezTo>
                  <a:pt x="6852758" y="2566416"/>
                  <a:pt x="6830089" y="2559367"/>
                  <a:pt x="6814848" y="2545270"/>
                </a:cubicBezTo>
                <a:cubicBezTo>
                  <a:pt x="6799609" y="2531364"/>
                  <a:pt x="6791989" y="2508313"/>
                  <a:pt x="6791989" y="2476214"/>
                </a:cubicBezTo>
                <a:lnTo>
                  <a:pt x="6791989" y="2281999"/>
                </a:lnTo>
                <a:lnTo>
                  <a:pt x="6749317" y="2281999"/>
                </a:lnTo>
                <a:lnTo>
                  <a:pt x="6749317" y="2236946"/>
                </a:lnTo>
                <a:lnTo>
                  <a:pt x="6791989" y="2236946"/>
                </a:lnTo>
                <a:close/>
                <a:moveTo>
                  <a:pt x="6573199" y="2153983"/>
                </a:moveTo>
                <a:lnTo>
                  <a:pt x="6627968" y="2153983"/>
                </a:lnTo>
                <a:lnTo>
                  <a:pt x="6627968" y="2236946"/>
                </a:lnTo>
                <a:lnTo>
                  <a:pt x="6713883" y="2236946"/>
                </a:lnTo>
                <a:lnTo>
                  <a:pt x="6713883" y="2281999"/>
                </a:lnTo>
                <a:lnTo>
                  <a:pt x="6627968" y="2281999"/>
                </a:lnTo>
                <a:lnTo>
                  <a:pt x="6627968" y="2476118"/>
                </a:lnTo>
                <a:cubicBezTo>
                  <a:pt x="6627968" y="2492216"/>
                  <a:pt x="6631302" y="2503550"/>
                  <a:pt x="6638159" y="2510218"/>
                </a:cubicBezTo>
                <a:cubicBezTo>
                  <a:pt x="6645018" y="2516885"/>
                  <a:pt x="6656733" y="2520029"/>
                  <a:pt x="6673593" y="2520029"/>
                </a:cubicBezTo>
                <a:lnTo>
                  <a:pt x="6713883" y="2520029"/>
                </a:lnTo>
                <a:lnTo>
                  <a:pt x="6713883" y="2566416"/>
                </a:lnTo>
                <a:lnTo>
                  <a:pt x="6664544" y="2566416"/>
                </a:lnTo>
                <a:cubicBezTo>
                  <a:pt x="6633968" y="2566416"/>
                  <a:pt x="6611299" y="2559367"/>
                  <a:pt x="6596059" y="2545270"/>
                </a:cubicBezTo>
                <a:cubicBezTo>
                  <a:pt x="6580819" y="2531364"/>
                  <a:pt x="6573199" y="2508313"/>
                  <a:pt x="6573199" y="2476214"/>
                </a:cubicBezTo>
                <a:lnTo>
                  <a:pt x="6573199" y="2281999"/>
                </a:lnTo>
                <a:lnTo>
                  <a:pt x="6530527" y="2281999"/>
                </a:lnTo>
                <a:lnTo>
                  <a:pt x="6530527" y="2236946"/>
                </a:lnTo>
                <a:lnTo>
                  <a:pt x="6573199" y="2236946"/>
                </a:lnTo>
                <a:close/>
                <a:moveTo>
                  <a:pt x="4469127" y="2153983"/>
                </a:moveTo>
                <a:lnTo>
                  <a:pt x="4523896" y="2153983"/>
                </a:lnTo>
                <a:lnTo>
                  <a:pt x="4523896" y="2236946"/>
                </a:lnTo>
                <a:lnTo>
                  <a:pt x="4609811" y="2236946"/>
                </a:lnTo>
                <a:lnTo>
                  <a:pt x="4609811" y="2281999"/>
                </a:lnTo>
                <a:lnTo>
                  <a:pt x="4523896" y="2281999"/>
                </a:lnTo>
                <a:lnTo>
                  <a:pt x="4523896" y="2476118"/>
                </a:lnTo>
                <a:cubicBezTo>
                  <a:pt x="4523896" y="2492216"/>
                  <a:pt x="4527229" y="2503550"/>
                  <a:pt x="4534087" y="2510218"/>
                </a:cubicBezTo>
                <a:cubicBezTo>
                  <a:pt x="4540945" y="2516885"/>
                  <a:pt x="4552661" y="2520029"/>
                  <a:pt x="4569520" y="2520029"/>
                </a:cubicBezTo>
                <a:lnTo>
                  <a:pt x="4609811" y="2520029"/>
                </a:lnTo>
                <a:lnTo>
                  <a:pt x="4609811" y="2566416"/>
                </a:lnTo>
                <a:lnTo>
                  <a:pt x="4560472" y="2566416"/>
                </a:lnTo>
                <a:cubicBezTo>
                  <a:pt x="4529896" y="2566416"/>
                  <a:pt x="4507227" y="2559367"/>
                  <a:pt x="4491987" y="2545270"/>
                </a:cubicBezTo>
                <a:cubicBezTo>
                  <a:pt x="4476747" y="2531364"/>
                  <a:pt x="4469127" y="2508313"/>
                  <a:pt x="4469127" y="2476214"/>
                </a:cubicBezTo>
                <a:lnTo>
                  <a:pt x="4469127" y="2281999"/>
                </a:lnTo>
                <a:lnTo>
                  <a:pt x="4426455" y="2281999"/>
                </a:lnTo>
                <a:lnTo>
                  <a:pt x="4426455" y="2236946"/>
                </a:lnTo>
                <a:lnTo>
                  <a:pt x="4469127" y="2236946"/>
                </a:lnTo>
                <a:close/>
                <a:moveTo>
                  <a:pt x="7921939" y="2147125"/>
                </a:moveTo>
                <a:lnTo>
                  <a:pt x="7980899" y="2147125"/>
                </a:lnTo>
                <a:lnTo>
                  <a:pt x="7974231" y="2447829"/>
                </a:lnTo>
                <a:lnTo>
                  <a:pt x="7928607" y="2447829"/>
                </a:lnTo>
                <a:close/>
                <a:moveTo>
                  <a:pt x="686276" y="2147125"/>
                </a:moveTo>
                <a:lnTo>
                  <a:pt x="836581" y="2147125"/>
                </a:lnTo>
                <a:cubicBezTo>
                  <a:pt x="864966" y="2147125"/>
                  <a:pt x="889255" y="2151792"/>
                  <a:pt x="909162" y="2161222"/>
                </a:cubicBezTo>
                <a:cubicBezTo>
                  <a:pt x="929355" y="2170652"/>
                  <a:pt x="944215" y="2183320"/>
                  <a:pt x="954406" y="2199417"/>
                </a:cubicBezTo>
                <a:cubicBezTo>
                  <a:pt x="964408" y="2215515"/>
                  <a:pt x="969266" y="2233517"/>
                  <a:pt x="969266" y="2253615"/>
                </a:cubicBezTo>
                <a:cubicBezTo>
                  <a:pt x="969266" y="2278475"/>
                  <a:pt x="962597" y="2298858"/>
                  <a:pt x="949263" y="2315051"/>
                </a:cubicBezTo>
                <a:cubicBezTo>
                  <a:pt x="935738" y="2331338"/>
                  <a:pt x="917925" y="2343054"/>
                  <a:pt x="896017" y="2350293"/>
                </a:cubicBezTo>
                <a:cubicBezTo>
                  <a:pt x="911068" y="2352675"/>
                  <a:pt x="925164" y="2358866"/>
                  <a:pt x="937738" y="2368867"/>
                </a:cubicBezTo>
                <a:lnTo>
                  <a:pt x="937927" y="2368962"/>
                </a:lnTo>
                <a:cubicBezTo>
                  <a:pt x="950692" y="2379154"/>
                  <a:pt x="960597" y="2391441"/>
                  <a:pt x="968026" y="2406396"/>
                </a:cubicBezTo>
                <a:cubicBezTo>
                  <a:pt x="975457" y="2421255"/>
                  <a:pt x="979171" y="2437161"/>
                  <a:pt x="979171" y="2453925"/>
                </a:cubicBezTo>
                <a:cubicBezTo>
                  <a:pt x="979171" y="2475071"/>
                  <a:pt x="973646" y="2494216"/>
                  <a:pt x="962883" y="2511266"/>
                </a:cubicBezTo>
                <a:cubicBezTo>
                  <a:pt x="951929" y="2528316"/>
                  <a:pt x="936309" y="2541841"/>
                  <a:pt x="915734" y="2551557"/>
                </a:cubicBezTo>
                <a:cubicBezTo>
                  <a:pt x="894971" y="2561367"/>
                  <a:pt x="870681" y="2566225"/>
                  <a:pt x="842487" y="2566225"/>
                </a:cubicBezTo>
                <a:lnTo>
                  <a:pt x="686276" y="2566225"/>
                </a:lnTo>
                <a:close/>
                <a:moveTo>
                  <a:pt x="4676295" y="2121503"/>
                </a:moveTo>
                <a:lnTo>
                  <a:pt x="4730873" y="2121503"/>
                </a:lnTo>
                <a:lnTo>
                  <a:pt x="4730873" y="2283809"/>
                </a:lnTo>
                <a:cubicBezTo>
                  <a:pt x="4741636" y="2266950"/>
                  <a:pt x="4756686" y="2254091"/>
                  <a:pt x="4775736" y="2244661"/>
                </a:cubicBezTo>
                <a:cubicBezTo>
                  <a:pt x="4794691" y="2235422"/>
                  <a:pt x="4816027" y="2230945"/>
                  <a:pt x="4839744" y="2230945"/>
                </a:cubicBezTo>
                <a:cubicBezTo>
                  <a:pt x="4864604" y="2230945"/>
                  <a:pt x="4887083" y="2236184"/>
                  <a:pt x="4907086" y="2246757"/>
                </a:cubicBezTo>
                <a:lnTo>
                  <a:pt x="4906990" y="2246661"/>
                </a:lnTo>
                <a:cubicBezTo>
                  <a:pt x="4927183" y="2257425"/>
                  <a:pt x="4942804" y="2273236"/>
                  <a:pt x="4954139" y="2294382"/>
                </a:cubicBezTo>
                <a:cubicBezTo>
                  <a:pt x="4965665" y="2315718"/>
                  <a:pt x="4971379" y="2341531"/>
                  <a:pt x="4971379" y="2372106"/>
                </a:cubicBezTo>
                <a:lnTo>
                  <a:pt x="4971379" y="2566320"/>
                </a:lnTo>
                <a:lnTo>
                  <a:pt x="4917182" y="2566320"/>
                </a:lnTo>
                <a:lnTo>
                  <a:pt x="4917182" y="2380012"/>
                </a:lnTo>
                <a:cubicBezTo>
                  <a:pt x="4917182" y="2347150"/>
                  <a:pt x="4908991" y="2321909"/>
                  <a:pt x="4892513" y="2304478"/>
                </a:cubicBezTo>
                <a:cubicBezTo>
                  <a:pt x="4876034" y="2287048"/>
                  <a:pt x="4853746" y="2278475"/>
                  <a:pt x="4825171" y="2278475"/>
                </a:cubicBezTo>
                <a:cubicBezTo>
                  <a:pt x="4796596" y="2278475"/>
                  <a:pt x="4773450" y="2287524"/>
                  <a:pt x="4756495" y="2305526"/>
                </a:cubicBezTo>
                <a:cubicBezTo>
                  <a:pt x="4739446" y="2323528"/>
                  <a:pt x="4730873" y="2349722"/>
                  <a:pt x="4730873" y="2384203"/>
                </a:cubicBezTo>
                <a:lnTo>
                  <a:pt x="4730873" y="2566416"/>
                </a:lnTo>
                <a:lnTo>
                  <a:pt x="4676295" y="2566416"/>
                </a:lnTo>
                <a:close/>
                <a:moveTo>
                  <a:pt x="9201527" y="203359"/>
                </a:moveTo>
                <a:lnTo>
                  <a:pt x="9201527" y="279178"/>
                </a:lnTo>
                <a:lnTo>
                  <a:pt x="9254772" y="279178"/>
                </a:lnTo>
                <a:cubicBezTo>
                  <a:pt x="9279823" y="279178"/>
                  <a:pt x="9293539" y="261556"/>
                  <a:pt x="9293539" y="241649"/>
                </a:cubicBezTo>
                <a:cubicBezTo>
                  <a:pt x="9293539" y="221742"/>
                  <a:pt x="9279823" y="203359"/>
                  <a:pt x="9256391" y="203359"/>
                </a:cubicBezTo>
                <a:close/>
                <a:moveTo>
                  <a:pt x="9145711" y="149066"/>
                </a:moveTo>
                <a:lnTo>
                  <a:pt x="9256296" y="149066"/>
                </a:lnTo>
                <a:cubicBezTo>
                  <a:pt x="9318494" y="149066"/>
                  <a:pt x="9348308" y="195358"/>
                  <a:pt x="9348308" y="241649"/>
                </a:cubicBezTo>
                <a:cubicBezTo>
                  <a:pt x="9348308" y="279940"/>
                  <a:pt x="9329829" y="318230"/>
                  <a:pt x="9286204" y="329374"/>
                </a:cubicBezTo>
                <a:lnTo>
                  <a:pt x="9358880" y="430720"/>
                </a:lnTo>
                <a:lnTo>
                  <a:pt x="9291062" y="430720"/>
                </a:lnTo>
                <a:lnTo>
                  <a:pt x="9220006" y="333375"/>
                </a:lnTo>
                <a:lnTo>
                  <a:pt x="9201432" y="333375"/>
                </a:lnTo>
                <a:lnTo>
                  <a:pt x="9201432" y="430720"/>
                </a:lnTo>
                <a:lnTo>
                  <a:pt x="9145711" y="430720"/>
                </a:lnTo>
                <a:close/>
                <a:moveTo>
                  <a:pt x="9242580" y="55626"/>
                </a:moveTo>
                <a:cubicBezTo>
                  <a:pt x="9112659" y="55626"/>
                  <a:pt x="9010170" y="160115"/>
                  <a:pt x="9010170" y="288607"/>
                </a:cubicBezTo>
                <a:cubicBezTo>
                  <a:pt x="9010170" y="417100"/>
                  <a:pt x="9112659" y="520827"/>
                  <a:pt x="9242580" y="520827"/>
                </a:cubicBezTo>
                <a:cubicBezTo>
                  <a:pt x="9372501" y="520827"/>
                  <a:pt x="9474990" y="417100"/>
                  <a:pt x="9474990" y="288607"/>
                </a:cubicBezTo>
                <a:cubicBezTo>
                  <a:pt x="9474990" y="160115"/>
                  <a:pt x="9372501" y="55626"/>
                  <a:pt x="9242580" y="55626"/>
                </a:cubicBezTo>
                <a:close/>
                <a:moveTo>
                  <a:pt x="9242580" y="6191"/>
                </a:moveTo>
                <a:cubicBezTo>
                  <a:pt x="9399933" y="6191"/>
                  <a:pt x="9524996" y="133064"/>
                  <a:pt x="9524996" y="288607"/>
                </a:cubicBezTo>
                <a:cubicBezTo>
                  <a:pt x="9524996" y="444151"/>
                  <a:pt x="9399933" y="570262"/>
                  <a:pt x="9242580" y="570262"/>
                </a:cubicBezTo>
                <a:cubicBezTo>
                  <a:pt x="9085227" y="570262"/>
                  <a:pt x="8960926" y="444246"/>
                  <a:pt x="8960926" y="288607"/>
                </a:cubicBezTo>
                <a:cubicBezTo>
                  <a:pt x="8960926" y="132969"/>
                  <a:pt x="9085227" y="6191"/>
                  <a:pt x="9242580" y="6191"/>
                </a:cubicBezTo>
                <a:close/>
                <a:moveTo>
                  <a:pt x="8328561" y="0"/>
                </a:moveTo>
                <a:lnTo>
                  <a:pt x="8676319" y="0"/>
                </a:lnTo>
                <a:lnTo>
                  <a:pt x="8676319" y="1502759"/>
                </a:lnTo>
                <a:lnTo>
                  <a:pt x="8328561" y="1502759"/>
                </a:lnTo>
                <a:close/>
                <a:moveTo>
                  <a:pt x="6883047" y="0"/>
                </a:moveTo>
                <a:lnTo>
                  <a:pt x="8018617" y="0"/>
                </a:lnTo>
                <a:lnTo>
                  <a:pt x="8018617" y="279083"/>
                </a:lnTo>
                <a:lnTo>
                  <a:pt x="7228614" y="279083"/>
                </a:lnTo>
                <a:lnTo>
                  <a:pt x="7228614" y="605409"/>
                </a:lnTo>
                <a:lnTo>
                  <a:pt x="7926320" y="605409"/>
                </a:lnTo>
                <a:lnTo>
                  <a:pt x="7926320" y="875824"/>
                </a:lnTo>
                <a:lnTo>
                  <a:pt x="7228614" y="875824"/>
                </a:lnTo>
                <a:lnTo>
                  <a:pt x="7228614" y="1223677"/>
                </a:lnTo>
                <a:lnTo>
                  <a:pt x="8046526" y="1223677"/>
                </a:lnTo>
                <a:lnTo>
                  <a:pt x="8046526" y="1502759"/>
                </a:lnTo>
                <a:lnTo>
                  <a:pt x="6883047" y="1502759"/>
                </a:lnTo>
                <a:close/>
                <a:moveTo>
                  <a:pt x="4907181" y="0"/>
                </a:moveTo>
                <a:lnTo>
                  <a:pt x="5194836" y="0"/>
                </a:lnTo>
                <a:lnTo>
                  <a:pt x="5757668" y="933069"/>
                </a:lnTo>
                <a:lnTo>
                  <a:pt x="6311166" y="0"/>
                </a:lnTo>
                <a:lnTo>
                  <a:pt x="6596630" y="0"/>
                </a:lnTo>
                <a:lnTo>
                  <a:pt x="6600917" y="1502759"/>
                </a:lnTo>
                <a:lnTo>
                  <a:pt x="6274685" y="1502759"/>
                </a:lnTo>
                <a:lnTo>
                  <a:pt x="6272685" y="600742"/>
                </a:lnTo>
                <a:lnTo>
                  <a:pt x="5830249" y="1343882"/>
                </a:lnTo>
                <a:lnTo>
                  <a:pt x="5673563" y="1343882"/>
                </a:lnTo>
                <a:lnTo>
                  <a:pt x="5233412" y="620173"/>
                </a:lnTo>
                <a:lnTo>
                  <a:pt x="5233412" y="1502759"/>
                </a:lnTo>
                <a:lnTo>
                  <a:pt x="4907181" y="1502759"/>
                </a:lnTo>
                <a:close/>
                <a:moveTo>
                  <a:pt x="3005420" y="0"/>
                </a:moveTo>
                <a:cubicBezTo>
                  <a:pt x="3835333" y="0"/>
                  <a:pt x="4508179" y="672751"/>
                  <a:pt x="4508179" y="1502759"/>
                </a:cubicBezTo>
                <a:lnTo>
                  <a:pt x="3005420" y="1502759"/>
                </a:lnTo>
                <a:cubicBezTo>
                  <a:pt x="3005420" y="1016116"/>
                  <a:pt x="2773958" y="583801"/>
                  <a:pt x="2415291" y="309252"/>
                </a:cubicBezTo>
                <a:lnTo>
                  <a:pt x="2254092" y="201549"/>
                </a:lnTo>
                <a:lnTo>
                  <a:pt x="2426244" y="116090"/>
                </a:lnTo>
                <a:cubicBezTo>
                  <a:pt x="2604463" y="41416"/>
                  <a:pt x="2800041" y="0"/>
                  <a:pt x="3005420" y="0"/>
                </a:cubicBezTo>
                <a:close/>
                <a:moveTo>
                  <a:pt x="1502761" y="0"/>
                </a:moveTo>
                <a:cubicBezTo>
                  <a:pt x="1708072" y="0"/>
                  <a:pt x="1903685" y="41416"/>
                  <a:pt x="2081926" y="116090"/>
                </a:cubicBezTo>
                <a:lnTo>
                  <a:pt x="2254092" y="201549"/>
                </a:lnTo>
                <a:lnTo>
                  <a:pt x="2092894" y="309283"/>
                </a:lnTo>
                <a:cubicBezTo>
                  <a:pt x="1734228" y="583894"/>
                  <a:pt x="1502761" y="1016199"/>
                  <a:pt x="1502761" y="1502759"/>
                </a:cubicBezTo>
                <a:lnTo>
                  <a:pt x="0" y="1502759"/>
                </a:lnTo>
                <a:cubicBezTo>
                  <a:pt x="0" y="672751"/>
                  <a:pt x="672752" y="0"/>
                  <a:pt x="1502761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Free-form: Shape 991">
            <a:extLst>
              <a:ext uri="{FF2B5EF4-FFF2-40B4-BE49-F238E27FC236}">
                <a16:creationId xmlns:a16="http://schemas.microsoft.com/office/drawing/2014/main" id="{71838C62-8C7B-2884-FB6C-4886B984CFE5}"/>
              </a:ext>
            </a:extLst>
          </p:cNvPr>
          <p:cNvSpPr/>
          <p:nvPr userDrawn="1"/>
        </p:nvSpPr>
        <p:spPr>
          <a:xfrm flipV="1">
            <a:off x="6946617" y="0"/>
            <a:ext cx="1568711" cy="784305"/>
          </a:xfrm>
          <a:custGeom>
            <a:avLst/>
            <a:gdLst>
              <a:gd name="connsiteX0" fmla="*/ 554226 w 1108522"/>
              <a:gd name="connsiteY0" fmla="*/ 0 h 554226"/>
              <a:gd name="connsiteX1" fmla="*/ 0 w 1108522"/>
              <a:gd name="connsiteY1" fmla="*/ 554226 h 554226"/>
              <a:gd name="connsiteX2" fmla="*/ 1108522 w 1108522"/>
              <a:gd name="connsiteY2" fmla="*/ 554226 h 554226"/>
              <a:gd name="connsiteX3" fmla="*/ 554296 w 1108522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26">
                <a:moveTo>
                  <a:pt x="554226" y="0"/>
                </a:moveTo>
                <a:cubicBezTo>
                  <a:pt x="248169" y="0"/>
                  <a:pt x="0" y="248169"/>
                  <a:pt x="0" y="554226"/>
                </a:cubicBezTo>
                <a:lnTo>
                  <a:pt x="1108522" y="554226"/>
                </a:lnTo>
                <a:cubicBezTo>
                  <a:pt x="1108522" y="248099"/>
                  <a:pt x="860353" y="0"/>
                  <a:pt x="5542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113B3BD9-DBED-0D80-571B-290906386B2D}"/>
              </a:ext>
            </a:extLst>
          </p:cNvPr>
          <p:cNvGrpSpPr/>
          <p:nvPr userDrawn="1"/>
        </p:nvGrpSpPr>
        <p:grpSpPr>
          <a:xfrm>
            <a:off x="8222961" y="1277871"/>
            <a:ext cx="882331" cy="490227"/>
            <a:chOff x="11157676" y="4046769"/>
            <a:chExt cx="882331" cy="490227"/>
          </a:xfrm>
        </p:grpSpPr>
        <p:sp>
          <p:nvSpPr>
            <p:cNvPr id="98" name="Free-form: Shape 1034">
              <a:extLst>
                <a:ext uri="{FF2B5EF4-FFF2-40B4-BE49-F238E27FC236}">
                  <a16:creationId xmlns:a16="http://schemas.microsoft.com/office/drawing/2014/main" id="{E31D8E14-017A-1C2E-F511-262DF45037FB}"/>
                </a:ext>
              </a:extLst>
            </p:cNvPr>
            <p:cNvSpPr/>
            <p:nvPr/>
          </p:nvSpPr>
          <p:spPr>
            <a:xfrm>
              <a:off x="11157676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-form: Shape 1035">
              <a:extLst>
                <a:ext uri="{FF2B5EF4-FFF2-40B4-BE49-F238E27FC236}">
                  <a16:creationId xmlns:a16="http://schemas.microsoft.com/office/drawing/2014/main" id="{7B00B43A-0E86-C2DA-E89A-3766E9F3C353}"/>
                </a:ext>
              </a:extLst>
            </p:cNvPr>
            <p:cNvSpPr/>
            <p:nvPr/>
          </p:nvSpPr>
          <p:spPr>
            <a:xfrm>
              <a:off x="11353729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-form: Shape 1036">
              <a:extLst>
                <a:ext uri="{FF2B5EF4-FFF2-40B4-BE49-F238E27FC236}">
                  <a16:creationId xmlns:a16="http://schemas.microsoft.com/office/drawing/2014/main" id="{1E48E84C-60EE-0D86-79AB-82D5019D3B85}"/>
                </a:ext>
              </a:extLst>
            </p:cNvPr>
            <p:cNvSpPr/>
            <p:nvPr/>
          </p:nvSpPr>
          <p:spPr>
            <a:xfrm>
              <a:off x="11549779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-form: Shape 1037">
              <a:extLst>
                <a:ext uri="{FF2B5EF4-FFF2-40B4-BE49-F238E27FC236}">
                  <a16:creationId xmlns:a16="http://schemas.microsoft.com/office/drawing/2014/main" id="{9738BF6D-819E-18E9-40CF-61A2C542FD53}"/>
                </a:ext>
              </a:extLst>
            </p:cNvPr>
            <p:cNvSpPr/>
            <p:nvPr/>
          </p:nvSpPr>
          <p:spPr>
            <a:xfrm>
              <a:off x="11745931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-form: Shape 1038">
              <a:extLst>
                <a:ext uri="{FF2B5EF4-FFF2-40B4-BE49-F238E27FC236}">
                  <a16:creationId xmlns:a16="http://schemas.microsoft.com/office/drawing/2014/main" id="{DB1B5C4E-69D4-FF97-EC4A-5728FBB32B31}"/>
                </a:ext>
              </a:extLst>
            </p:cNvPr>
            <p:cNvSpPr/>
            <p:nvPr/>
          </p:nvSpPr>
          <p:spPr>
            <a:xfrm>
              <a:off x="11941983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-form: Shape 1042">
              <a:extLst>
                <a:ext uri="{FF2B5EF4-FFF2-40B4-BE49-F238E27FC236}">
                  <a16:creationId xmlns:a16="http://schemas.microsoft.com/office/drawing/2014/main" id="{80AF06C8-3280-1C93-9DB6-71EB52F12387}"/>
                </a:ext>
              </a:extLst>
            </p:cNvPr>
            <p:cNvSpPr/>
            <p:nvPr/>
          </p:nvSpPr>
          <p:spPr>
            <a:xfrm>
              <a:off x="11157676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-form: Shape 1043">
              <a:extLst>
                <a:ext uri="{FF2B5EF4-FFF2-40B4-BE49-F238E27FC236}">
                  <a16:creationId xmlns:a16="http://schemas.microsoft.com/office/drawing/2014/main" id="{10AB1CB7-CAF7-388E-5A15-F38D87F45B4B}"/>
                </a:ext>
              </a:extLst>
            </p:cNvPr>
            <p:cNvSpPr/>
            <p:nvPr/>
          </p:nvSpPr>
          <p:spPr>
            <a:xfrm>
              <a:off x="11353729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-form: Shape 1044">
              <a:extLst>
                <a:ext uri="{FF2B5EF4-FFF2-40B4-BE49-F238E27FC236}">
                  <a16:creationId xmlns:a16="http://schemas.microsoft.com/office/drawing/2014/main" id="{59B221BD-2FA7-07A5-E8C2-5A328B69F7BA}"/>
                </a:ext>
              </a:extLst>
            </p:cNvPr>
            <p:cNvSpPr/>
            <p:nvPr/>
          </p:nvSpPr>
          <p:spPr>
            <a:xfrm>
              <a:off x="11549779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-form: Shape 1045">
              <a:extLst>
                <a:ext uri="{FF2B5EF4-FFF2-40B4-BE49-F238E27FC236}">
                  <a16:creationId xmlns:a16="http://schemas.microsoft.com/office/drawing/2014/main" id="{92EF44F9-A583-7699-762A-4A3FE859C339}"/>
                </a:ext>
              </a:extLst>
            </p:cNvPr>
            <p:cNvSpPr/>
            <p:nvPr/>
          </p:nvSpPr>
          <p:spPr>
            <a:xfrm>
              <a:off x="11745931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-form: Shape 1046">
              <a:extLst>
                <a:ext uri="{FF2B5EF4-FFF2-40B4-BE49-F238E27FC236}">
                  <a16:creationId xmlns:a16="http://schemas.microsoft.com/office/drawing/2014/main" id="{0F66C1D3-A7E4-9D81-D396-F4DC92BE4CD3}"/>
                </a:ext>
              </a:extLst>
            </p:cNvPr>
            <p:cNvSpPr/>
            <p:nvPr/>
          </p:nvSpPr>
          <p:spPr>
            <a:xfrm>
              <a:off x="11941983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-form: Shape 1050">
              <a:extLst>
                <a:ext uri="{FF2B5EF4-FFF2-40B4-BE49-F238E27FC236}">
                  <a16:creationId xmlns:a16="http://schemas.microsoft.com/office/drawing/2014/main" id="{5BFBA97C-904A-FF98-CBB5-67C1EE03B3C6}"/>
                </a:ext>
              </a:extLst>
            </p:cNvPr>
            <p:cNvSpPr/>
            <p:nvPr/>
          </p:nvSpPr>
          <p:spPr>
            <a:xfrm>
              <a:off x="11157676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-form: Shape 1051">
              <a:extLst>
                <a:ext uri="{FF2B5EF4-FFF2-40B4-BE49-F238E27FC236}">
                  <a16:creationId xmlns:a16="http://schemas.microsoft.com/office/drawing/2014/main" id="{4AA1A573-D609-94A7-3B14-7E5B71B8E009}"/>
                </a:ext>
              </a:extLst>
            </p:cNvPr>
            <p:cNvSpPr/>
            <p:nvPr/>
          </p:nvSpPr>
          <p:spPr>
            <a:xfrm>
              <a:off x="11353729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-form: Shape 1052">
              <a:extLst>
                <a:ext uri="{FF2B5EF4-FFF2-40B4-BE49-F238E27FC236}">
                  <a16:creationId xmlns:a16="http://schemas.microsoft.com/office/drawing/2014/main" id="{980C5D55-0931-E310-6392-4BF01FB9B7CE}"/>
                </a:ext>
              </a:extLst>
            </p:cNvPr>
            <p:cNvSpPr/>
            <p:nvPr/>
          </p:nvSpPr>
          <p:spPr>
            <a:xfrm>
              <a:off x="11549779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-form: Shape 1053">
              <a:extLst>
                <a:ext uri="{FF2B5EF4-FFF2-40B4-BE49-F238E27FC236}">
                  <a16:creationId xmlns:a16="http://schemas.microsoft.com/office/drawing/2014/main" id="{8159E7EE-205B-8576-868D-E821AD0F7C82}"/>
                </a:ext>
              </a:extLst>
            </p:cNvPr>
            <p:cNvSpPr/>
            <p:nvPr/>
          </p:nvSpPr>
          <p:spPr>
            <a:xfrm>
              <a:off x="11745931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-form: Shape 1054">
              <a:extLst>
                <a:ext uri="{FF2B5EF4-FFF2-40B4-BE49-F238E27FC236}">
                  <a16:creationId xmlns:a16="http://schemas.microsoft.com/office/drawing/2014/main" id="{4DE42F1B-F05D-3082-C90F-BC44385FE4CA}"/>
                </a:ext>
              </a:extLst>
            </p:cNvPr>
            <p:cNvSpPr/>
            <p:nvPr/>
          </p:nvSpPr>
          <p:spPr>
            <a:xfrm>
              <a:off x="11941983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38" name="Free-form: Shape 1072">
            <a:extLst>
              <a:ext uri="{FF2B5EF4-FFF2-40B4-BE49-F238E27FC236}">
                <a16:creationId xmlns:a16="http://schemas.microsoft.com/office/drawing/2014/main" id="{2A8FA0FD-640D-5AE5-C79F-59CFC8185E12}"/>
              </a:ext>
            </a:extLst>
          </p:cNvPr>
          <p:cNvSpPr/>
          <p:nvPr userDrawn="1"/>
        </p:nvSpPr>
        <p:spPr>
          <a:xfrm>
            <a:off x="9992770" y="1715142"/>
            <a:ext cx="1568609" cy="1568609"/>
          </a:xfrm>
          <a:custGeom>
            <a:avLst/>
            <a:gdLst>
              <a:gd name="connsiteX0" fmla="*/ 554226 w 1108452"/>
              <a:gd name="connsiteY0" fmla="*/ 0 h 1108452"/>
              <a:gd name="connsiteX1" fmla="*/ 0 w 1108452"/>
              <a:gd name="connsiteY1" fmla="*/ 554226 h 1108452"/>
              <a:gd name="connsiteX2" fmla="*/ 554226 w 1108452"/>
              <a:gd name="connsiteY2" fmla="*/ 1108453 h 1108452"/>
              <a:gd name="connsiteX3" fmla="*/ 1108453 w 1108452"/>
              <a:gd name="connsiteY3" fmla="*/ 554226 h 1108452"/>
              <a:gd name="connsiteX4" fmla="*/ 554226 w 1108452"/>
              <a:gd name="connsiteY4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8452" h="1108452">
                <a:moveTo>
                  <a:pt x="554226" y="0"/>
                </a:moveTo>
                <a:cubicBezTo>
                  <a:pt x="554226" y="306127"/>
                  <a:pt x="306057" y="554226"/>
                  <a:pt x="0" y="554226"/>
                </a:cubicBezTo>
                <a:cubicBezTo>
                  <a:pt x="306127" y="554226"/>
                  <a:pt x="554226" y="802396"/>
                  <a:pt x="554226" y="1108453"/>
                </a:cubicBezTo>
                <a:cubicBezTo>
                  <a:pt x="554226" y="802326"/>
                  <a:pt x="802395" y="554226"/>
                  <a:pt x="1108453" y="554226"/>
                </a:cubicBezTo>
                <a:cubicBezTo>
                  <a:pt x="802325" y="554226"/>
                  <a:pt x="554226" y="306057"/>
                  <a:pt x="55422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1" name="Free-form: Shape 1083">
            <a:extLst>
              <a:ext uri="{FF2B5EF4-FFF2-40B4-BE49-F238E27FC236}">
                <a16:creationId xmlns:a16="http://schemas.microsoft.com/office/drawing/2014/main" id="{71AC5C6C-B02A-71A0-8E34-0D57E0F348BD}"/>
              </a:ext>
            </a:extLst>
          </p:cNvPr>
          <p:cNvSpPr/>
          <p:nvPr userDrawn="1"/>
        </p:nvSpPr>
        <p:spPr>
          <a:xfrm rot="16200000" flipV="1">
            <a:off x="11030278" y="37"/>
            <a:ext cx="1161758" cy="1161684"/>
          </a:xfrm>
          <a:custGeom>
            <a:avLst/>
            <a:gdLst>
              <a:gd name="connsiteX0" fmla="*/ 1108453 w 1108452"/>
              <a:gd name="connsiteY0" fmla="*/ 1108383 h 1108382"/>
              <a:gd name="connsiteX1" fmla="*/ 1108453 w 1108452"/>
              <a:gd name="connsiteY1" fmla="*/ 0 h 1108382"/>
              <a:gd name="connsiteX2" fmla="*/ 0 w 1108452"/>
              <a:gd name="connsiteY2" fmla="*/ 0 h 1108382"/>
              <a:gd name="connsiteX3" fmla="*/ 1108453 w 1108452"/>
              <a:gd name="connsiteY3" fmla="*/ 1108383 h 1108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452" h="1108382">
                <a:moveTo>
                  <a:pt x="1108453" y="1108383"/>
                </a:moveTo>
                <a:lnTo>
                  <a:pt x="1108453" y="0"/>
                </a:lnTo>
                <a:lnTo>
                  <a:pt x="0" y="0"/>
                </a:lnTo>
                <a:cubicBezTo>
                  <a:pt x="612114" y="0"/>
                  <a:pt x="1108383" y="496269"/>
                  <a:pt x="1108453" y="1108383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EB1D2A88-4928-1800-02E0-40249008D825}"/>
              </a:ext>
            </a:extLst>
          </p:cNvPr>
          <p:cNvGrpSpPr/>
          <p:nvPr userDrawn="1"/>
        </p:nvGrpSpPr>
        <p:grpSpPr>
          <a:xfrm flipH="1">
            <a:off x="4556537" y="443039"/>
            <a:ext cx="1898140" cy="1898137"/>
            <a:chOff x="13641064" y="-2023869"/>
            <a:chExt cx="1568711" cy="1568708"/>
          </a:xfrm>
        </p:grpSpPr>
        <p:sp>
          <p:nvSpPr>
            <p:cNvPr id="9" name="Free-form: Shape 951">
              <a:extLst>
                <a:ext uri="{FF2B5EF4-FFF2-40B4-BE49-F238E27FC236}">
                  <a16:creationId xmlns:a16="http://schemas.microsoft.com/office/drawing/2014/main" id="{D856330D-D583-EB07-4622-13B749D261DD}"/>
                </a:ext>
              </a:extLst>
            </p:cNvPr>
            <p:cNvSpPr/>
            <p:nvPr userDrawn="1"/>
          </p:nvSpPr>
          <p:spPr>
            <a:xfrm>
              <a:off x="13641067" y="-1239465"/>
              <a:ext cx="1568609" cy="784304"/>
            </a:xfrm>
            <a:custGeom>
              <a:avLst/>
              <a:gdLst>
                <a:gd name="connsiteX0" fmla="*/ 554226 w 1108452"/>
                <a:gd name="connsiteY0" fmla="*/ 0 h 554226"/>
                <a:gd name="connsiteX1" fmla="*/ 0 w 1108452"/>
                <a:gd name="connsiteY1" fmla="*/ 0 h 554226"/>
                <a:gd name="connsiteX2" fmla="*/ 554226 w 1108452"/>
                <a:gd name="connsiteY2" fmla="*/ 554226 h 554226"/>
                <a:gd name="connsiteX3" fmla="*/ 1108453 w 1108452"/>
                <a:gd name="connsiteY3" fmla="*/ 554226 h 554226"/>
                <a:gd name="connsiteX4" fmla="*/ 1108453 w 1108452"/>
                <a:gd name="connsiteY4" fmla="*/ 0 h 554226"/>
                <a:gd name="connsiteX5" fmla="*/ 554226 w 1108452"/>
                <a:gd name="connsiteY5" fmla="*/ 0 h 55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452" h="554226">
                  <a:moveTo>
                    <a:pt x="554226" y="0"/>
                  </a:moveTo>
                  <a:lnTo>
                    <a:pt x="0" y="0"/>
                  </a:lnTo>
                  <a:cubicBezTo>
                    <a:pt x="0" y="306127"/>
                    <a:pt x="248169" y="554226"/>
                    <a:pt x="554226" y="554226"/>
                  </a:cubicBezTo>
                  <a:lnTo>
                    <a:pt x="1108453" y="554226"/>
                  </a:lnTo>
                  <a:lnTo>
                    <a:pt x="1108453" y="0"/>
                  </a:lnTo>
                  <a:lnTo>
                    <a:pt x="554226" y="0"/>
                  </a:lnTo>
                  <a:close/>
                </a:path>
              </a:pathLst>
            </a:custGeom>
            <a:solidFill>
              <a:srgbClr val="223454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-form: Shape 1113">
              <a:extLst>
                <a:ext uri="{FF2B5EF4-FFF2-40B4-BE49-F238E27FC236}">
                  <a16:creationId xmlns:a16="http://schemas.microsoft.com/office/drawing/2014/main" id="{B75F44FF-1A25-F977-1C99-5044C41C4C46}"/>
                </a:ext>
              </a:extLst>
            </p:cNvPr>
            <p:cNvSpPr/>
            <p:nvPr userDrawn="1"/>
          </p:nvSpPr>
          <p:spPr>
            <a:xfrm>
              <a:off x="13641064" y="-2023869"/>
              <a:ext cx="1568711" cy="784404"/>
            </a:xfrm>
            <a:custGeom>
              <a:avLst/>
              <a:gdLst>
                <a:gd name="connsiteX0" fmla="*/ 554226 w 1108522"/>
                <a:gd name="connsiteY0" fmla="*/ 0 h 554296"/>
                <a:gd name="connsiteX1" fmla="*/ 0 w 1108522"/>
                <a:gd name="connsiteY1" fmla="*/ 554296 h 554296"/>
                <a:gd name="connsiteX2" fmla="*/ 1108522 w 1108522"/>
                <a:gd name="connsiteY2" fmla="*/ 554296 h 554296"/>
                <a:gd name="connsiteX3" fmla="*/ 554296 w 1108522"/>
                <a:gd name="connsiteY3" fmla="*/ 70 h 55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522" h="554296">
                  <a:moveTo>
                    <a:pt x="554226" y="0"/>
                  </a:moveTo>
                  <a:cubicBezTo>
                    <a:pt x="248169" y="0"/>
                    <a:pt x="0" y="248169"/>
                    <a:pt x="0" y="554296"/>
                  </a:cubicBezTo>
                  <a:lnTo>
                    <a:pt x="1108522" y="554296"/>
                  </a:lnTo>
                  <a:cubicBezTo>
                    <a:pt x="1108522" y="248169"/>
                    <a:pt x="860353" y="70"/>
                    <a:pt x="554296" y="70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96" name="Free-form: Shape 1189">
            <a:extLst>
              <a:ext uri="{FF2B5EF4-FFF2-40B4-BE49-F238E27FC236}">
                <a16:creationId xmlns:a16="http://schemas.microsoft.com/office/drawing/2014/main" id="{A4451098-0F94-27DA-202B-2FB7CE3EBA03}"/>
              </a:ext>
            </a:extLst>
          </p:cNvPr>
          <p:cNvSpPr/>
          <p:nvPr userDrawn="1"/>
        </p:nvSpPr>
        <p:spPr>
          <a:xfrm rot="5400000">
            <a:off x="1443392" y="399"/>
            <a:ext cx="1855712" cy="1855592"/>
          </a:xfrm>
          <a:custGeom>
            <a:avLst/>
            <a:gdLst>
              <a:gd name="connsiteX0" fmla="*/ 1108453 w 1108522"/>
              <a:gd name="connsiteY0" fmla="*/ 70 h 1108452"/>
              <a:gd name="connsiteX1" fmla="*/ 1108453 w 1108522"/>
              <a:gd name="connsiteY1" fmla="*/ 70 h 1108452"/>
              <a:gd name="connsiteX2" fmla="*/ 554226 w 1108522"/>
              <a:gd name="connsiteY2" fmla="*/ 0 h 1108452"/>
              <a:gd name="connsiteX3" fmla="*/ 0 w 1108522"/>
              <a:gd name="connsiteY3" fmla="*/ 554226 h 1108452"/>
              <a:gd name="connsiteX4" fmla="*/ 0 w 1108522"/>
              <a:gd name="connsiteY4" fmla="*/ 1108452 h 1108452"/>
              <a:gd name="connsiteX5" fmla="*/ 140 w 1108522"/>
              <a:gd name="connsiteY5" fmla="*/ 1108452 h 1108452"/>
              <a:gd name="connsiteX6" fmla="*/ 1108522 w 1108522"/>
              <a:gd name="connsiteY6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522" h="1108452">
                <a:moveTo>
                  <a:pt x="1108453" y="70"/>
                </a:moveTo>
                <a:lnTo>
                  <a:pt x="1108453" y="70"/>
                </a:lnTo>
                <a:cubicBezTo>
                  <a:pt x="1108453" y="70"/>
                  <a:pt x="554226" y="0"/>
                  <a:pt x="554226" y="0"/>
                </a:cubicBezTo>
                <a:cubicBezTo>
                  <a:pt x="554226" y="306127"/>
                  <a:pt x="306057" y="554226"/>
                  <a:pt x="0" y="554226"/>
                </a:cubicBezTo>
                <a:lnTo>
                  <a:pt x="0" y="1108452"/>
                </a:lnTo>
                <a:lnTo>
                  <a:pt x="140" y="1108452"/>
                </a:lnTo>
                <a:cubicBezTo>
                  <a:pt x="612253" y="1108452"/>
                  <a:pt x="1108522" y="612184"/>
                  <a:pt x="1108522" y="0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478AD2F5-4A9F-BF78-E33F-6715705435D1}"/>
              </a:ext>
            </a:extLst>
          </p:cNvPr>
          <p:cNvSpPr/>
          <p:nvPr userDrawn="1"/>
        </p:nvSpPr>
        <p:spPr>
          <a:xfrm>
            <a:off x="0" y="2890868"/>
            <a:ext cx="1037154" cy="1568706"/>
          </a:xfrm>
          <a:custGeom>
            <a:avLst/>
            <a:gdLst>
              <a:gd name="connsiteX0" fmla="*/ 0 w 1037154"/>
              <a:gd name="connsiteY0" fmla="*/ 0 h 1568706"/>
              <a:gd name="connsiteX1" fmla="*/ 252848 w 1037154"/>
              <a:gd name="connsiteY1" fmla="*/ 0 h 1568706"/>
              <a:gd name="connsiteX2" fmla="*/ 1037154 w 1037154"/>
              <a:gd name="connsiteY2" fmla="*/ 784403 h 1568706"/>
              <a:gd name="connsiteX3" fmla="*/ 252848 w 1037154"/>
              <a:gd name="connsiteY3" fmla="*/ 1568706 h 1568706"/>
              <a:gd name="connsiteX4" fmla="*/ 0 w 1037154"/>
              <a:gd name="connsiteY4" fmla="*/ 1568706 h 1568706"/>
              <a:gd name="connsiteX5" fmla="*/ 0 w 1037154"/>
              <a:gd name="connsiteY5" fmla="*/ 1037218 h 1568706"/>
              <a:gd name="connsiteX6" fmla="*/ 252848 w 1037154"/>
              <a:gd name="connsiteY6" fmla="*/ 784403 h 1568706"/>
              <a:gd name="connsiteX7" fmla="*/ 0 w 1037154"/>
              <a:gd name="connsiteY7" fmla="*/ 531555 h 156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7154" h="1568706">
                <a:moveTo>
                  <a:pt x="0" y="0"/>
                </a:moveTo>
                <a:lnTo>
                  <a:pt x="252848" y="0"/>
                </a:lnTo>
                <a:lnTo>
                  <a:pt x="1037154" y="784403"/>
                </a:lnTo>
                <a:lnTo>
                  <a:pt x="252848" y="1568706"/>
                </a:lnTo>
                <a:lnTo>
                  <a:pt x="0" y="1568706"/>
                </a:lnTo>
                <a:lnTo>
                  <a:pt x="0" y="1037218"/>
                </a:lnTo>
                <a:lnTo>
                  <a:pt x="252848" y="784403"/>
                </a:lnTo>
                <a:lnTo>
                  <a:pt x="0" y="531555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1" name="Free-form: Shape 966">
            <a:extLst>
              <a:ext uri="{FF2B5EF4-FFF2-40B4-BE49-F238E27FC236}">
                <a16:creationId xmlns:a16="http://schemas.microsoft.com/office/drawing/2014/main" id="{2E1271DA-4BED-91C2-D1F5-D2C41A45BDDC}"/>
              </a:ext>
            </a:extLst>
          </p:cNvPr>
          <p:cNvSpPr/>
          <p:nvPr userDrawn="1"/>
        </p:nvSpPr>
        <p:spPr>
          <a:xfrm>
            <a:off x="0" y="1"/>
            <a:ext cx="784304" cy="784304"/>
          </a:xfrm>
          <a:custGeom>
            <a:avLst/>
            <a:gdLst>
              <a:gd name="connsiteX0" fmla="*/ 0 w 554226"/>
              <a:gd name="connsiteY0" fmla="*/ 554226 h 554226"/>
              <a:gd name="connsiteX1" fmla="*/ 554226 w 554226"/>
              <a:gd name="connsiteY1" fmla="*/ 0 h 554226"/>
              <a:gd name="connsiteX2" fmla="*/ 0 w 554226"/>
              <a:gd name="connsiteY2" fmla="*/ 0 h 554226"/>
              <a:gd name="connsiteX3" fmla="*/ 0 w 554226"/>
              <a:gd name="connsiteY3" fmla="*/ 554226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226" h="554226">
                <a:moveTo>
                  <a:pt x="0" y="554226"/>
                </a:moveTo>
                <a:cubicBezTo>
                  <a:pt x="306127" y="554226"/>
                  <a:pt x="554226" y="306057"/>
                  <a:pt x="554226" y="0"/>
                </a:cubicBezTo>
                <a:lnTo>
                  <a:pt x="0" y="0"/>
                </a:lnTo>
                <a:lnTo>
                  <a:pt x="0" y="554226"/>
                </a:lnTo>
                <a:close/>
              </a:path>
            </a:pathLst>
          </a:custGeom>
          <a:solidFill>
            <a:srgbClr val="223454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3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-form: Shape 38">
            <a:extLst>
              <a:ext uri="{FF2B5EF4-FFF2-40B4-BE49-F238E27FC236}">
                <a16:creationId xmlns:a16="http://schemas.microsoft.com/office/drawing/2014/main" id="{A63CC9B5-BA7A-B29A-9797-5EAA7504A166}"/>
              </a:ext>
            </a:extLst>
          </p:cNvPr>
          <p:cNvSpPr/>
          <p:nvPr userDrawn="1"/>
        </p:nvSpPr>
        <p:spPr>
          <a:xfrm>
            <a:off x="1668309" y="1717983"/>
            <a:ext cx="107" cy="10821"/>
          </a:xfrm>
          <a:custGeom>
            <a:avLst/>
            <a:gdLst>
              <a:gd name="connsiteX0" fmla="*/ 0 w 69"/>
              <a:gd name="connsiteY0" fmla="*/ 0 h 6982"/>
              <a:gd name="connsiteX1" fmla="*/ 0 w 69"/>
              <a:gd name="connsiteY1" fmla="*/ 0 h 6982"/>
              <a:gd name="connsiteX2" fmla="*/ 70 w 69"/>
              <a:gd name="connsiteY2" fmla="*/ 0 h 6982"/>
              <a:gd name="connsiteX3" fmla="*/ 0 w 69"/>
              <a:gd name="connsiteY3" fmla="*/ 0 h 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" h="6982">
                <a:moveTo>
                  <a:pt x="0" y="0"/>
                </a:moveTo>
                <a:lnTo>
                  <a:pt x="0" y="0"/>
                </a:lnTo>
                <a:lnTo>
                  <a:pt x="70" y="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Title 6">
            <a:extLst>
              <a:ext uri="{FF2B5EF4-FFF2-40B4-BE49-F238E27FC236}">
                <a16:creationId xmlns:a16="http://schemas.microsoft.com/office/drawing/2014/main" id="{D4A6EFE7-A7B6-452E-E88E-1834B6A1E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784" y="2751892"/>
            <a:ext cx="9266707" cy="1846659"/>
          </a:xfrm>
        </p:spPr>
        <p:txBody>
          <a:bodyPr wrap="square" anchor="t" anchorCtr="0">
            <a:spAutoFit/>
          </a:bodyPr>
          <a:lstStyle>
            <a:lvl1pPr>
              <a:defRPr kumimoji="0" lang="en-GB" sz="6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Free-form: Shape 556">
            <a:extLst>
              <a:ext uri="{FF2B5EF4-FFF2-40B4-BE49-F238E27FC236}">
                <a16:creationId xmlns:a16="http://schemas.microsoft.com/office/drawing/2014/main" id="{EAEC6E9B-2C21-BDDE-C108-D839F151D2C8}"/>
              </a:ext>
            </a:extLst>
          </p:cNvPr>
          <p:cNvSpPr/>
          <p:nvPr userDrawn="1"/>
        </p:nvSpPr>
        <p:spPr>
          <a:xfrm>
            <a:off x="9704405" y="597325"/>
            <a:ext cx="2034628" cy="549370"/>
          </a:xfrm>
          <a:custGeom>
            <a:avLst/>
            <a:gdLst>
              <a:gd name="connsiteX0" fmla="*/ 7953848 w 9524996"/>
              <a:gd name="connsiteY0" fmla="*/ 2495454 h 2571845"/>
              <a:gd name="connsiteX1" fmla="*/ 7979279 w 9524996"/>
              <a:gd name="connsiteY1" fmla="*/ 2506217 h 2571845"/>
              <a:gd name="connsiteX2" fmla="*/ 7989853 w 9524996"/>
              <a:gd name="connsiteY2" fmla="*/ 2532602 h 2571845"/>
              <a:gd name="connsiteX3" fmla="*/ 7979279 w 9524996"/>
              <a:gd name="connsiteY3" fmla="*/ 2558986 h 2571845"/>
              <a:gd name="connsiteX4" fmla="*/ 7953848 w 9524996"/>
              <a:gd name="connsiteY4" fmla="*/ 2569749 h 2571845"/>
              <a:gd name="connsiteX5" fmla="*/ 7927464 w 9524996"/>
              <a:gd name="connsiteY5" fmla="*/ 2558986 h 2571845"/>
              <a:gd name="connsiteX6" fmla="*/ 7916510 w 9524996"/>
              <a:gd name="connsiteY6" fmla="*/ 2532602 h 2571845"/>
              <a:gd name="connsiteX7" fmla="*/ 7927464 w 9524996"/>
              <a:gd name="connsiteY7" fmla="*/ 2506217 h 2571845"/>
              <a:gd name="connsiteX8" fmla="*/ 7953848 w 9524996"/>
              <a:gd name="connsiteY8" fmla="*/ 2495454 h 2571845"/>
              <a:gd name="connsiteX9" fmla="*/ 740950 w 9524996"/>
              <a:gd name="connsiteY9" fmla="*/ 2373249 h 2571845"/>
              <a:gd name="connsiteX10" fmla="*/ 740950 w 9524996"/>
              <a:gd name="connsiteY10" fmla="*/ 2521267 h 2571845"/>
              <a:gd name="connsiteX11" fmla="*/ 837820 w 9524996"/>
              <a:gd name="connsiteY11" fmla="*/ 2521267 h 2571845"/>
              <a:gd name="connsiteX12" fmla="*/ 901448 w 9524996"/>
              <a:gd name="connsiteY12" fmla="*/ 2501931 h 2571845"/>
              <a:gd name="connsiteX13" fmla="*/ 901542 w 9524996"/>
              <a:gd name="connsiteY13" fmla="*/ 2501836 h 2571845"/>
              <a:gd name="connsiteX14" fmla="*/ 924402 w 9524996"/>
              <a:gd name="connsiteY14" fmla="*/ 2448401 h 2571845"/>
              <a:gd name="connsiteX15" fmla="*/ 900304 w 9524996"/>
              <a:gd name="connsiteY15" fmla="*/ 2393442 h 2571845"/>
              <a:gd name="connsiteX16" fmla="*/ 835915 w 9524996"/>
              <a:gd name="connsiteY16" fmla="*/ 2373249 h 2571845"/>
              <a:gd name="connsiteX17" fmla="*/ 6301451 w 9524996"/>
              <a:gd name="connsiteY17" fmla="*/ 2278951 h 2571845"/>
              <a:gd name="connsiteX18" fmla="*/ 6245444 w 9524996"/>
              <a:gd name="connsiteY18" fmla="*/ 2293239 h 2571845"/>
              <a:gd name="connsiteX19" fmla="*/ 6205343 w 9524996"/>
              <a:gd name="connsiteY19" fmla="*/ 2335339 h 2571845"/>
              <a:gd name="connsiteX20" fmla="*/ 6190294 w 9524996"/>
              <a:gd name="connsiteY20" fmla="*/ 2400300 h 2571845"/>
              <a:gd name="connsiteX21" fmla="*/ 6205343 w 9524996"/>
              <a:gd name="connsiteY21" fmla="*/ 2466308 h 2571845"/>
              <a:gd name="connsiteX22" fmla="*/ 6245444 w 9524996"/>
              <a:gd name="connsiteY22" fmla="*/ 2508980 h 2571845"/>
              <a:gd name="connsiteX23" fmla="*/ 6301451 w 9524996"/>
              <a:gd name="connsiteY23" fmla="*/ 2523648 h 2571845"/>
              <a:gd name="connsiteX24" fmla="*/ 6357648 w 9524996"/>
              <a:gd name="connsiteY24" fmla="*/ 2508980 h 2571845"/>
              <a:gd name="connsiteX25" fmla="*/ 6398320 w 9524996"/>
              <a:gd name="connsiteY25" fmla="*/ 2466308 h 2571845"/>
              <a:gd name="connsiteX26" fmla="*/ 6413370 w 9524996"/>
              <a:gd name="connsiteY26" fmla="*/ 2400966 h 2571845"/>
              <a:gd name="connsiteX27" fmla="*/ 6398320 w 9524996"/>
              <a:gd name="connsiteY27" fmla="*/ 2336006 h 2571845"/>
              <a:gd name="connsiteX28" fmla="*/ 6398320 w 9524996"/>
              <a:gd name="connsiteY28" fmla="*/ 2335911 h 2571845"/>
              <a:gd name="connsiteX29" fmla="*/ 6357648 w 9524996"/>
              <a:gd name="connsiteY29" fmla="*/ 2293620 h 2571845"/>
              <a:gd name="connsiteX30" fmla="*/ 6301451 w 9524996"/>
              <a:gd name="connsiteY30" fmla="*/ 2278951 h 2571845"/>
              <a:gd name="connsiteX31" fmla="*/ 4197378 w 9524996"/>
              <a:gd name="connsiteY31" fmla="*/ 2278951 h 2571845"/>
              <a:gd name="connsiteX32" fmla="*/ 4141371 w 9524996"/>
              <a:gd name="connsiteY32" fmla="*/ 2293239 h 2571845"/>
              <a:gd name="connsiteX33" fmla="*/ 4101271 w 9524996"/>
              <a:gd name="connsiteY33" fmla="*/ 2335339 h 2571845"/>
              <a:gd name="connsiteX34" fmla="*/ 4086221 w 9524996"/>
              <a:gd name="connsiteY34" fmla="*/ 2400300 h 2571845"/>
              <a:gd name="connsiteX35" fmla="*/ 4101271 w 9524996"/>
              <a:gd name="connsiteY35" fmla="*/ 2466308 h 2571845"/>
              <a:gd name="connsiteX36" fmla="*/ 4141371 w 9524996"/>
              <a:gd name="connsiteY36" fmla="*/ 2508980 h 2571845"/>
              <a:gd name="connsiteX37" fmla="*/ 4197378 w 9524996"/>
              <a:gd name="connsiteY37" fmla="*/ 2523648 h 2571845"/>
              <a:gd name="connsiteX38" fmla="*/ 4253576 w 9524996"/>
              <a:gd name="connsiteY38" fmla="*/ 2508980 h 2571845"/>
              <a:gd name="connsiteX39" fmla="*/ 4294247 w 9524996"/>
              <a:gd name="connsiteY39" fmla="*/ 2466308 h 2571845"/>
              <a:gd name="connsiteX40" fmla="*/ 4309297 w 9524996"/>
              <a:gd name="connsiteY40" fmla="*/ 2400966 h 2571845"/>
              <a:gd name="connsiteX41" fmla="*/ 4294247 w 9524996"/>
              <a:gd name="connsiteY41" fmla="*/ 2336006 h 2571845"/>
              <a:gd name="connsiteX42" fmla="*/ 4294247 w 9524996"/>
              <a:gd name="connsiteY42" fmla="*/ 2335911 h 2571845"/>
              <a:gd name="connsiteX43" fmla="*/ 4253576 w 9524996"/>
              <a:gd name="connsiteY43" fmla="*/ 2293620 h 2571845"/>
              <a:gd name="connsiteX44" fmla="*/ 4197378 w 9524996"/>
              <a:gd name="connsiteY44" fmla="*/ 2278951 h 2571845"/>
              <a:gd name="connsiteX45" fmla="*/ 1939290 w 9524996"/>
              <a:gd name="connsiteY45" fmla="*/ 2278951 h 2571845"/>
              <a:gd name="connsiteX46" fmla="*/ 1883282 w 9524996"/>
              <a:gd name="connsiteY46" fmla="*/ 2293239 h 2571845"/>
              <a:gd name="connsiteX47" fmla="*/ 1843182 w 9524996"/>
              <a:gd name="connsiteY47" fmla="*/ 2335339 h 2571845"/>
              <a:gd name="connsiteX48" fmla="*/ 1828132 w 9524996"/>
              <a:gd name="connsiteY48" fmla="*/ 2400300 h 2571845"/>
              <a:gd name="connsiteX49" fmla="*/ 1843182 w 9524996"/>
              <a:gd name="connsiteY49" fmla="*/ 2466308 h 2571845"/>
              <a:gd name="connsiteX50" fmla="*/ 1883282 w 9524996"/>
              <a:gd name="connsiteY50" fmla="*/ 2508980 h 2571845"/>
              <a:gd name="connsiteX51" fmla="*/ 1939290 w 9524996"/>
              <a:gd name="connsiteY51" fmla="*/ 2523648 h 2571845"/>
              <a:gd name="connsiteX52" fmla="*/ 1995487 w 9524996"/>
              <a:gd name="connsiteY52" fmla="*/ 2508980 h 2571845"/>
              <a:gd name="connsiteX53" fmla="*/ 2036158 w 9524996"/>
              <a:gd name="connsiteY53" fmla="*/ 2466308 h 2571845"/>
              <a:gd name="connsiteX54" fmla="*/ 2051208 w 9524996"/>
              <a:gd name="connsiteY54" fmla="*/ 2400966 h 2571845"/>
              <a:gd name="connsiteX55" fmla="*/ 2036158 w 9524996"/>
              <a:gd name="connsiteY55" fmla="*/ 2336006 h 2571845"/>
              <a:gd name="connsiteX56" fmla="*/ 2036158 w 9524996"/>
              <a:gd name="connsiteY56" fmla="*/ 2335911 h 2571845"/>
              <a:gd name="connsiteX57" fmla="*/ 1995487 w 9524996"/>
              <a:gd name="connsiteY57" fmla="*/ 2293620 h 2571845"/>
              <a:gd name="connsiteX58" fmla="*/ 1939290 w 9524996"/>
              <a:gd name="connsiteY58" fmla="*/ 2278951 h 2571845"/>
              <a:gd name="connsiteX59" fmla="*/ 7138984 w 9524996"/>
              <a:gd name="connsiteY59" fmla="*/ 2277522 h 2571845"/>
              <a:gd name="connsiteX60" fmla="*/ 7068309 w 9524996"/>
              <a:gd name="connsiteY60" fmla="*/ 2304097 h 2571845"/>
              <a:gd name="connsiteX61" fmla="*/ 7035067 w 9524996"/>
              <a:gd name="connsiteY61" fmla="*/ 2377344 h 2571845"/>
              <a:gd name="connsiteX62" fmla="*/ 7243092 w 9524996"/>
              <a:gd name="connsiteY62" fmla="*/ 2377344 h 2571845"/>
              <a:gd name="connsiteX63" fmla="*/ 7229185 w 9524996"/>
              <a:gd name="connsiteY63" fmla="*/ 2323528 h 2571845"/>
              <a:gd name="connsiteX64" fmla="*/ 7229281 w 9524996"/>
              <a:gd name="connsiteY64" fmla="*/ 2323528 h 2571845"/>
              <a:gd name="connsiteX65" fmla="*/ 7191658 w 9524996"/>
              <a:gd name="connsiteY65" fmla="*/ 2289238 h 2571845"/>
              <a:gd name="connsiteX66" fmla="*/ 7138984 w 9524996"/>
              <a:gd name="connsiteY66" fmla="*/ 2277522 h 2571845"/>
              <a:gd name="connsiteX67" fmla="*/ 3037995 w 9524996"/>
              <a:gd name="connsiteY67" fmla="*/ 2277522 h 2571845"/>
              <a:gd name="connsiteX68" fmla="*/ 2967320 w 9524996"/>
              <a:gd name="connsiteY68" fmla="*/ 2304097 h 2571845"/>
              <a:gd name="connsiteX69" fmla="*/ 2934078 w 9524996"/>
              <a:gd name="connsiteY69" fmla="*/ 2377344 h 2571845"/>
              <a:gd name="connsiteX70" fmla="*/ 3142104 w 9524996"/>
              <a:gd name="connsiteY70" fmla="*/ 2377344 h 2571845"/>
              <a:gd name="connsiteX71" fmla="*/ 3128197 w 9524996"/>
              <a:gd name="connsiteY71" fmla="*/ 2323528 h 2571845"/>
              <a:gd name="connsiteX72" fmla="*/ 3128292 w 9524996"/>
              <a:gd name="connsiteY72" fmla="*/ 2323528 h 2571845"/>
              <a:gd name="connsiteX73" fmla="*/ 3090669 w 9524996"/>
              <a:gd name="connsiteY73" fmla="*/ 2289238 h 2571845"/>
              <a:gd name="connsiteX74" fmla="*/ 3037995 w 9524996"/>
              <a:gd name="connsiteY74" fmla="*/ 2277522 h 2571845"/>
              <a:gd name="connsiteX75" fmla="*/ 1194912 w 9524996"/>
              <a:gd name="connsiteY75" fmla="*/ 2277522 h 2571845"/>
              <a:gd name="connsiteX76" fmla="*/ 1124236 w 9524996"/>
              <a:gd name="connsiteY76" fmla="*/ 2304097 h 2571845"/>
              <a:gd name="connsiteX77" fmla="*/ 1090994 w 9524996"/>
              <a:gd name="connsiteY77" fmla="*/ 2377344 h 2571845"/>
              <a:gd name="connsiteX78" fmla="*/ 1299021 w 9524996"/>
              <a:gd name="connsiteY78" fmla="*/ 2377344 h 2571845"/>
              <a:gd name="connsiteX79" fmla="*/ 1285114 w 9524996"/>
              <a:gd name="connsiteY79" fmla="*/ 2323528 h 2571845"/>
              <a:gd name="connsiteX80" fmla="*/ 1285209 w 9524996"/>
              <a:gd name="connsiteY80" fmla="*/ 2323528 h 2571845"/>
              <a:gd name="connsiteX81" fmla="*/ 1247585 w 9524996"/>
              <a:gd name="connsiteY81" fmla="*/ 2289238 h 2571845"/>
              <a:gd name="connsiteX82" fmla="*/ 1194912 w 9524996"/>
              <a:gd name="connsiteY82" fmla="*/ 2277522 h 2571845"/>
              <a:gd name="connsiteX83" fmla="*/ 2436780 w 9524996"/>
              <a:gd name="connsiteY83" fmla="*/ 2236755 h 2571845"/>
              <a:gd name="connsiteX84" fmla="*/ 2491549 w 9524996"/>
              <a:gd name="connsiteY84" fmla="*/ 2236755 h 2571845"/>
              <a:gd name="connsiteX85" fmla="*/ 2491549 w 9524996"/>
              <a:gd name="connsiteY85" fmla="*/ 2236850 h 2571845"/>
              <a:gd name="connsiteX86" fmla="*/ 2491549 w 9524996"/>
              <a:gd name="connsiteY86" fmla="*/ 2566320 h 2571845"/>
              <a:gd name="connsiteX87" fmla="*/ 2436780 w 9524996"/>
              <a:gd name="connsiteY87" fmla="*/ 2566320 h 2571845"/>
              <a:gd name="connsiteX88" fmla="*/ 2436780 w 9524996"/>
              <a:gd name="connsiteY88" fmla="*/ 2517552 h 2571845"/>
              <a:gd name="connsiteX89" fmla="*/ 2393156 w 9524996"/>
              <a:gd name="connsiteY89" fmla="*/ 2556890 h 2571845"/>
              <a:gd name="connsiteX90" fmla="*/ 2331529 w 9524996"/>
              <a:gd name="connsiteY90" fmla="*/ 2571178 h 2571845"/>
              <a:gd name="connsiteX91" fmla="*/ 2262473 w 9524996"/>
              <a:gd name="connsiteY91" fmla="*/ 2555080 h 2571845"/>
              <a:gd name="connsiteX92" fmla="*/ 2214086 w 9524996"/>
              <a:gd name="connsiteY92" fmla="*/ 2507360 h 2571845"/>
              <a:gd name="connsiteX93" fmla="*/ 2196274 w 9524996"/>
              <a:gd name="connsiteY93" fmla="*/ 2429827 h 2571845"/>
              <a:gd name="connsiteX94" fmla="*/ 2196274 w 9524996"/>
              <a:gd name="connsiteY94" fmla="*/ 2236850 h 2571845"/>
              <a:gd name="connsiteX95" fmla="*/ 2250471 w 9524996"/>
              <a:gd name="connsiteY95" fmla="*/ 2236850 h 2571845"/>
              <a:gd name="connsiteX96" fmla="*/ 2250471 w 9524996"/>
              <a:gd name="connsiteY96" fmla="*/ 2422588 h 2571845"/>
              <a:gd name="connsiteX97" fmla="*/ 2275141 w 9524996"/>
              <a:gd name="connsiteY97" fmla="*/ 2497359 h 2571845"/>
              <a:gd name="connsiteX98" fmla="*/ 2342483 w 9524996"/>
              <a:gd name="connsiteY98" fmla="*/ 2523553 h 2571845"/>
              <a:gd name="connsiteX99" fmla="*/ 2411539 w 9524996"/>
              <a:gd name="connsiteY99" fmla="*/ 2496502 h 2571845"/>
              <a:gd name="connsiteX100" fmla="*/ 2436780 w 9524996"/>
              <a:gd name="connsiteY100" fmla="*/ 2417635 h 2571845"/>
              <a:gd name="connsiteX101" fmla="*/ 7705435 w 9524996"/>
              <a:gd name="connsiteY101" fmla="*/ 2231326 h 2571845"/>
              <a:gd name="connsiteX102" fmla="*/ 7793732 w 9524996"/>
              <a:gd name="connsiteY102" fmla="*/ 2258949 h 2571845"/>
              <a:gd name="connsiteX103" fmla="*/ 7829927 w 9524996"/>
              <a:gd name="connsiteY103" fmla="*/ 2334672 h 2571845"/>
              <a:gd name="connsiteX104" fmla="*/ 7775158 w 9524996"/>
              <a:gd name="connsiteY104" fmla="*/ 2334672 h 2571845"/>
              <a:gd name="connsiteX105" fmla="*/ 7754394 w 9524996"/>
              <a:gd name="connsiteY105" fmla="*/ 2293143 h 2571845"/>
              <a:gd name="connsiteX106" fmla="*/ 7703531 w 9524996"/>
              <a:gd name="connsiteY106" fmla="*/ 2277522 h 2571845"/>
              <a:gd name="connsiteX107" fmla="*/ 7656763 w 9524996"/>
              <a:gd name="connsiteY107" fmla="*/ 2290286 h 2571845"/>
              <a:gd name="connsiteX108" fmla="*/ 7639332 w 9524996"/>
              <a:gd name="connsiteY108" fmla="*/ 2323338 h 2571845"/>
              <a:gd name="connsiteX109" fmla="*/ 7649714 w 9524996"/>
              <a:gd name="connsiteY109" fmla="*/ 2350198 h 2571845"/>
              <a:gd name="connsiteX110" fmla="*/ 7676289 w 9524996"/>
              <a:gd name="connsiteY110" fmla="*/ 2367057 h 2571845"/>
              <a:gd name="connsiteX111" fmla="*/ 7720295 w 9524996"/>
              <a:gd name="connsiteY111" fmla="*/ 2381154 h 2571845"/>
              <a:gd name="connsiteX112" fmla="*/ 7778016 w 9524996"/>
              <a:gd name="connsiteY112" fmla="*/ 2400109 h 2571845"/>
              <a:gd name="connsiteX113" fmla="*/ 7816211 w 9524996"/>
              <a:gd name="connsiteY113" fmla="*/ 2427922 h 2571845"/>
              <a:gd name="connsiteX114" fmla="*/ 7832880 w 9524996"/>
              <a:gd name="connsiteY114" fmla="*/ 2476690 h 2571845"/>
              <a:gd name="connsiteX115" fmla="*/ 7817831 w 9524996"/>
              <a:gd name="connsiteY115" fmla="*/ 2525458 h 2571845"/>
              <a:gd name="connsiteX116" fmla="*/ 7775540 w 9524996"/>
              <a:gd name="connsiteY116" fmla="*/ 2559558 h 2571845"/>
              <a:gd name="connsiteX117" fmla="*/ 7712674 w 9524996"/>
              <a:gd name="connsiteY117" fmla="*/ 2571845 h 2571845"/>
              <a:gd name="connsiteX118" fmla="*/ 7644571 w 9524996"/>
              <a:gd name="connsiteY118" fmla="*/ 2558891 h 2571845"/>
              <a:gd name="connsiteX119" fmla="*/ 7644571 w 9524996"/>
              <a:gd name="connsiteY119" fmla="*/ 2558796 h 2571845"/>
              <a:gd name="connsiteX120" fmla="*/ 7597231 w 9524996"/>
              <a:gd name="connsiteY120" fmla="*/ 2522601 h 2571845"/>
              <a:gd name="connsiteX121" fmla="*/ 7577896 w 9524996"/>
              <a:gd name="connsiteY121" fmla="*/ 2469356 h 2571845"/>
              <a:gd name="connsiteX122" fmla="*/ 7634475 w 9524996"/>
              <a:gd name="connsiteY122" fmla="*/ 2469356 h 2571845"/>
              <a:gd name="connsiteX123" fmla="*/ 7657525 w 9524996"/>
              <a:gd name="connsiteY123" fmla="*/ 2509647 h 2571845"/>
              <a:gd name="connsiteX124" fmla="*/ 7711913 w 9524996"/>
              <a:gd name="connsiteY124" fmla="*/ 2525268 h 2571845"/>
              <a:gd name="connsiteX125" fmla="*/ 7761252 w 9524996"/>
              <a:gd name="connsiteY125" fmla="*/ 2511361 h 2571845"/>
              <a:gd name="connsiteX126" fmla="*/ 7779445 w 9524996"/>
              <a:gd name="connsiteY126" fmla="*/ 2476500 h 2571845"/>
              <a:gd name="connsiteX127" fmla="*/ 7760109 w 9524996"/>
              <a:gd name="connsiteY127" fmla="*/ 2444400 h 2571845"/>
              <a:gd name="connsiteX128" fmla="*/ 7700578 w 9524996"/>
              <a:gd name="connsiteY128" fmla="*/ 2423636 h 2571845"/>
              <a:gd name="connsiteX129" fmla="*/ 7640665 w 9524996"/>
              <a:gd name="connsiteY129" fmla="*/ 2404014 h 2571845"/>
              <a:gd name="connsiteX130" fmla="*/ 7601137 w 9524996"/>
              <a:gd name="connsiteY130" fmla="*/ 2374677 h 2571845"/>
              <a:gd name="connsiteX131" fmla="*/ 7584468 w 9524996"/>
              <a:gd name="connsiteY131" fmla="*/ 2323242 h 2571845"/>
              <a:gd name="connsiteX132" fmla="*/ 7599517 w 9524996"/>
              <a:gd name="connsiteY132" fmla="*/ 2276855 h 2571845"/>
              <a:gd name="connsiteX133" fmla="*/ 7642190 w 9524996"/>
              <a:gd name="connsiteY133" fmla="*/ 2243613 h 2571845"/>
              <a:gd name="connsiteX134" fmla="*/ 7705435 w 9524996"/>
              <a:gd name="connsiteY134" fmla="*/ 2231326 h 2571845"/>
              <a:gd name="connsiteX135" fmla="*/ 7141556 w 9524996"/>
              <a:gd name="connsiteY135" fmla="*/ 2231326 h 2571845"/>
              <a:gd name="connsiteX136" fmla="*/ 7224518 w 9524996"/>
              <a:gd name="connsiteY136" fmla="*/ 2251709 h 2571845"/>
              <a:gd name="connsiteX137" fmla="*/ 7280145 w 9524996"/>
              <a:gd name="connsiteY137" fmla="*/ 2308098 h 2571845"/>
              <a:gd name="connsiteX138" fmla="*/ 7299766 w 9524996"/>
              <a:gd name="connsiteY138" fmla="*/ 2388965 h 2571845"/>
              <a:gd name="connsiteX139" fmla="*/ 7297766 w 9524996"/>
              <a:gd name="connsiteY139" fmla="*/ 2422017 h 2571845"/>
              <a:gd name="connsiteX140" fmla="*/ 7034495 w 9524996"/>
              <a:gd name="connsiteY140" fmla="*/ 2422017 h 2571845"/>
              <a:gd name="connsiteX141" fmla="*/ 7067737 w 9524996"/>
              <a:gd name="connsiteY141" fmla="*/ 2497931 h 2571845"/>
              <a:gd name="connsiteX142" fmla="*/ 7141556 w 9524996"/>
              <a:gd name="connsiteY142" fmla="*/ 2525363 h 2571845"/>
              <a:gd name="connsiteX143" fmla="*/ 7200706 w 9524996"/>
              <a:gd name="connsiteY143" fmla="*/ 2508885 h 2571845"/>
              <a:gd name="connsiteX144" fmla="*/ 7234139 w 9524996"/>
              <a:gd name="connsiteY144" fmla="*/ 2464689 h 2571845"/>
              <a:gd name="connsiteX145" fmla="*/ 7293098 w 9524996"/>
              <a:gd name="connsiteY145" fmla="*/ 2464689 h 2571845"/>
              <a:gd name="connsiteX146" fmla="*/ 7240044 w 9524996"/>
              <a:gd name="connsiteY146" fmla="*/ 2542032 h 2571845"/>
              <a:gd name="connsiteX147" fmla="*/ 7141556 w 9524996"/>
              <a:gd name="connsiteY147" fmla="*/ 2571750 h 2571845"/>
              <a:gd name="connsiteX148" fmla="*/ 7057545 w 9524996"/>
              <a:gd name="connsiteY148" fmla="*/ 2550604 h 2571845"/>
              <a:gd name="connsiteX149" fmla="*/ 6999633 w 9524996"/>
              <a:gd name="connsiteY149" fmla="*/ 2490692 h 2571845"/>
              <a:gd name="connsiteX150" fmla="*/ 6978488 w 9524996"/>
              <a:gd name="connsiteY150" fmla="*/ 2400871 h 2571845"/>
              <a:gd name="connsiteX151" fmla="*/ 6999062 w 9524996"/>
              <a:gd name="connsiteY151" fmla="*/ 2311241 h 2571845"/>
              <a:gd name="connsiteX152" fmla="*/ 7056402 w 9524996"/>
              <a:gd name="connsiteY152" fmla="*/ 2252091 h 2571845"/>
              <a:gd name="connsiteX153" fmla="*/ 7141556 w 9524996"/>
              <a:gd name="connsiteY153" fmla="*/ 2231326 h 2571845"/>
              <a:gd name="connsiteX154" fmla="*/ 6290688 w 9524996"/>
              <a:gd name="connsiteY154" fmla="*/ 2231326 h 2571845"/>
              <a:gd name="connsiteX155" fmla="*/ 6365840 w 9524996"/>
              <a:gd name="connsiteY155" fmla="*/ 2249900 h 2571845"/>
              <a:gd name="connsiteX156" fmla="*/ 6413370 w 9524996"/>
              <a:gd name="connsiteY156" fmla="*/ 2296858 h 2571845"/>
              <a:gd name="connsiteX157" fmla="*/ 6413370 w 9524996"/>
              <a:gd name="connsiteY157" fmla="*/ 2236755 h 2571845"/>
              <a:gd name="connsiteX158" fmla="*/ 6468615 w 9524996"/>
              <a:gd name="connsiteY158" fmla="*/ 2236755 h 2571845"/>
              <a:gd name="connsiteX159" fmla="*/ 6468615 w 9524996"/>
              <a:gd name="connsiteY159" fmla="*/ 2566225 h 2571845"/>
              <a:gd name="connsiteX160" fmla="*/ 6413370 w 9524996"/>
              <a:gd name="connsiteY160" fmla="*/ 2566225 h 2571845"/>
              <a:gd name="connsiteX161" fmla="*/ 6413370 w 9524996"/>
              <a:gd name="connsiteY161" fmla="*/ 2504979 h 2571845"/>
              <a:gd name="connsiteX162" fmla="*/ 6364792 w 9524996"/>
              <a:gd name="connsiteY162" fmla="*/ 2552700 h 2571845"/>
              <a:gd name="connsiteX163" fmla="*/ 6290021 w 9524996"/>
              <a:gd name="connsiteY163" fmla="*/ 2571654 h 2571845"/>
              <a:gd name="connsiteX164" fmla="*/ 6210583 w 9524996"/>
              <a:gd name="connsiteY164" fmla="*/ 2549937 h 2571845"/>
              <a:gd name="connsiteX165" fmla="*/ 6154766 w 9524996"/>
              <a:gd name="connsiteY165" fmla="*/ 2489263 h 2571845"/>
              <a:gd name="connsiteX166" fmla="*/ 6134192 w 9524996"/>
              <a:gd name="connsiteY166" fmla="*/ 2400204 h 2571845"/>
              <a:gd name="connsiteX167" fmla="*/ 6154766 w 9524996"/>
              <a:gd name="connsiteY167" fmla="*/ 2311526 h 2571845"/>
              <a:gd name="connsiteX168" fmla="*/ 6154861 w 9524996"/>
              <a:gd name="connsiteY168" fmla="*/ 2311622 h 2571845"/>
              <a:gd name="connsiteX169" fmla="*/ 6211059 w 9524996"/>
              <a:gd name="connsiteY169" fmla="*/ 2252281 h 2571845"/>
              <a:gd name="connsiteX170" fmla="*/ 6290688 w 9524996"/>
              <a:gd name="connsiteY170" fmla="*/ 2231326 h 2571845"/>
              <a:gd name="connsiteX171" fmla="*/ 5170453 w 9524996"/>
              <a:gd name="connsiteY171" fmla="*/ 2231326 h 2571845"/>
              <a:gd name="connsiteX172" fmla="*/ 5258749 w 9524996"/>
              <a:gd name="connsiteY172" fmla="*/ 2258949 h 2571845"/>
              <a:gd name="connsiteX173" fmla="*/ 5294945 w 9524996"/>
              <a:gd name="connsiteY173" fmla="*/ 2334672 h 2571845"/>
              <a:gd name="connsiteX174" fmla="*/ 5240176 w 9524996"/>
              <a:gd name="connsiteY174" fmla="*/ 2334672 h 2571845"/>
              <a:gd name="connsiteX175" fmla="*/ 5219411 w 9524996"/>
              <a:gd name="connsiteY175" fmla="*/ 2293143 h 2571845"/>
              <a:gd name="connsiteX176" fmla="*/ 5168548 w 9524996"/>
              <a:gd name="connsiteY176" fmla="*/ 2277522 h 2571845"/>
              <a:gd name="connsiteX177" fmla="*/ 5121780 w 9524996"/>
              <a:gd name="connsiteY177" fmla="*/ 2290286 h 2571845"/>
              <a:gd name="connsiteX178" fmla="*/ 5104349 w 9524996"/>
              <a:gd name="connsiteY178" fmla="*/ 2323338 h 2571845"/>
              <a:gd name="connsiteX179" fmla="*/ 5114731 w 9524996"/>
              <a:gd name="connsiteY179" fmla="*/ 2350198 h 2571845"/>
              <a:gd name="connsiteX180" fmla="*/ 5141306 w 9524996"/>
              <a:gd name="connsiteY180" fmla="*/ 2367057 h 2571845"/>
              <a:gd name="connsiteX181" fmla="*/ 5185312 w 9524996"/>
              <a:gd name="connsiteY181" fmla="*/ 2381154 h 2571845"/>
              <a:gd name="connsiteX182" fmla="*/ 5243033 w 9524996"/>
              <a:gd name="connsiteY182" fmla="*/ 2400109 h 2571845"/>
              <a:gd name="connsiteX183" fmla="*/ 5281229 w 9524996"/>
              <a:gd name="connsiteY183" fmla="*/ 2427922 h 2571845"/>
              <a:gd name="connsiteX184" fmla="*/ 5297897 w 9524996"/>
              <a:gd name="connsiteY184" fmla="*/ 2476690 h 2571845"/>
              <a:gd name="connsiteX185" fmla="*/ 5282848 w 9524996"/>
              <a:gd name="connsiteY185" fmla="*/ 2525458 h 2571845"/>
              <a:gd name="connsiteX186" fmla="*/ 5240557 w 9524996"/>
              <a:gd name="connsiteY186" fmla="*/ 2559558 h 2571845"/>
              <a:gd name="connsiteX187" fmla="*/ 5177692 w 9524996"/>
              <a:gd name="connsiteY187" fmla="*/ 2571845 h 2571845"/>
              <a:gd name="connsiteX188" fmla="*/ 5109588 w 9524996"/>
              <a:gd name="connsiteY188" fmla="*/ 2558891 h 2571845"/>
              <a:gd name="connsiteX189" fmla="*/ 5109588 w 9524996"/>
              <a:gd name="connsiteY189" fmla="*/ 2558796 h 2571845"/>
              <a:gd name="connsiteX190" fmla="*/ 5062248 w 9524996"/>
              <a:gd name="connsiteY190" fmla="*/ 2522601 h 2571845"/>
              <a:gd name="connsiteX191" fmla="*/ 5042913 w 9524996"/>
              <a:gd name="connsiteY191" fmla="*/ 2469356 h 2571845"/>
              <a:gd name="connsiteX192" fmla="*/ 5099492 w 9524996"/>
              <a:gd name="connsiteY192" fmla="*/ 2469356 h 2571845"/>
              <a:gd name="connsiteX193" fmla="*/ 5122542 w 9524996"/>
              <a:gd name="connsiteY193" fmla="*/ 2509647 h 2571845"/>
              <a:gd name="connsiteX194" fmla="*/ 5176930 w 9524996"/>
              <a:gd name="connsiteY194" fmla="*/ 2525268 h 2571845"/>
              <a:gd name="connsiteX195" fmla="*/ 5226269 w 9524996"/>
              <a:gd name="connsiteY195" fmla="*/ 2511361 h 2571845"/>
              <a:gd name="connsiteX196" fmla="*/ 5244462 w 9524996"/>
              <a:gd name="connsiteY196" fmla="*/ 2476500 h 2571845"/>
              <a:gd name="connsiteX197" fmla="*/ 5225126 w 9524996"/>
              <a:gd name="connsiteY197" fmla="*/ 2444400 h 2571845"/>
              <a:gd name="connsiteX198" fmla="*/ 5165595 w 9524996"/>
              <a:gd name="connsiteY198" fmla="*/ 2423636 h 2571845"/>
              <a:gd name="connsiteX199" fmla="*/ 5105683 w 9524996"/>
              <a:gd name="connsiteY199" fmla="*/ 2404014 h 2571845"/>
              <a:gd name="connsiteX200" fmla="*/ 5066154 w 9524996"/>
              <a:gd name="connsiteY200" fmla="*/ 2374677 h 2571845"/>
              <a:gd name="connsiteX201" fmla="*/ 5049485 w 9524996"/>
              <a:gd name="connsiteY201" fmla="*/ 2323242 h 2571845"/>
              <a:gd name="connsiteX202" fmla="*/ 5064535 w 9524996"/>
              <a:gd name="connsiteY202" fmla="*/ 2276855 h 2571845"/>
              <a:gd name="connsiteX203" fmla="*/ 5107207 w 9524996"/>
              <a:gd name="connsiteY203" fmla="*/ 2243613 h 2571845"/>
              <a:gd name="connsiteX204" fmla="*/ 5170453 w 9524996"/>
              <a:gd name="connsiteY204" fmla="*/ 2231326 h 2571845"/>
              <a:gd name="connsiteX205" fmla="*/ 4186615 w 9524996"/>
              <a:gd name="connsiteY205" fmla="*/ 2231326 h 2571845"/>
              <a:gd name="connsiteX206" fmla="*/ 4261767 w 9524996"/>
              <a:gd name="connsiteY206" fmla="*/ 2249900 h 2571845"/>
              <a:gd name="connsiteX207" fmla="*/ 4309297 w 9524996"/>
              <a:gd name="connsiteY207" fmla="*/ 2296858 h 2571845"/>
              <a:gd name="connsiteX208" fmla="*/ 4309297 w 9524996"/>
              <a:gd name="connsiteY208" fmla="*/ 2236755 h 2571845"/>
              <a:gd name="connsiteX209" fmla="*/ 4364542 w 9524996"/>
              <a:gd name="connsiteY209" fmla="*/ 2236755 h 2571845"/>
              <a:gd name="connsiteX210" fmla="*/ 4364542 w 9524996"/>
              <a:gd name="connsiteY210" fmla="*/ 2566225 h 2571845"/>
              <a:gd name="connsiteX211" fmla="*/ 4309297 w 9524996"/>
              <a:gd name="connsiteY211" fmla="*/ 2566225 h 2571845"/>
              <a:gd name="connsiteX212" fmla="*/ 4309297 w 9524996"/>
              <a:gd name="connsiteY212" fmla="*/ 2504979 h 2571845"/>
              <a:gd name="connsiteX213" fmla="*/ 4260719 w 9524996"/>
              <a:gd name="connsiteY213" fmla="*/ 2552700 h 2571845"/>
              <a:gd name="connsiteX214" fmla="*/ 4185948 w 9524996"/>
              <a:gd name="connsiteY214" fmla="*/ 2571654 h 2571845"/>
              <a:gd name="connsiteX215" fmla="*/ 4106510 w 9524996"/>
              <a:gd name="connsiteY215" fmla="*/ 2549937 h 2571845"/>
              <a:gd name="connsiteX216" fmla="*/ 4050693 w 9524996"/>
              <a:gd name="connsiteY216" fmla="*/ 2489263 h 2571845"/>
              <a:gd name="connsiteX217" fmla="*/ 4030119 w 9524996"/>
              <a:gd name="connsiteY217" fmla="*/ 2400204 h 2571845"/>
              <a:gd name="connsiteX218" fmla="*/ 4050693 w 9524996"/>
              <a:gd name="connsiteY218" fmla="*/ 2311526 h 2571845"/>
              <a:gd name="connsiteX219" fmla="*/ 4050788 w 9524996"/>
              <a:gd name="connsiteY219" fmla="*/ 2311622 h 2571845"/>
              <a:gd name="connsiteX220" fmla="*/ 4106986 w 9524996"/>
              <a:gd name="connsiteY220" fmla="*/ 2252281 h 2571845"/>
              <a:gd name="connsiteX221" fmla="*/ 4186615 w 9524996"/>
              <a:gd name="connsiteY221" fmla="*/ 2231326 h 2571845"/>
              <a:gd name="connsiteX222" fmla="*/ 3040567 w 9524996"/>
              <a:gd name="connsiteY222" fmla="*/ 2231326 h 2571845"/>
              <a:gd name="connsiteX223" fmla="*/ 3123530 w 9524996"/>
              <a:gd name="connsiteY223" fmla="*/ 2251709 h 2571845"/>
              <a:gd name="connsiteX224" fmla="*/ 3179156 w 9524996"/>
              <a:gd name="connsiteY224" fmla="*/ 2308098 h 2571845"/>
              <a:gd name="connsiteX225" fmla="*/ 3198777 w 9524996"/>
              <a:gd name="connsiteY225" fmla="*/ 2388965 h 2571845"/>
              <a:gd name="connsiteX226" fmla="*/ 3196777 w 9524996"/>
              <a:gd name="connsiteY226" fmla="*/ 2422017 h 2571845"/>
              <a:gd name="connsiteX227" fmla="*/ 2933506 w 9524996"/>
              <a:gd name="connsiteY227" fmla="*/ 2422017 h 2571845"/>
              <a:gd name="connsiteX228" fmla="*/ 2966748 w 9524996"/>
              <a:gd name="connsiteY228" fmla="*/ 2497931 h 2571845"/>
              <a:gd name="connsiteX229" fmla="*/ 3040567 w 9524996"/>
              <a:gd name="connsiteY229" fmla="*/ 2525363 h 2571845"/>
              <a:gd name="connsiteX230" fmla="*/ 3099717 w 9524996"/>
              <a:gd name="connsiteY230" fmla="*/ 2508885 h 2571845"/>
              <a:gd name="connsiteX231" fmla="*/ 3133150 w 9524996"/>
              <a:gd name="connsiteY231" fmla="*/ 2464689 h 2571845"/>
              <a:gd name="connsiteX232" fmla="*/ 3192110 w 9524996"/>
              <a:gd name="connsiteY232" fmla="*/ 2464689 h 2571845"/>
              <a:gd name="connsiteX233" fmla="*/ 3139055 w 9524996"/>
              <a:gd name="connsiteY233" fmla="*/ 2542032 h 2571845"/>
              <a:gd name="connsiteX234" fmla="*/ 3040567 w 9524996"/>
              <a:gd name="connsiteY234" fmla="*/ 2571750 h 2571845"/>
              <a:gd name="connsiteX235" fmla="*/ 2956556 w 9524996"/>
              <a:gd name="connsiteY235" fmla="*/ 2550604 h 2571845"/>
              <a:gd name="connsiteX236" fmla="*/ 2898645 w 9524996"/>
              <a:gd name="connsiteY236" fmla="*/ 2490692 h 2571845"/>
              <a:gd name="connsiteX237" fmla="*/ 2877499 w 9524996"/>
              <a:gd name="connsiteY237" fmla="*/ 2400871 h 2571845"/>
              <a:gd name="connsiteX238" fmla="*/ 2898073 w 9524996"/>
              <a:gd name="connsiteY238" fmla="*/ 2311241 h 2571845"/>
              <a:gd name="connsiteX239" fmla="*/ 2955413 w 9524996"/>
              <a:gd name="connsiteY239" fmla="*/ 2252091 h 2571845"/>
              <a:gd name="connsiteX240" fmla="*/ 3040567 w 9524996"/>
              <a:gd name="connsiteY240" fmla="*/ 2231326 h 2571845"/>
              <a:gd name="connsiteX241" fmla="*/ 2693479 w 9524996"/>
              <a:gd name="connsiteY241" fmla="*/ 2231326 h 2571845"/>
              <a:gd name="connsiteX242" fmla="*/ 2781775 w 9524996"/>
              <a:gd name="connsiteY242" fmla="*/ 2258949 h 2571845"/>
              <a:gd name="connsiteX243" fmla="*/ 2817970 w 9524996"/>
              <a:gd name="connsiteY243" fmla="*/ 2334672 h 2571845"/>
              <a:gd name="connsiteX244" fmla="*/ 2763202 w 9524996"/>
              <a:gd name="connsiteY244" fmla="*/ 2334672 h 2571845"/>
              <a:gd name="connsiteX245" fmla="*/ 2742437 w 9524996"/>
              <a:gd name="connsiteY245" fmla="*/ 2293143 h 2571845"/>
              <a:gd name="connsiteX246" fmla="*/ 2691573 w 9524996"/>
              <a:gd name="connsiteY246" fmla="*/ 2277522 h 2571845"/>
              <a:gd name="connsiteX247" fmla="*/ 2644806 w 9524996"/>
              <a:gd name="connsiteY247" fmla="*/ 2290286 h 2571845"/>
              <a:gd name="connsiteX248" fmla="*/ 2627375 w 9524996"/>
              <a:gd name="connsiteY248" fmla="*/ 2323338 h 2571845"/>
              <a:gd name="connsiteX249" fmla="*/ 2637756 w 9524996"/>
              <a:gd name="connsiteY249" fmla="*/ 2350198 h 2571845"/>
              <a:gd name="connsiteX250" fmla="*/ 2664332 w 9524996"/>
              <a:gd name="connsiteY250" fmla="*/ 2367057 h 2571845"/>
              <a:gd name="connsiteX251" fmla="*/ 2708337 w 9524996"/>
              <a:gd name="connsiteY251" fmla="*/ 2381154 h 2571845"/>
              <a:gd name="connsiteX252" fmla="*/ 2766059 w 9524996"/>
              <a:gd name="connsiteY252" fmla="*/ 2400109 h 2571845"/>
              <a:gd name="connsiteX253" fmla="*/ 2804254 w 9524996"/>
              <a:gd name="connsiteY253" fmla="*/ 2427922 h 2571845"/>
              <a:gd name="connsiteX254" fmla="*/ 2820923 w 9524996"/>
              <a:gd name="connsiteY254" fmla="*/ 2476690 h 2571845"/>
              <a:gd name="connsiteX255" fmla="*/ 2805873 w 9524996"/>
              <a:gd name="connsiteY255" fmla="*/ 2525458 h 2571845"/>
              <a:gd name="connsiteX256" fmla="*/ 2763583 w 9524996"/>
              <a:gd name="connsiteY256" fmla="*/ 2559558 h 2571845"/>
              <a:gd name="connsiteX257" fmla="*/ 2700718 w 9524996"/>
              <a:gd name="connsiteY257" fmla="*/ 2571845 h 2571845"/>
              <a:gd name="connsiteX258" fmla="*/ 2632614 w 9524996"/>
              <a:gd name="connsiteY258" fmla="*/ 2558891 h 2571845"/>
              <a:gd name="connsiteX259" fmla="*/ 2632614 w 9524996"/>
              <a:gd name="connsiteY259" fmla="*/ 2558796 h 2571845"/>
              <a:gd name="connsiteX260" fmla="*/ 2585275 w 9524996"/>
              <a:gd name="connsiteY260" fmla="*/ 2522601 h 2571845"/>
              <a:gd name="connsiteX261" fmla="*/ 2565939 w 9524996"/>
              <a:gd name="connsiteY261" fmla="*/ 2469356 h 2571845"/>
              <a:gd name="connsiteX262" fmla="*/ 2622517 w 9524996"/>
              <a:gd name="connsiteY262" fmla="*/ 2469356 h 2571845"/>
              <a:gd name="connsiteX263" fmla="*/ 2645568 w 9524996"/>
              <a:gd name="connsiteY263" fmla="*/ 2509647 h 2571845"/>
              <a:gd name="connsiteX264" fmla="*/ 2699956 w 9524996"/>
              <a:gd name="connsiteY264" fmla="*/ 2525268 h 2571845"/>
              <a:gd name="connsiteX265" fmla="*/ 2749295 w 9524996"/>
              <a:gd name="connsiteY265" fmla="*/ 2511361 h 2571845"/>
              <a:gd name="connsiteX266" fmla="*/ 2767488 w 9524996"/>
              <a:gd name="connsiteY266" fmla="*/ 2476500 h 2571845"/>
              <a:gd name="connsiteX267" fmla="*/ 2748152 w 9524996"/>
              <a:gd name="connsiteY267" fmla="*/ 2444400 h 2571845"/>
              <a:gd name="connsiteX268" fmla="*/ 2688621 w 9524996"/>
              <a:gd name="connsiteY268" fmla="*/ 2423636 h 2571845"/>
              <a:gd name="connsiteX269" fmla="*/ 2628709 w 9524996"/>
              <a:gd name="connsiteY269" fmla="*/ 2404014 h 2571845"/>
              <a:gd name="connsiteX270" fmla="*/ 2589180 w 9524996"/>
              <a:gd name="connsiteY270" fmla="*/ 2374677 h 2571845"/>
              <a:gd name="connsiteX271" fmla="*/ 2572511 w 9524996"/>
              <a:gd name="connsiteY271" fmla="*/ 2323242 h 2571845"/>
              <a:gd name="connsiteX272" fmla="*/ 2587561 w 9524996"/>
              <a:gd name="connsiteY272" fmla="*/ 2276855 h 2571845"/>
              <a:gd name="connsiteX273" fmla="*/ 2630233 w 9524996"/>
              <a:gd name="connsiteY273" fmla="*/ 2243613 h 2571845"/>
              <a:gd name="connsiteX274" fmla="*/ 2693479 w 9524996"/>
              <a:gd name="connsiteY274" fmla="*/ 2231326 h 2571845"/>
              <a:gd name="connsiteX275" fmla="*/ 1928526 w 9524996"/>
              <a:gd name="connsiteY275" fmla="*/ 2231326 h 2571845"/>
              <a:gd name="connsiteX276" fmla="*/ 2003678 w 9524996"/>
              <a:gd name="connsiteY276" fmla="*/ 2249900 h 2571845"/>
              <a:gd name="connsiteX277" fmla="*/ 2051208 w 9524996"/>
              <a:gd name="connsiteY277" fmla="*/ 2296858 h 2571845"/>
              <a:gd name="connsiteX278" fmla="*/ 2051208 w 9524996"/>
              <a:gd name="connsiteY278" fmla="*/ 2236755 h 2571845"/>
              <a:gd name="connsiteX279" fmla="*/ 2106453 w 9524996"/>
              <a:gd name="connsiteY279" fmla="*/ 2236755 h 2571845"/>
              <a:gd name="connsiteX280" fmla="*/ 2106453 w 9524996"/>
              <a:gd name="connsiteY280" fmla="*/ 2566225 h 2571845"/>
              <a:gd name="connsiteX281" fmla="*/ 2051208 w 9524996"/>
              <a:gd name="connsiteY281" fmla="*/ 2566225 h 2571845"/>
              <a:gd name="connsiteX282" fmla="*/ 2051208 w 9524996"/>
              <a:gd name="connsiteY282" fmla="*/ 2504979 h 2571845"/>
              <a:gd name="connsiteX283" fmla="*/ 2002630 w 9524996"/>
              <a:gd name="connsiteY283" fmla="*/ 2552700 h 2571845"/>
              <a:gd name="connsiteX284" fmla="*/ 1927859 w 9524996"/>
              <a:gd name="connsiteY284" fmla="*/ 2571654 h 2571845"/>
              <a:gd name="connsiteX285" fmla="*/ 1848421 w 9524996"/>
              <a:gd name="connsiteY285" fmla="*/ 2549937 h 2571845"/>
              <a:gd name="connsiteX286" fmla="*/ 1792604 w 9524996"/>
              <a:gd name="connsiteY286" fmla="*/ 2489263 h 2571845"/>
              <a:gd name="connsiteX287" fmla="*/ 1772031 w 9524996"/>
              <a:gd name="connsiteY287" fmla="*/ 2400204 h 2571845"/>
              <a:gd name="connsiteX288" fmla="*/ 1792604 w 9524996"/>
              <a:gd name="connsiteY288" fmla="*/ 2311526 h 2571845"/>
              <a:gd name="connsiteX289" fmla="*/ 1792699 w 9524996"/>
              <a:gd name="connsiteY289" fmla="*/ 2311622 h 2571845"/>
              <a:gd name="connsiteX290" fmla="*/ 1848897 w 9524996"/>
              <a:gd name="connsiteY290" fmla="*/ 2252281 h 2571845"/>
              <a:gd name="connsiteX291" fmla="*/ 1928526 w 9524996"/>
              <a:gd name="connsiteY291" fmla="*/ 2231326 h 2571845"/>
              <a:gd name="connsiteX292" fmla="*/ 1567815 w 9524996"/>
              <a:gd name="connsiteY292" fmla="*/ 2231326 h 2571845"/>
              <a:gd name="connsiteX293" fmla="*/ 1668018 w 9524996"/>
              <a:gd name="connsiteY293" fmla="*/ 2260663 h 2571845"/>
              <a:gd name="connsiteX294" fmla="*/ 1720120 w 9524996"/>
              <a:gd name="connsiteY294" fmla="*/ 2342483 h 2571845"/>
              <a:gd name="connsiteX295" fmla="*/ 1660970 w 9524996"/>
              <a:gd name="connsiteY295" fmla="*/ 2342483 h 2571845"/>
              <a:gd name="connsiteX296" fmla="*/ 1628299 w 9524996"/>
              <a:gd name="connsiteY296" fmla="*/ 2295144 h 2571845"/>
              <a:gd name="connsiteX297" fmla="*/ 1567815 w 9524996"/>
              <a:gd name="connsiteY297" fmla="*/ 2277522 h 2571845"/>
              <a:gd name="connsiteX298" fmla="*/ 1492091 w 9524996"/>
              <a:gd name="connsiteY298" fmla="*/ 2309812 h 2571845"/>
              <a:gd name="connsiteX299" fmla="*/ 1463326 w 9524996"/>
              <a:gd name="connsiteY299" fmla="*/ 2400871 h 2571845"/>
              <a:gd name="connsiteX300" fmla="*/ 1492091 w 9524996"/>
              <a:gd name="connsiteY300" fmla="*/ 2492883 h 2571845"/>
              <a:gd name="connsiteX301" fmla="*/ 1567815 w 9524996"/>
              <a:gd name="connsiteY301" fmla="*/ 2525363 h 2571845"/>
              <a:gd name="connsiteX302" fmla="*/ 1628108 w 9524996"/>
              <a:gd name="connsiteY302" fmla="*/ 2508503 h 2571845"/>
              <a:gd name="connsiteX303" fmla="*/ 1660970 w 9524996"/>
              <a:gd name="connsiteY303" fmla="*/ 2460307 h 2571845"/>
              <a:gd name="connsiteX304" fmla="*/ 1720120 w 9524996"/>
              <a:gd name="connsiteY304" fmla="*/ 2460307 h 2571845"/>
              <a:gd name="connsiteX305" fmla="*/ 1667065 w 9524996"/>
              <a:gd name="connsiteY305" fmla="*/ 2541365 h 2571845"/>
              <a:gd name="connsiteX306" fmla="*/ 1567815 w 9524996"/>
              <a:gd name="connsiteY306" fmla="*/ 2571750 h 2571845"/>
              <a:gd name="connsiteX307" fmla="*/ 1484662 w 9524996"/>
              <a:gd name="connsiteY307" fmla="*/ 2550604 h 2571845"/>
              <a:gd name="connsiteX308" fmla="*/ 1427893 w 9524996"/>
              <a:gd name="connsiteY308" fmla="*/ 2491073 h 2571845"/>
              <a:gd name="connsiteX309" fmla="*/ 1407319 w 9524996"/>
              <a:gd name="connsiteY309" fmla="*/ 2400871 h 2571845"/>
              <a:gd name="connsiteX310" fmla="*/ 1427893 w 9524996"/>
              <a:gd name="connsiteY310" fmla="*/ 2311622 h 2571845"/>
              <a:gd name="connsiteX311" fmla="*/ 1484662 w 9524996"/>
              <a:gd name="connsiteY311" fmla="*/ 2252281 h 2571845"/>
              <a:gd name="connsiteX312" fmla="*/ 1567815 w 9524996"/>
              <a:gd name="connsiteY312" fmla="*/ 2231326 h 2571845"/>
              <a:gd name="connsiteX313" fmla="*/ 1197484 w 9524996"/>
              <a:gd name="connsiteY313" fmla="*/ 2231326 h 2571845"/>
              <a:gd name="connsiteX314" fmla="*/ 1280447 w 9524996"/>
              <a:gd name="connsiteY314" fmla="*/ 2251709 h 2571845"/>
              <a:gd name="connsiteX315" fmla="*/ 1336073 w 9524996"/>
              <a:gd name="connsiteY315" fmla="*/ 2308098 h 2571845"/>
              <a:gd name="connsiteX316" fmla="*/ 1355694 w 9524996"/>
              <a:gd name="connsiteY316" fmla="*/ 2388965 h 2571845"/>
              <a:gd name="connsiteX317" fmla="*/ 1353693 w 9524996"/>
              <a:gd name="connsiteY317" fmla="*/ 2422017 h 2571845"/>
              <a:gd name="connsiteX318" fmla="*/ 1090422 w 9524996"/>
              <a:gd name="connsiteY318" fmla="*/ 2422017 h 2571845"/>
              <a:gd name="connsiteX319" fmla="*/ 1123664 w 9524996"/>
              <a:gd name="connsiteY319" fmla="*/ 2497931 h 2571845"/>
              <a:gd name="connsiteX320" fmla="*/ 1197484 w 9524996"/>
              <a:gd name="connsiteY320" fmla="*/ 2525363 h 2571845"/>
              <a:gd name="connsiteX321" fmla="*/ 1256633 w 9524996"/>
              <a:gd name="connsiteY321" fmla="*/ 2508885 h 2571845"/>
              <a:gd name="connsiteX322" fmla="*/ 1290066 w 9524996"/>
              <a:gd name="connsiteY322" fmla="*/ 2464689 h 2571845"/>
              <a:gd name="connsiteX323" fmla="*/ 1349027 w 9524996"/>
              <a:gd name="connsiteY323" fmla="*/ 2464689 h 2571845"/>
              <a:gd name="connsiteX324" fmla="*/ 1295971 w 9524996"/>
              <a:gd name="connsiteY324" fmla="*/ 2542032 h 2571845"/>
              <a:gd name="connsiteX325" fmla="*/ 1197484 w 9524996"/>
              <a:gd name="connsiteY325" fmla="*/ 2571750 h 2571845"/>
              <a:gd name="connsiteX326" fmla="*/ 1113473 w 9524996"/>
              <a:gd name="connsiteY326" fmla="*/ 2550604 h 2571845"/>
              <a:gd name="connsiteX327" fmla="*/ 1055561 w 9524996"/>
              <a:gd name="connsiteY327" fmla="*/ 2490692 h 2571845"/>
              <a:gd name="connsiteX328" fmla="*/ 1034416 w 9524996"/>
              <a:gd name="connsiteY328" fmla="*/ 2400871 h 2571845"/>
              <a:gd name="connsiteX329" fmla="*/ 1054989 w 9524996"/>
              <a:gd name="connsiteY329" fmla="*/ 2311241 h 2571845"/>
              <a:gd name="connsiteX330" fmla="*/ 1112331 w 9524996"/>
              <a:gd name="connsiteY330" fmla="*/ 2252091 h 2571845"/>
              <a:gd name="connsiteX331" fmla="*/ 1197484 w 9524996"/>
              <a:gd name="connsiteY331" fmla="*/ 2231326 h 2571845"/>
              <a:gd name="connsiteX332" fmla="*/ 5694041 w 9524996"/>
              <a:gd name="connsiteY332" fmla="*/ 2230945 h 2571845"/>
              <a:gd name="connsiteX333" fmla="*/ 5767289 w 9524996"/>
              <a:gd name="connsiteY333" fmla="*/ 2249519 h 2571845"/>
              <a:gd name="connsiteX334" fmla="*/ 5814818 w 9524996"/>
              <a:gd name="connsiteY334" fmla="*/ 2304287 h 2571845"/>
              <a:gd name="connsiteX335" fmla="*/ 5860443 w 9524996"/>
              <a:gd name="connsiteY335" fmla="*/ 2250090 h 2571845"/>
              <a:gd name="connsiteX336" fmla="*/ 5931499 w 9524996"/>
              <a:gd name="connsiteY336" fmla="*/ 2230945 h 2571845"/>
              <a:gd name="connsiteX337" fmla="*/ 5999984 w 9524996"/>
              <a:gd name="connsiteY337" fmla="*/ 2246757 h 2571845"/>
              <a:gd name="connsiteX338" fmla="*/ 5999984 w 9524996"/>
              <a:gd name="connsiteY338" fmla="*/ 2246661 h 2571845"/>
              <a:gd name="connsiteX339" fmla="*/ 6047514 w 9524996"/>
              <a:gd name="connsiteY339" fmla="*/ 2294382 h 2571845"/>
              <a:gd name="connsiteX340" fmla="*/ 6064945 w 9524996"/>
              <a:gd name="connsiteY340" fmla="*/ 2372105 h 2571845"/>
              <a:gd name="connsiteX341" fmla="*/ 6064945 w 9524996"/>
              <a:gd name="connsiteY341" fmla="*/ 2566320 h 2571845"/>
              <a:gd name="connsiteX342" fmla="*/ 6010748 w 9524996"/>
              <a:gd name="connsiteY342" fmla="*/ 2566320 h 2571845"/>
              <a:gd name="connsiteX343" fmla="*/ 6010748 w 9524996"/>
              <a:gd name="connsiteY343" fmla="*/ 2380011 h 2571845"/>
              <a:gd name="connsiteX344" fmla="*/ 5986459 w 9524996"/>
              <a:gd name="connsiteY344" fmla="*/ 2304478 h 2571845"/>
              <a:gd name="connsiteX345" fmla="*/ 5920736 w 9524996"/>
              <a:gd name="connsiteY345" fmla="*/ 2278475 h 2571845"/>
              <a:gd name="connsiteX346" fmla="*/ 5852823 w 9524996"/>
              <a:gd name="connsiteY346" fmla="*/ 2305716 h 2571845"/>
              <a:gd name="connsiteX347" fmla="*/ 5827582 w 9524996"/>
              <a:gd name="connsiteY347" fmla="*/ 2384774 h 2571845"/>
              <a:gd name="connsiteX348" fmla="*/ 5827582 w 9524996"/>
              <a:gd name="connsiteY348" fmla="*/ 2566416 h 2571845"/>
              <a:gd name="connsiteX349" fmla="*/ 5773385 w 9524996"/>
              <a:gd name="connsiteY349" fmla="*/ 2566416 h 2571845"/>
              <a:gd name="connsiteX350" fmla="*/ 5773385 w 9524996"/>
              <a:gd name="connsiteY350" fmla="*/ 2380107 h 2571845"/>
              <a:gd name="connsiteX351" fmla="*/ 5749096 w 9524996"/>
              <a:gd name="connsiteY351" fmla="*/ 2304573 h 2571845"/>
              <a:gd name="connsiteX352" fmla="*/ 5683088 w 9524996"/>
              <a:gd name="connsiteY352" fmla="*/ 2278570 h 2571845"/>
              <a:gd name="connsiteX353" fmla="*/ 5615175 w 9524996"/>
              <a:gd name="connsiteY353" fmla="*/ 2305812 h 2571845"/>
              <a:gd name="connsiteX354" fmla="*/ 5589933 w 9524996"/>
              <a:gd name="connsiteY354" fmla="*/ 2384869 h 2571845"/>
              <a:gd name="connsiteX355" fmla="*/ 5589933 w 9524996"/>
              <a:gd name="connsiteY355" fmla="*/ 2566511 h 2571845"/>
              <a:gd name="connsiteX356" fmla="*/ 5535355 w 9524996"/>
              <a:gd name="connsiteY356" fmla="*/ 2566511 h 2571845"/>
              <a:gd name="connsiteX357" fmla="*/ 5535355 w 9524996"/>
              <a:gd name="connsiteY357" fmla="*/ 2237041 h 2571845"/>
              <a:gd name="connsiteX358" fmla="*/ 5589933 w 9524996"/>
              <a:gd name="connsiteY358" fmla="*/ 2237041 h 2571845"/>
              <a:gd name="connsiteX359" fmla="*/ 5589933 w 9524996"/>
              <a:gd name="connsiteY359" fmla="*/ 2284380 h 2571845"/>
              <a:gd name="connsiteX360" fmla="*/ 5633558 w 9524996"/>
              <a:gd name="connsiteY360" fmla="*/ 2244661 h 2571845"/>
              <a:gd name="connsiteX361" fmla="*/ 5694041 w 9524996"/>
              <a:gd name="connsiteY361" fmla="*/ 2230945 h 2571845"/>
              <a:gd name="connsiteX362" fmla="*/ 3590255 w 9524996"/>
              <a:gd name="connsiteY362" fmla="*/ 2230945 h 2571845"/>
              <a:gd name="connsiteX363" fmla="*/ 3663502 w 9524996"/>
              <a:gd name="connsiteY363" fmla="*/ 2249519 h 2571845"/>
              <a:gd name="connsiteX364" fmla="*/ 3711031 w 9524996"/>
              <a:gd name="connsiteY364" fmla="*/ 2304287 h 2571845"/>
              <a:gd name="connsiteX365" fmla="*/ 3756656 w 9524996"/>
              <a:gd name="connsiteY365" fmla="*/ 2250090 h 2571845"/>
              <a:gd name="connsiteX366" fmla="*/ 3827713 w 9524996"/>
              <a:gd name="connsiteY366" fmla="*/ 2230945 h 2571845"/>
              <a:gd name="connsiteX367" fmla="*/ 3896198 w 9524996"/>
              <a:gd name="connsiteY367" fmla="*/ 2246757 h 2571845"/>
              <a:gd name="connsiteX368" fmla="*/ 3896198 w 9524996"/>
              <a:gd name="connsiteY368" fmla="*/ 2246661 h 2571845"/>
              <a:gd name="connsiteX369" fmla="*/ 3943727 w 9524996"/>
              <a:gd name="connsiteY369" fmla="*/ 2294382 h 2571845"/>
              <a:gd name="connsiteX370" fmla="*/ 3961158 w 9524996"/>
              <a:gd name="connsiteY370" fmla="*/ 2372105 h 2571845"/>
              <a:gd name="connsiteX371" fmla="*/ 3961158 w 9524996"/>
              <a:gd name="connsiteY371" fmla="*/ 2566320 h 2571845"/>
              <a:gd name="connsiteX372" fmla="*/ 3906961 w 9524996"/>
              <a:gd name="connsiteY372" fmla="*/ 2566320 h 2571845"/>
              <a:gd name="connsiteX373" fmla="*/ 3906961 w 9524996"/>
              <a:gd name="connsiteY373" fmla="*/ 2380011 h 2571845"/>
              <a:gd name="connsiteX374" fmla="*/ 3882672 w 9524996"/>
              <a:gd name="connsiteY374" fmla="*/ 2304478 h 2571845"/>
              <a:gd name="connsiteX375" fmla="*/ 3816950 w 9524996"/>
              <a:gd name="connsiteY375" fmla="*/ 2278475 h 2571845"/>
              <a:gd name="connsiteX376" fmla="*/ 3749036 w 9524996"/>
              <a:gd name="connsiteY376" fmla="*/ 2305716 h 2571845"/>
              <a:gd name="connsiteX377" fmla="*/ 3723795 w 9524996"/>
              <a:gd name="connsiteY377" fmla="*/ 2384774 h 2571845"/>
              <a:gd name="connsiteX378" fmla="*/ 3723795 w 9524996"/>
              <a:gd name="connsiteY378" fmla="*/ 2566416 h 2571845"/>
              <a:gd name="connsiteX379" fmla="*/ 3669598 w 9524996"/>
              <a:gd name="connsiteY379" fmla="*/ 2566416 h 2571845"/>
              <a:gd name="connsiteX380" fmla="*/ 3669598 w 9524996"/>
              <a:gd name="connsiteY380" fmla="*/ 2380107 h 2571845"/>
              <a:gd name="connsiteX381" fmla="*/ 3645309 w 9524996"/>
              <a:gd name="connsiteY381" fmla="*/ 2304573 h 2571845"/>
              <a:gd name="connsiteX382" fmla="*/ 3579301 w 9524996"/>
              <a:gd name="connsiteY382" fmla="*/ 2278570 h 2571845"/>
              <a:gd name="connsiteX383" fmla="*/ 3511388 w 9524996"/>
              <a:gd name="connsiteY383" fmla="*/ 2305812 h 2571845"/>
              <a:gd name="connsiteX384" fmla="*/ 3486146 w 9524996"/>
              <a:gd name="connsiteY384" fmla="*/ 2384869 h 2571845"/>
              <a:gd name="connsiteX385" fmla="*/ 3486146 w 9524996"/>
              <a:gd name="connsiteY385" fmla="*/ 2566511 h 2571845"/>
              <a:gd name="connsiteX386" fmla="*/ 3431568 w 9524996"/>
              <a:gd name="connsiteY386" fmla="*/ 2566511 h 2571845"/>
              <a:gd name="connsiteX387" fmla="*/ 3431568 w 9524996"/>
              <a:gd name="connsiteY387" fmla="*/ 2237041 h 2571845"/>
              <a:gd name="connsiteX388" fmla="*/ 3486146 w 9524996"/>
              <a:gd name="connsiteY388" fmla="*/ 2237041 h 2571845"/>
              <a:gd name="connsiteX389" fmla="*/ 3486146 w 9524996"/>
              <a:gd name="connsiteY389" fmla="*/ 2284380 h 2571845"/>
              <a:gd name="connsiteX390" fmla="*/ 3529771 w 9524996"/>
              <a:gd name="connsiteY390" fmla="*/ 2244661 h 2571845"/>
              <a:gd name="connsiteX391" fmla="*/ 3590255 w 9524996"/>
              <a:gd name="connsiteY391" fmla="*/ 2230945 h 2571845"/>
              <a:gd name="connsiteX392" fmla="*/ 7532843 w 9524996"/>
              <a:gd name="connsiteY392" fmla="*/ 2230850 h 2571845"/>
              <a:gd name="connsiteX393" fmla="*/ 7532843 w 9524996"/>
              <a:gd name="connsiteY393" fmla="*/ 2287428 h 2571845"/>
              <a:gd name="connsiteX394" fmla="*/ 7518365 w 9524996"/>
              <a:gd name="connsiteY394" fmla="*/ 2287428 h 2571845"/>
              <a:gd name="connsiteX395" fmla="*/ 7426353 w 9524996"/>
              <a:gd name="connsiteY395" fmla="*/ 2387250 h 2571845"/>
              <a:gd name="connsiteX396" fmla="*/ 7426353 w 9524996"/>
              <a:gd name="connsiteY396" fmla="*/ 2566320 h 2571845"/>
              <a:gd name="connsiteX397" fmla="*/ 7371775 w 9524996"/>
              <a:gd name="connsiteY397" fmla="*/ 2566320 h 2571845"/>
              <a:gd name="connsiteX398" fmla="*/ 7371775 w 9524996"/>
              <a:gd name="connsiteY398" fmla="*/ 2236851 h 2571845"/>
              <a:gd name="connsiteX399" fmla="*/ 7426353 w 9524996"/>
              <a:gd name="connsiteY399" fmla="*/ 2236851 h 2571845"/>
              <a:gd name="connsiteX400" fmla="*/ 7426353 w 9524996"/>
              <a:gd name="connsiteY400" fmla="*/ 2290286 h 2571845"/>
              <a:gd name="connsiteX401" fmla="*/ 7467692 w 9524996"/>
              <a:gd name="connsiteY401" fmla="*/ 2246471 h 2571845"/>
              <a:gd name="connsiteX402" fmla="*/ 7532843 w 9524996"/>
              <a:gd name="connsiteY402" fmla="*/ 2230850 h 2571845"/>
              <a:gd name="connsiteX403" fmla="*/ 741046 w 9524996"/>
              <a:gd name="connsiteY403" fmla="*/ 2192178 h 2571845"/>
              <a:gd name="connsiteX404" fmla="*/ 741046 w 9524996"/>
              <a:gd name="connsiteY404" fmla="*/ 2328005 h 2571845"/>
              <a:gd name="connsiteX405" fmla="*/ 833057 w 9524996"/>
              <a:gd name="connsiteY405" fmla="*/ 2328005 h 2571845"/>
              <a:gd name="connsiteX406" fmla="*/ 892588 w 9524996"/>
              <a:gd name="connsiteY406" fmla="*/ 2310003 h 2571845"/>
              <a:gd name="connsiteX407" fmla="*/ 913734 w 9524996"/>
              <a:gd name="connsiteY407" fmla="*/ 2260092 h 2571845"/>
              <a:gd name="connsiteX408" fmla="*/ 892588 w 9524996"/>
              <a:gd name="connsiteY408" fmla="*/ 2210180 h 2571845"/>
              <a:gd name="connsiteX409" fmla="*/ 831914 w 9524996"/>
              <a:gd name="connsiteY409" fmla="*/ 2192178 h 2571845"/>
              <a:gd name="connsiteX410" fmla="*/ 6791989 w 9524996"/>
              <a:gd name="connsiteY410" fmla="*/ 2153983 h 2571845"/>
              <a:gd name="connsiteX411" fmla="*/ 6846758 w 9524996"/>
              <a:gd name="connsiteY411" fmla="*/ 2153983 h 2571845"/>
              <a:gd name="connsiteX412" fmla="*/ 6846758 w 9524996"/>
              <a:gd name="connsiteY412" fmla="*/ 2236946 h 2571845"/>
              <a:gd name="connsiteX413" fmla="*/ 6932673 w 9524996"/>
              <a:gd name="connsiteY413" fmla="*/ 2236946 h 2571845"/>
              <a:gd name="connsiteX414" fmla="*/ 6932673 w 9524996"/>
              <a:gd name="connsiteY414" fmla="*/ 2281999 h 2571845"/>
              <a:gd name="connsiteX415" fmla="*/ 6846758 w 9524996"/>
              <a:gd name="connsiteY415" fmla="*/ 2281999 h 2571845"/>
              <a:gd name="connsiteX416" fmla="*/ 6846758 w 9524996"/>
              <a:gd name="connsiteY416" fmla="*/ 2476118 h 2571845"/>
              <a:gd name="connsiteX417" fmla="*/ 6856949 w 9524996"/>
              <a:gd name="connsiteY417" fmla="*/ 2510218 h 2571845"/>
              <a:gd name="connsiteX418" fmla="*/ 6892382 w 9524996"/>
              <a:gd name="connsiteY418" fmla="*/ 2520029 h 2571845"/>
              <a:gd name="connsiteX419" fmla="*/ 6932673 w 9524996"/>
              <a:gd name="connsiteY419" fmla="*/ 2520029 h 2571845"/>
              <a:gd name="connsiteX420" fmla="*/ 6932673 w 9524996"/>
              <a:gd name="connsiteY420" fmla="*/ 2566416 h 2571845"/>
              <a:gd name="connsiteX421" fmla="*/ 6883333 w 9524996"/>
              <a:gd name="connsiteY421" fmla="*/ 2566416 h 2571845"/>
              <a:gd name="connsiteX422" fmla="*/ 6814848 w 9524996"/>
              <a:gd name="connsiteY422" fmla="*/ 2545270 h 2571845"/>
              <a:gd name="connsiteX423" fmla="*/ 6791989 w 9524996"/>
              <a:gd name="connsiteY423" fmla="*/ 2476214 h 2571845"/>
              <a:gd name="connsiteX424" fmla="*/ 6791989 w 9524996"/>
              <a:gd name="connsiteY424" fmla="*/ 2281999 h 2571845"/>
              <a:gd name="connsiteX425" fmla="*/ 6749317 w 9524996"/>
              <a:gd name="connsiteY425" fmla="*/ 2281999 h 2571845"/>
              <a:gd name="connsiteX426" fmla="*/ 6749317 w 9524996"/>
              <a:gd name="connsiteY426" fmla="*/ 2236946 h 2571845"/>
              <a:gd name="connsiteX427" fmla="*/ 6791989 w 9524996"/>
              <a:gd name="connsiteY427" fmla="*/ 2236946 h 2571845"/>
              <a:gd name="connsiteX428" fmla="*/ 6573199 w 9524996"/>
              <a:gd name="connsiteY428" fmla="*/ 2153983 h 2571845"/>
              <a:gd name="connsiteX429" fmla="*/ 6627968 w 9524996"/>
              <a:gd name="connsiteY429" fmla="*/ 2153983 h 2571845"/>
              <a:gd name="connsiteX430" fmla="*/ 6627968 w 9524996"/>
              <a:gd name="connsiteY430" fmla="*/ 2236946 h 2571845"/>
              <a:gd name="connsiteX431" fmla="*/ 6713883 w 9524996"/>
              <a:gd name="connsiteY431" fmla="*/ 2236946 h 2571845"/>
              <a:gd name="connsiteX432" fmla="*/ 6713883 w 9524996"/>
              <a:gd name="connsiteY432" fmla="*/ 2281999 h 2571845"/>
              <a:gd name="connsiteX433" fmla="*/ 6627968 w 9524996"/>
              <a:gd name="connsiteY433" fmla="*/ 2281999 h 2571845"/>
              <a:gd name="connsiteX434" fmla="*/ 6627968 w 9524996"/>
              <a:gd name="connsiteY434" fmla="*/ 2476118 h 2571845"/>
              <a:gd name="connsiteX435" fmla="*/ 6638159 w 9524996"/>
              <a:gd name="connsiteY435" fmla="*/ 2510218 h 2571845"/>
              <a:gd name="connsiteX436" fmla="*/ 6673593 w 9524996"/>
              <a:gd name="connsiteY436" fmla="*/ 2520029 h 2571845"/>
              <a:gd name="connsiteX437" fmla="*/ 6713883 w 9524996"/>
              <a:gd name="connsiteY437" fmla="*/ 2520029 h 2571845"/>
              <a:gd name="connsiteX438" fmla="*/ 6713883 w 9524996"/>
              <a:gd name="connsiteY438" fmla="*/ 2566416 h 2571845"/>
              <a:gd name="connsiteX439" fmla="*/ 6664544 w 9524996"/>
              <a:gd name="connsiteY439" fmla="*/ 2566416 h 2571845"/>
              <a:gd name="connsiteX440" fmla="*/ 6596059 w 9524996"/>
              <a:gd name="connsiteY440" fmla="*/ 2545270 h 2571845"/>
              <a:gd name="connsiteX441" fmla="*/ 6573199 w 9524996"/>
              <a:gd name="connsiteY441" fmla="*/ 2476214 h 2571845"/>
              <a:gd name="connsiteX442" fmla="*/ 6573199 w 9524996"/>
              <a:gd name="connsiteY442" fmla="*/ 2281999 h 2571845"/>
              <a:gd name="connsiteX443" fmla="*/ 6530527 w 9524996"/>
              <a:gd name="connsiteY443" fmla="*/ 2281999 h 2571845"/>
              <a:gd name="connsiteX444" fmla="*/ 6530527 w 9524996"/>
              <a:gd name="connsiteY444" fmla="*/ 2236946 h 2571845"/>
              <a:gd name="connsiteX445" fmla="*/ 6573199 w 9524996"/>
              <a:gd name="connsiteY445" fmla="*/ 2236946 h 2571845"/>
              <a:gd name="connsiteX446" fmla="*/ 4469127 w 9524996"/>
              <a:gd name="connsiteY446" fmla="*/ 2153983 h 2571845"/>
              <a:gd name="connsiteX447" fmla="*/ 4523896 w 9524996"/>
              <a:gd name="connsiteY447" fmla="*/ 2153983 h 2571845"/>
              <a:gd name="connsiteX448" fmla="*/ 4523896 w 9524996"/>
              <a:gd name="connsiteY448" fmla="*/ 2236946 h 2571845"/>
              <a:gd name="connsiteX449" fmla="*/ 4609811 w 9524996"/>
              <a:gd name="connsiteY449" fmla="*/ 2236946 h 2571845"/>
              <a:gd name="connsiteX450" fmla="*/ 4609811 w 9524996"/>
              <a:gd name="connsiteY450" fmla="*/ 2281999 h 2571845"/>
              <a:gd name="connsiteX451" fmla="*/ 4523896 w 9524996"/>
              <a:gd name="connsiteY451" fmla="*/ 2281999 h 2571845"/>
              <a:gd name="connsiteX452" fmla="*/ 4523896 w 9524996"/>
              <a:gd name="connsiteY452" fmla="*/ 2476118 h 2571845"/>
              <a:gd name="connsiteX453" fmla="*/ 4534087 w 9524996"/>
              <a:gd name="connsiteY453" fmla="*/ 2510218 h 2571845"/>
              <a:gd name="connsiteX454" fmla="*/ 4569520 w 9524996"/>
              <a:gd name="connsiteY454" fmla="*/ 2520029 h 2571845"/>
              <a:gd name="connsiteX455" fmla="*/ 4609811 w 9524996"/>
              <a:gd name="connsiteY455" fmla="*/ 2520029 h 2571845"/>
              <a:gd name="connsiteX456" fmla="*/ 4609811 w 9524996"/>
              <a:gd name="connsiteY456" fmla="*/ 2566416 h 2571845"/>
              <a:gd name="connsiteX457" fmla="*/ 4560472 w 9524996"/>
              <a:gd name="connsiteY457" fmla="*/ 2566416 h 2571845"/>
              <a:gd name="connsiteX458" fmla="*/ 4491987 w 9524996"/>
              <a:gd name="connsiteY458" fmla="*/ 2545270 h 2571845"/>
              <a:gd name="connsiteX459" fmla="*/ 4469127 w 9524996"/>
              <a:gd name="connsiteY459" fmla="*/ 2476214 h 2571845"/>
              <a:gd name="connsiteX460" fmla="*/ 4469127 w 9524996"/>
              <a:gd name="connsiteY460" fmla="*/ 2281999 h 2571845"/>
              <a:gd name="connsiteX461" fmla="*/ 4426455 w 9524996"/>
              <a:gd name="connsiteY461" fmla="*/ 2281999 h 2571845"/>
              <a:gd name="connsiteX462" fmla="*/ 4426455 w 9524996"/>
              <a:gd name="connsiteY462" fmla="*/ 2236946 h 2571845"/>
              <a:gd name="connsiteX463" fmla="*/ 4469127 w 9524996"/>
              <a:gd name="connsiteY463" fmla="*/ 2236946 h 2571845"/>
              <a:gd name="connsiteX464" fmla="*/ 7921939 w 9524996"/>
              <a:gd name="connsiteY464" fmla="*/ 2147125 h 2571845"/>
              <a:gd name="connsiteX465" fmla="*/ 7980899 w 9524996"/>
              <a:gd name="connsiteY465" fmla="*/ 2147125 h 2571845"/>
              <a:gd name="connsiteX466" fmla="*/ 7974231 w 9524996"/>
              <a:gd name="connsiteY466" fmla="*/ 2447829 h 2571845"/>
              <a:gd name="connsiteX467" fmla="*/ 7928607 w 9524996"/>
              <a:gd name="connsiteY467" fmla="*/ 2447829 h 2571845"/>
              <a:gd name="connsiteX468" fmla="*/ 686276 w 9524996"/>
              <a:gd name="connsiteY468" fmla="*/ 2147125 h 2571845"/>
              <a:gd name="connsiteX469" fmla="*/ 836581 w 9524996"/>
              <a:gd name="connsiteY469" fmla="*/ 2147125 h 2571845"/>
              <a:gd name="connsiteX470" fmla="*/ 909162 w 9524996"/>
              <a:gd name="connsiteY470" fmla="*/ 2161222 h 2571845"/>
              <a:gd name="connsiteX471" fmla="*/ 954406 w 9524996"/>
              <a:gd name="connsiteY471" fmla="*/ 2199417 h 2571845"/>
              <a:gd name="connsiteX472" fmla="*/ 969266 w 9524996"/>
              <a:gd name="connsiteY472" fmla="*/ 2253615 h 2571845"/>
              <a:gd name="connsiteX473" fmla="*/ 949263 w 9524996"/>
              <a:gd name="connsiteY473" fmla="*/ 2315051 h 2571845"/>
              <a:gd name="connsiteX474" fmla="*/ 896017 w 9524996"/>
              <a:gd name="connsiteY474" fmla="*/ 2350293 h 2571845"/>
              <a:gd name="connsiteX475" fmla="*/ 937738 w 9524996"/>
              <a:gd name="connsiteY475" fmla="*/ 2368867 h 2571845"/>
              <a:gd name="connsiteX476" fmla="*/ 937927 w 9524996"/>
              <a:gd name="connsiteY476" fmla="*/ 2368962 h 2571845"/>
              <a:gd name="connsiteX477" fmla="*/ 968026 w 9524996"/>
              <a:gd name="connsiteY477" fmla="*/ 2406396 h 2571845"/>
              <a:gd name="connsiteX478" fmla="*/ 979171 w 9524996"/>
              <a:gd name="connsiteY478" fmla="*/ 2453925 h 2571845"/>
              <a:gd name="connsiteX479" fmla="*/ 962883 w 9524996"/>
              <a:gd name="connsiteY479" fmla="*/ 2511266 h 2571845"/>
              <a:gd name="connsiteX480" fmla="*/ 915734 w 9524996"/>
              <a:gd name="connsiteY480" fmla="*/ 2551557 h 2571845"/>
              <a:gd name="connsiteX481" fmla="*/ 842487 w 9524996"/>
              <a:gd name="connsiteY481" fmla="*/ 2566225 h 2571845"/>
              <a:gd name="connsiteX482" fmla="*/ 686276 w 9524996"/>
              <a:gd name="connsiteY482" fmla="*/ 2566225 h 2571845"/>
              <a:gd name="connsiteX483" fmla="*/ 4676295 w 9524996"/>
              <a:gd name="connsiteY483" fmla="*/ 2121503 h 2571845"/>
              <a:gd name="connsiteX484" fmla="*/ 4730873 w 9524996"/>
              <a:gd name="connsiteY484" fmla="*/ 2121503 h 2571845"/>
              <a:gd name="connsiteX485" fmla="*/ 4730873 w 9524996"/>
              <a:gd name="connsiteY485" fmla="*/ 2283809 h 2571845"/>
              <a:gd name="connsiteX486" fmla="*/ 4775736 w 9524996"/>
              <a:gd name="connsiteY486" fmla="*/ 2244661 h 2571845"/>
              <a:gd name="connsiteX487" fmla="*/ 4839744 w 9524996"/>
              <a:gd name="connsiteY487" fmla="*/ 2230945 h 2571845"/>
              <a:gd name="connsiteX488" fmla="*/ 4907086 w 9524996"/>
              <a:gd name="connsiteY488" fmla="*/ 2246757 h 2571845"/>
              <a:gd name="connsiteX489" fmla="*/ 4906990 w 9524996"/>
              <a:gd name="connsiteY489" fmla="*/ 2246661 h 2571845"/>
              <a:gd name="connsiteX490" fmla="*/ 4954139 w 9524996"/>
              <a:gd name="connsiteY490" fmla="*/ 2294382 h 2571845"/>
              <a:gd name="connsiteX491" fmla="*/ 4971379 w 9524996"/>
              <a:gd name="connsiteY491" fmla="*/ 2372106 h 2571845"/>
              <a:gd name="connsiteX492" fmla="*/ 4971379 w 9524996"/>
              <a:gd name="connsiteY492" fmla="*/ 2566320 h 2571845"/>
              <a:gd name="connsiteX493" fmla="*/ 4917182 w 9524996"/>
              <a:gd name="connsiteY493" fmla="*/ 2566320 h 2571845"/>
              <a:gd name="connsiteX494" fmla="*/ 4917182 w 9524996"/>
              <a:gd name="connsiteY494" fmla="*/ 2380012 h 2571845"/>
              <a:gd name="connsiteX495" fmla="*/ 4892513 w 9524996"/>
              <a:gd name="connsiteY495" fmla="*/ 2304478 h 2571845"/>
              <a:gd name="connsiteX496" fmla="*/ 4825171 w 9524996"/>
              <a:gd name="connsiteY496" fmla="*/ 2278475 h 2571845"/>
              <a:gd name="connsiteX497" fmla="*/ 4756495 w 9524996"/>
              <a:gd name="connsiteY497" fmla="*/ 2305526 h 2571845"/>
              <a:gd name="connsiteX498" fmla="*/ 4730873 w 9524996"/>
              <a:gd name="connsiteY498" fmla="*/ 2384203 h 2571845"/>
              <a:gd name="connsiteX499" fmla="*/ 4730873 w 9524996"/>
              <a:gd name="connsiteY499" fmla="*/ 2566416 h 2571845"/>
              <a:gd name="connsiteX500" fmla="*/ 4676295 w 9524996"/>
              <a:gd name="connsiteY500" fmla="*/ 2566416 h 2571845"/>
              <a:gd name="connsiteX501" fmla="*/ 9201527 w 9524996"/>
              <a:gd name="connsiteY501" fmla="*/ 203359 h 2571845"/>
              <a:gd name="connsiteX502" fmla="*/ 9201527 w 9524996"/>
              <a:gd name="connsiteY502" fmla="*/ 279178 h 2571845"/>
              <a:gd name="connsiteX503" fmla="*/ 9254772 w 9524996"/>
              <a:gd name="connsiteY503" fmla="*/ 279178 h 2571845"/>
              <a:gd name="connsiteX504" fmla="*/ 9293539 w 9524996"/>
              <a:gd name="connsiteY504" fmla="*/ 241649 h 2571845"/>
              <a:gd name="connsiteX505" fmla="*/ 9256391 w 9524996"/>
              <a:gd name="connsiteY505" fmla="*/ 203359 h 2571845"/>
              <a:gd name="connsiteX506" fmla="*/ 9145711 w 9524996"/>
              <a:gd name="connsiteY506" fmla="*/ 149066 h 2571845"/>
              <a:gd name="connsiteX507" fmla="*/ 9256296 w 9524996"/>
              <a:gd name="connsiteY507" fmla="*/ 149066 h 2571845"/>
              <a:gd name="connsiteX508" fmla="*/ 9348308 w 9524996"/>
              <a:gd name="connsiteY508" fmla="*/ 241649 h 2571845"/>
              <a:gd name="connsiteX509" fmla="*/ 9286204 w 9524996"/>
              <a:gd name="connsiteY509" fmla="*/ 329374 h 2571845"/>
              <a:gd name="connsiteX510" fmla="*/ 9358880 w 9524996"/>
              <a:gd name="connsiteY510" fmla="*/ 430720 h 2571845"/>
              <a:gd name="connsiteX511" fmla="*/ 9291062 w 9524996"/>
              <a:gd name="connsiteY511" fmla="*/ 430720 h 2571845"/>
              <a:gd name="connsiteX512" fmla="*/ 9220006 w 9524996"/>
              <a:gd name="connsiteY512" fmla="*/ 333375 h 2571845"/>
              <a:gd name="connsiteX513" fmla="*/ 9201432 w 9524996"/>
              <a:gd name="connsiteY513" fmla="*/ 333375 h 2571845"/>
              <a:gd name="connsiteX514" fmla="*/ 9201432 w 9524996"/>
              <a:gd name="connsiteY514" fmla="*/ 430720 h 2571845"/>
              <a:gd name="connsiteX515" fmla="*/ 9145711 w 9524996"/>
              <a:gd name="connsiteY515" fmla="*/ 430720 h 2571845"/>
              <a:gd name="connsiteX516" fmla="*/ 9242580 w 9524996"/>
              <a:gd name="connsiteY516" fmla="*/ 55626 h 2571845"/>
              <a:gd name="connsiteX517" fmla="*/ 9010170 w 9524996"/>
              <a:gd name="connsiteY517" fmla="*/ 288607 h 2571845"/>
              <a:gd name="connsiteX518" fmla="*/ 9242580 w 9524996"/>
              <a:gd name="connsiteY518" fmla="*/ 520827 h 2571845"/>
              <a:gd name="connsiteX519" fmla="*/ 9474990 w 9524996"/>
              <a:gd name="connsiteY519" fmla="*/ 288607 h 2571845"/>
              <a:gd name="connsiteX520" fmla="*/ 9242580 w 9524996"/>
              <a:gd name="connsiteY520" fmla="*/ 55626 h 2571845"/>
              <a:gd name="connsiteX521" fmla="*/ 9242580 w 9524996"/>
              <a:gd name="connsiteY521" fmla="*/ 6191 h 2571845"/>
              <a:gd name="connsiteX522" fmla="*/ 9524996 w 9524996"/>
              <a:gd name="connsiteY522" fmla="*/ 288607 h 2571845"/>
              <a:gd name="connsiteX523" fmla="*/ 9242580 w 9524996"/>
              <a:gd name="connsiteY523" fmla="*/ 570262 h 2571845"/>
              <a:gd name="connsiteX524" fmla="*/ 8960926 w 9524996"/>
              <a:gd name="connsiteY524" fmla="*/ 288607 h 2571845"/>
              <a:gd name="connsiteX525" fmla="*/ 9242580 w 9524996"/>
              <a:gd name="connsiteY525" fmla="*/ 6191 h 2571845"/>
              <a:gd name="connsiteX526" fmla="*/ 8328561 w 9524996"/>
              <a:gd name="connsiteY526" fmla="*/ 0 h 2571845"/>
              <a:gd name="connsiteX527" fmla="*/ 8676319 w 9524996"/>
              <a:gd name="connsiteY527" fmla="*/ 0 h 2571845"/>
              <a:gd name="connsiteX528" fmla="*/ 8676319 w 9524996"/>
              <a:gd name="connsiteY528" fmla="*/ 1502759 h 2571845"/>
              <a:gd name="connsiteX529" fmla="*/ 8328561 w 9524996"/>
              <a:gd name="connsiteY529" fmla="*/ 1502759 h 2571845"/>
              <a:gd name="connsiteX530" fmla="*/ 6883047 w 9524996"/>
              <a:gd name="connsiteY530" fmla="*/ 0 h 2571845"/>
              <a:gd name="connsiteX531" fmla="*/ 8018617 w 9524996"/>
              <a:gd name="connsiteY531" fmla="*/ 0 h 2571845"/>
              <a:gd name="connsiteX532" fmla="*/ 8018617 w 9524996"/>
              <a:gd name="connsiteY532" fmla="*/ 279083 h 2571845"/>
              <a:gd name="connsiteX533" fmla="*/ 7228614 w 9524996"/>
              <a:gd name="connsiteY533" fmla="*/ 279083 h 2571845"/>
              <a:gd name="connsiteX534" fmla="*/ 7228614 w 9524996"/>
              <a:gd name="connsiteY534" fmla="*/ 605409 h 2571845"/>
              <a:gd name="connsiteX535" fmla="*/ 7926320 w 9524996"/>
              <a:gd name="connsiteY535" fmla="*/ 605409 h 2571845"/>
              <a:gd name="connsiteX536" fmla="*/ 7926320 w 9524996"/>
              <a:gd name="connsiteY536" fmla="*/ 875824 h 2571845"/>
              <a:gd name="connsiteX537" fmla="*/ 7228614 w 9524996"/>
              <a:gd name="connsiteY537" fmla="*/ 875824 h 2571845"/>
              <a:gd name="connsiteX538" fmla="*/ 7228614 w 9524996"/>
              <a:gd name="connsiteY538" fmla="*/ 1223677 h 2571845"/>
              <a:gd name="connsiteX539" fmla="*/ 8046526 w 9524996"/>
              <a:gd name="connsiteY539" fmla="*/ 1223677 h 2571845"/>
              <a:gd name="connsiteX540" fmla="*/ 8046526 w 9524996"/>
              <a:gd name="connsiteY540" fmla="*/ 1502759 h 2571845"/>
              <a:gd name="connsiteX541" fmla="*/ 6883047 w 9524996"/>
              <a:gd name="connsiteY541" fmla="*/ 1502759 h 2571845"/>
              <a:gd name="connsiteX542" fmla="*/ 4907181 w 9524996"/>
              <a:gd name="connsiteY542" fmla="*/ 0 h 2571845"/>
              <a:gd name="connsiteX543" fmla="*/ 5194836 w 9524996"/>
              <a:gd name="connsiteY543" fmla="*/ 0 h 2571845"/>
              <a:gd name="connsiteX544" fmla="*/ 5757668 w 9524996"/>
              <a:gd name="connsiteY544" fmla="*/ 933069 h 2571845"/>
              <a:gd name="connsiteX545" fmla="*/ 6311166 w 9524996"/>
              <a:gd name="connsiteY545" fmla="*/ 0 h 2571845"/>
              <a:gd name="connsiteX546" fmla="*/ 6596630 w 9524996"/>
              <a:gd name="connsiteY546" fmla="*/ 0 h 2571845"/>
              <a:gd name="connsiteX547" fmla="*/ 6600917 w 9524996"/>
              <a:gd name="connsiteY547" fmla="*/ 1502759 h 2571845"/>
              <a:gd name="connsiteX548" fmla="*/ 6274685 w 9524996"/>
              <a:gd name="connsiteY548" fmla="*/ 1502759 h 2571845"/>
              <a:gd name="connsiteX549" fmla="*/ 6272685 w 9524996"/>
              <a:gd name="connsiteY549" fmla="*/ 600742 h 2571845"/>
              <a:gd name="connsiteX550" fmla="*/ 5830249 w 9524996"/>
              <a:gd name="connsiteY550" fmla="*/ 1343882 h 2571845"/>
              <a:gd name="connsiteX551" fmla="*/ 5673563 w 9524996"/>
              <a:gd name="connsiteY551" fmla="*/ 1343882 h 2571845"/>
              <a:gd name="connsiteX552" fmla="*/ 5233412 w 9524996"/>
              <a:gd name="connsiteY552" fmla="*/ 620173 h 2571845"/>
              <a:gd name="connsiteX553" fmla="*/ 5233412 w 9524996"/>
              <a:gd name="connsiteY553" fmla="*/ 1502759 h 2571845"/>
              <a:gd name="connsiteX554" fmla="*/ 4907181 w 9524996"/>
              <a:gd name="connsiteY554" fmla="*/ 1502759 h 2571845"/>
              <a:gd name="connsiteX555" fmla="*/ 3005420 w 9524996"/>
              <a:gd name="connsiteY555" fmla="*/ 0 h 2571845"/>
              <a:gd name="connsiteX556" fmla="*/ 4508179 w 9524996"/>
              <a:gd name="connsiteY556" fmla="*/ 1502759 h 2571845"/>
              <a:gd name="connsiteX557" fmla="*/ 3005420 w 9524996"/>
              <a:gd name="connsiteY557" fmla="*/ 1502759 h 2571845"/>
              <a:gd name="connsiteX558" fmla="*/ 2415291 w 9524996"/>
              <a:gd name="connsiteY558" fmla="*/ 309252 h 2571845"/>
              <a:gd name="connsiteX559" fmla="*/ 2254092 w 9524996"/>
              <a:gd name="connsiteY559" fmla="*/ 201549 h 2571845"/>
              <a:gd name="connsiteX560" fmla="*/ 2426244 w 9524996"/>
              <a:gd name="connsiteY560" fmla="*/ 116090 h 2571845"/>
              <a:gd name="connsiteX561" fmla="*/ 3005420 w 9524996"/>
              <a:gd name="connsiteY561" fmla="*/ 0 h 2571845"/>
              <a:gd name="connsiteX562" fmla="*/ 1502761 w 9524996"/>
              <a:gd name="connsiteY562" fmla="*/ 0 h 2571845"/>
              <a:gd name="connsiteX563" fmla="*/ 2081926 w 9524996"/>
              <a:gd name="connsiteY563" fmla="*/ 116090 h 2571845"/>
              <a:gd name="connsiteX564" fmla="*/ 2254092 w 9524996"/>
              <a:gd name="connsiteY564" fmla="*/ 201549 h 2571845"/>
              <a:gd name="connsiteX565" fmla="*/ 2092894 w 9524996"/>
              <a:gd name="connsiteY565" fmla="*/ 309283 h 2571845"/>
              <a:gd name="connsiteX566" fmla="*/ 1502761 w 9524996"/>
              <a:gd name="connsiteY566" fmla="*/ 1502759 h 2571845"/>
              <a:gd name="connsiteX567" fmla="*/ 0 w 9524996"/>
              <a:gd name="connsiteY567" fmla="*/ 1502759 h 2571845"/>
              <a:gd name="connsiteX568" fmla="*/ 1502761 w 9524996"/>
              <a:gd name="connsiteY568" fmla="*/ 0 h 257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</a:cxnLst>
            <a:rect l="l" t="t" r="r" b="b"/>
            <a:pathLst>
              <a:path w="9524996" h="2571845">
                <a:moveTo>
                  <a:pt x="7953848" y="2495454"/>
                </a:moveTo>
                <a:cubicBezTo>
                  <a:pt x="7964135" y="2495454"/>
                  <a:pt x="7972422" y="2498978"/>
                  <a:pt x="7979279" y="2506217"/>
                </a:cubicBezTo>
                <a:cubicBezTo>
                  <a:pt x="7986328" y="2513457"/>
                  <a:pt x="7989853" y="2522315"/>
                  <a:pt x="7989853" y="2532602"/>
                </a:cubicBezTo>
                <a:cubicBezTo>
                  <a:pt x="7989853" y="2542889"/>
                  <a:pt x="7986328" y="2551747"/>
                  <a:pt x="7979279" y="2558986"/>
                </a:cubicBezTo>
                <a:cubicBezTo>
                  <a:pt x="7972422" y="2566225"/>
                  <a:pt x="7963849" y="2569749"/>
                  <a:pt x="7953848" y="2569749"/>
                </a:cubicBezTo>
                <a:cubicBezTo>
                  <a:pt x="7943847" y="2569749"/>
                  <a:pt x="7934512" y="2566225"/>
                  <a:pt x="7927464" y="2558986"/>
                </a:cubicBezTo>
                <a:cubicBezTo>
                  <a:pt x="7920225" y="2551747"/>
                  <a:pt x="7916510" y="2542889"/>
                  <a:pt x="7916510" y="2532602"/>
                </a:cubicBezTo>
                <a:cubicBezTo>
                  <a:pt x="7916510" y="2522315"/>
                  <a:pt x="7920225" y="2513457"/>
                  <a:pt x="7927464" y="2506217"/>
                </a:cubicBezTo>
                <a:cubicBezTo>
                  <a:pt x="7934512" y="2498978"/>
                  <a:pt x="7943561" y="2495454"/>
                  <a:pt x="7953848" y="2495454"/>
                </a:cubicBezTo>
                <a:close/>
                <a:moveTo>
                  <a:pt x="740950" y="2373249"/>
                </a:moveTo>
                <a:lnTo>
                  <a:pt x="740950" y="2521267"/>
                </a:lnTo>
                <a:lnTo>
                  <a:pt x="837820" y="2521267"/>
                </a:lnTo>
                <a:cubicBezTo>
                  <a:pt x="865061" y="2521267"/>
                  <a:pt x="886207" y="2514790"/>
                  <a:pt x="901448" y="2501931"/>
                </a:cubicBezTo>
                <a:lnTo>
                  <a:pt x="901542" y="2501836"/>
                </a:lnTo>
                <a:cubicBezTo>
                  <a:pt x="916782" y="2489073"/>
                  <a:pt x="924402" y="2471261"/>
                  <a:pt x="924402" y="2448401"/>
                </a:cubicBezTo>
                <a:cubicBezTo>
                  <a:pt x="924402" y="2425541"/>
                  <a:pt x="916402" y="2406681"/>
                  <a:pt x="900304" y="2393442"/>
                </a:cubicBezTo>
                <a:cubicBezTo>
                  <a:pt x="884206" y="2379916"/>
                  <a:pt x="862870" y="2373249"/>
                  <a:pt x="835915" y="2373249"/>
                </a:cubicBezTo>
                <a:close/>
                <a:moveTo>
                  <a:pt x="6301451" y="2278951"/>
                </a:moveTo>
                <a:cubicBezTo>
                  <a:pt x="6280877" y="2278951"/>
                  <a:pt x="6262303" y="2283618"/>
                  <a:pt x="6245444" y="2293239"/>
                </a:cubicBezTo>
                <a:cubicBezTo>
                  <a:pt x="6228584" y="2302859"/>
                  <a:pt x="6215345" y="2316956"/>
                  <a:pt x="6205343" y="2335339"/>
                </a:cubicBezTo>
                <a:cubicBezTo>
                  <a:pt x="6195152" y="2353913"/>
                  <a:pt x="6190294" y="2375439"/>
                  <a:pt x="6190294" y="2400300"/>
                </a:cubicBezTo>
                <a:cubicBezTo>
                  <a:pt x="6190294" y="2425160"/>
                  <a:pt x="6195152" y="2447448"/>
                  <a:pt x="6205343" y="2466308"/>
                </a:cubicBezTo>
                <a:cubicBezTo>
                  <a:pt x="6215345" y="2484882"/>
                  <a:pt x="6228680" y="2498978"/>
                  <a:pt x="6245444" y="2508980"/>
                </a:cubicBezTo>
                <a:cubicBezTo>
                  <a:pt x="6262303" y="2518791"/>
                  <a:pt x="6281067" y="2523648"/>
                  <a:pt x="6301451" y="2523648"/>
                </a:cubicBezTo>
                <a:cubicBezTo>
                  <a:pt x="6321835" y="2523648"/>
                  <a:pt x="6340599" y="2518791"/>
                  <a:pt x="6357648" y="2508980"/>
                </a:cubicBezTo>
                <a:cubicBezTo>
                  <a:pt x="6374698" y="2498978"/>
                  <a:pt x="6388224" y="2484882"/>
                  <a:pt x="6398320" y="2466308"/>
                </a:cubicBezTo>
                <a:cubicBezTo>
                  <a:pt x="6408321" y="2447543"/>
                  <a:pt x="6413370" y="2425826"/>
                  <a:pt x="6413370" y="2400966"/>
                </a:cubicBezTo>
                <a:cubicBezTo>
                  <a:pt x="6413370" y="2376106"/>
                  <a:pt x="6408321" y="2354580"/>
                  <a:pt x="6398320" y="2336006"/>
                </a:cubicBezTo>
                <a:lnTo>
                  <a:pt x="6398320" y="2335911"/>
                </a:lnTo>
                <a:cubicBezTo>
                  <a:pt x="6388128" y="2317527"/>
                  <a:pt x="6374603" y="2303430"/>
                  <a:pt x="6357648" y="2293620"/>
                </a:cubicBezTo>
                <a:cubicBezTo>
                  <a:pt x="6340599" y="2283809"/>
                  <a:pt x="6322025" y="2278951"/>
                  <a:pt x="6301451" y="2278951"/>
                </a:cubicBezTo>
                <a:close/>
                <a:moveTo>
                  <a:pt x="4197378" y="2278951"/>
                </a:moveTo>
                <a:cubicBezTo>
                  <a:pt x="4176804" y="2278951"/>
                  <a:pt x="4158230" y="2283618"/>
                  <a:pt x="4141371" y="2293239"/>
                </a:cubicBezTo>
                <a:cubicBezTo>
                  <a:pt x="4124512" y="2302859"/>
                  <a:pt x="4111272" y="2316956"/>
                  <a:pt x="4101271" y="2335339"/>
                </a:cubicBezTo>
                <a:cubicBezTo>
                  <a:pt x="4091079" y="2353913"/>
                  <a:pt x="4086221" y="2375439"/>
                  <a:pt x="4086221" y="2400300"/>
                </a:cubicBezTo>
                <a:cubicBezTo>
                  <a:pt x="4086221" y="2425160"/>
                  <a:pt x="4091079" y="2447448"/>
                  <a:pt x="4101271" y="2466308"/>
                </a:cubicBezTo>
                <a:cubicBezTo>
                  <a:pt x="4111272" y="2484882"/>
                  <a:pt x="4124607" y="2498978"/>
                  <a:pt x="4141371" y="2508980"/>
                </a:cubicBezTo>
                <a:cubicBezTo>
                  <a:pt x="4158230" y="2518791"/>
                  <a:pt x="4176995" y="2523648"/>
                  <a:pt x="4197378" y="2523648"/>
                </a:cubicBezTo>
                <a:cubicBezTo>
                  <a:pt x="4217762" y="2523648"/>
                  <a:pt x="4236526" y="2518791"/>
                  <a:pt x="4253576" y="2508980"/>
                </a:cubicBezTo>
                <a:cubicBezTo>
                  <a:pt x="4270625" y="2498978"/>
                  <a:pt x="4284151" y="2484882"/>
                  <a:pt x="4294247" y="2466308"/>
                </a:cubicBezTo>
                <a:cubicBezTo>
                  <a:pt x="4304249" y="2447543"/>
                  <a:pt x="4309297" y="2425826"/>
                  <a:pt x="4309297" y="2400966"/>
                </a:cubicBezTo>
                <a:cubicBezTo>
                  <a:pt x="4309297" y="2376106"/>
                  <a:pt x="4304249" y="2354580"/>
                  <a:pt x="4294247" y="2336006"/>
                </a:cubicBezTo>
                <a:lnTo>
                  <a:pt x="4294247" y="2335911"/>
                </a:lnTo>
                <a:cubicBezTo>
                  <a:pt x="4284056" y="2317527"/>
                  <a:pt x="4270530" y="2303430"/>
                  <a:pt x="4253576" y="2293620"/>
                </a:cubicBezTo>
                <a:cubicBezTo>
                  <a:pt x="4236526" y="2283809"/>
                  <a:pt x="4217952" y="2278951"/>
                  <a:pt x="4197378" y="2278951"/>
                </a:cubicBezTo>
                <a:close/>
                <a:moveTo>
                  <a:pt x="1939290" y="2278951"/>
                </a:moveTo>
                <a:cubicBezTo>
                  <a:pt x="1918715" y="2278951"/>
                  <a:pt x="1900141" y="2283618"/>
                  <a:pt x="1883282" y="2293239"/>
                </a:cubicBezTo>
                <a:cubicBezTo>
                  <a:pt x="1866423" y="2302859"/>
                  <a:pt x="1853183" y="2316956"/>
                  <a:pt x="1843182" y="2335339"/>
                </a:cubicBezTo>
                <a:cubicBezTo>
                  <a:pt x="1832991" y="2353913"/>
                  <a:pt x="1828132" y="2375439"/>
                  <a:pt x="1828132" y="2400300"/>
                </a:cubicBezTo>
                <a:cubicBezTo>
                  <a:pt x="1828132" y="2425160"/>
                  <a:pt x="1832991" y="2447448"/>
                  <a:pt x="1843182" y="2466308"/>
                </a:cubicBezTo>
                <a:cubicBezTo>
                  <a:pt x="1853183" y="2484882"/>
                  <a:pt x="1866518" y="2498978"/>
                  <a:pt x="1883282" y="2508980"/>
                </a:cubicBezTo>
                <a:cubicBezTo>
                  <a:pt x="1900141" y="2518791"/>
                  <a:pt x="1918906" y="2523648"/>
                  <a:pt x="1939290" y="2523648"/>
                </a:cubicBezTo>
                <a:cubicBezTo>
                  <a:pt x="1959673" y="2523648"/>
                  <a:pt x="1978437" y="2518791"/>
                  <a:pt x="1995487" y="2508980"/>
                </a:cubicBezTo>
                <a:cubicBezTo>
                  <a:pt x="2012536" y="2498978"/>
                  <a:pt x="2026062" y="2484882"/>
                  <a:pt x="2036158" y="2466308"/>
                </a:cubicBezTo>
                <a:cubicBezTo>
                  <a:pt x="2046160" y="2447543"/>
                  <a:pt x="2051208" y="2425826"/>
                  <a:pt x="2051208" y="2400966"/>
                </a:cubicBezTo>
                <a:cubicBezTo>
                  <a:pt x="2051208" y="2376106"/>
                  <a:pt x="2046160" y="2354580"/>
                  <a:pt x="2036158" y="2336006"/>
                </a:cubicBezTo>
                <a:lnTo>
                  <a:pt x="2036158" y="2335911"/>
                </a:lnTo>
                <a:cubicBezTo>
                  <a:pt x="2025967" y="2317527"/>
                  <a:pt x="2012441" y="2303430"/>
                  <a:pt x="1995487" y="2293620"/>
                </a:cubicBezTo>
                <a:cubicBezTo>
                  <a:pt x="1978437" y="2283809"/>
                  <a:pt x="1959863" y="2278951"/>
                  <a:pt x="1939290" y="2278951"/>
                </a:cubicBezTo>
                <a:close/>
                <a:moveTo>
                  <a:pt x="7138984" y="2277522"/>
                </a:moveTo>
                <a:cubicBezTo>
                  <a:pt x="7111361" y="2277522"/>
                  <a:pt x="7087930" y="2286571"/>
                  <a:pt x="7068309" y="2304097"/>
                </a:cubicBezTo>
                <a:cubicBezTo>
                  <a:pt x="7048973" y="2321718"/>
                  <a:pt x="7037733" y="2346198"/>
                  <a:pt x="7035067" y="2377344"/>
                </a:cubicBezTo>
                <a:lnTo>
                  <a:pt x="7243092" y="2377344"/>
                </a:lnTo>
                <a:cubicBezTo>
                  <a:pt x="7243092" y="2356580"/>
                  <a:pt x="7238425" y="2338578"/>
                  <a:pt x="7229185" y="2323528"/>
                </a:cubicBezTo>
                <a:lnTo>
                  <a:pt x="7229281" y="2323528"/>
                </a:lnTo>
                <a:cubicBezTo>
                  <a:pt x="7220042" y="2308669"/>
                  <a:pt x="7207564" y="2297144"/>
                  <a:pt x="7191658" y="2289238"/>
                </a:cubicBezTo>
                <a:cubicBezTo>
                  <a:pt x="7175846" y="2281428"/>
                  <a:pt x="7158415" y="2277522"/>
                  <a:pt x="7138984" y="2277522"/>
                </a:cubicBezTo>
                <a:close/>
                <a:moveTo>
                  <a:pt x="3037995" y="2277522"/>
                </a:moveTo>
                <a:cubicBezTo>
                  <a:pt x="3010373" y="2277522"/>
                  <a:pt x="2986941" y="2286571"/>
                  <a:pt x="2967320" y="2304097"/>
                </a:cubicBezTo>
                <a:cubicBezTo>
                  <a:pt x="2947984" y="2321718"/>
                  <a:pt x="2936745" y="2346198"/>
                  <a:pt x="2934078" y="2377344"/>
                </a:cubicBezTo>
                <a:lnTo>
                  <a:pt x="3142104" y="2377344"/>
                </a:lnTo>
                <a:cubicBezTo>
                  <a:pt x="3142104" y="2356580"/>
                  <a:pt x="3137436" y="2338578"/>
                  <a:pt x="3128197" y="2323528"/>
                </a:cubicBezTo>
                <a:lnTo>
                  <a:pt x="3128292" y="2323528"/>
                </a:lnTo>
                <a:cubicBezTo>
                  <a:pt x="3119053" y="2308669"/>
                  <a:pt x="3106575" y="2297144"/>
                  <a:pt x="3090669" y="2289238"/>
                </a:cubicBezTo>
                <a:cubicBezTo>
                  <a:pt x="3074857" y="2281428"/>
                  <a:pt x="3057426" y="2277522"/>
                  <a:pt x="3037995" y="2277522"/>
                </a:cubicBezTo>
                <a:close/>
                <a:moveTo>
                  <a:pt x="1194912" y="2277522"/>
                </a:moveTo>
                <a:cubicBezTo>
                  <a:pt x="1167289" y="2277522"/>
                  <a:pt x="1143857" y="2286571"/>
                  <a:pt x="1124236" y="2304097"/>
                </a:cubicBezTo>
                <a:cubicBezTo>
                  <a:pt x="1104900" y="2321718"/>
                  <a:pt x="1093661" y="2346198"/>
                  <a:pt x="1090994" y="2377344"/>
                </a:cubicBezTo>
                <a:lnTo>
                  <a:pt x="1299021" y="2377344"/>
                </a:lnTo>
                <a:cubicBezTo>
                  <a:pt x="1299021" y="2356580"/>
                  <a:pt x="1294352" y="2338578"/>
                  <a:pt x="1285114" y="2323528"/>
                </a:cubicBezTo>
                <a:lnTo>
                  <a:pt x="1285209" y="2323528"/>
                </a:lnTo>
                <a:cubicBezTo>
                  <a:pt x="1275970" y="2308669"/>
                  <a:pt x="1263492" y="2297144"/>
                  <a:pt x="1247585" y="2289238"/>
                </a:cubicBezTo>
                <a:cubicBezTo>
                  <a:pt x="1231774" y="2281428"/>
                  <a:pt x="1214343" y="2277522"/>
                  <a:pt x="1194912" y="2277522"/>
                </a:cubicBezTo>
                <a:close/>
                <a:moveTo>
                  <a:pt x="2436780" y="2236755"/>
                </a:moveTo>
                <a:lnTo>
                  <a:pt x="2491549" y="2236755"/>
                </a:lnTo>
                <a:lnTo>
                  <a:pt x="2491549" y="2236850"/>
                </a:lnTo>
                <a:lnTo>
                  <a:pt x="2491549" y="2566320"/>
                </a:lnTo>
                <a:lnTo>
                  <a:pt x="2436780" y="2566320"/>
                </a:lnTo>
                <a:lnTo>
                  <a:pt x="2436780" y="2517552"/>
                </a:lnTo>
                <a:cubicBezTo>
                  <a:pt x="2426398" y="2534411"/>
                  <a:pt x="2411729" y="2547461"/>
                  <a:pt x="2393156" y="2556890"/>
                </a:cubicBezTo>
                <a:cubicBezTo>
                  <a:pt x="2374581" y="2566320"/>
                  <a:pt x="2354008" y="2571178"/>
                  <a:pt x="2331529" y="2571178"/>
                </a:cubicBezTo>
                <a:cubicBezTo>
                  <a:pt x="2305907" y="2571178"/>
                  <a:pt x="2282951" y="2565653"/>
                  <a:pt x="2262473" y="2555080"/>
                </a:cubicBezTo>
                <a:cubicBezTo>
                  <a:pt x="2242089" y="2544508"/>
                  <a:pt x="2225897" y="2528696"/>
                  <a:pt x="2214086" y="2507360"/>
                </a:cubicBezTo>
                <a:cubicBezTo>
                  <a:pt x="2202179" y="2486024"/>
                  <a:pt x="2196274" y="2460212"/>
                  <a:pt x="2196274" y="2429827"/>
                </a:cubicBezTo>
                <a:lnTo>
                  <a:pt x="2196274" y="2236850"/>
                </a:lnTo>
                <a:lnTo>
                  <a:pt x="2250471" y="2236850"/>
                </a:lnTo>
                <a:lnTo>
                  <a:pt x="2250471" y="2422588"/>
                </a:lnTo>
                <a:cubicBezTo>
                  <a:pt x="2250471" y="2455068"/>
                  <a:pt x="2258663" y="2479928"/>
                  <a:pt x="2275141" y="2497359"/>
                </a:cubicBezTo>
                <a:cubicBezTo>
                  <a:pt x="2291619" y="2514790"/>
                  <a:pt x="2313908" y="2523553"/>
                  <a:pt x="2342483" y="2523553"/>
                </a:cubicBezTo>
                <a:cubicBezTo>
                  <a:pt x="2371058" y="2523553"/>
                  <a:pt x="2394775" y="2514504"/>
                  <a:pt x="2411539" y="2496502"/>
                </a:cubicBezTo>
                <a:cubicBezTo>
                  <a:pt x="2428398" y="2478309"/>
                  <a:pt x="2436780" y="2452115"/>
                  <a:pt x="2436780" y="2417635"/>
                </a:cubicBezTo>
                <a:close/>
                <a:moveTo>
                  <a:pt x="7705435" y="2231326"/>
                </a:moveTo>
                <a:cubicBezTo>
                  <a:pt x="7741821" y="2231326"/>
                  <a:pt x="7771444" y="2240565"/>
                  <a:pt x="7793732" y="2258949"/>
                </a:cubicBezTo>
                <a:cubicBezTo>
                  <a:pt x="7816211" y="2277332"/>
                  <a:pt x="7828213" y="2302573"/>
                  <a:pt x="7829927" y="2334672"/>
                </a:cubicBezTo>
                <a:lnTo>
                  <a:pt x="7775158" y="2334672"/>
                </a:lnTo>
                <a:cubicBezTo>
                  <a:pt x="7774015" y="2317432"/>
                  <a:pt x="7767158" y="2303716"/>
                  <a:pt x="7754394" y="2293143"/>
                </a:cubicBezTo>
                <a:cubicBezTo>
                  <a:pt x="7741821" y="2282761"/>
                  <a:pt x="7724867" y="2277522"/>
                  <a:pt x="7703531" y="2277522"/>
                </a:cubicBezTo>
                <a:cubicBezTo>
                  <a:pt x="7683909" y="2277522"/>
                  <a:pt x="7668288" y="2281809"/>
                  <a:pt x="7656763" y="2290286"/>
                </a:cubicBezTo>
                <a:cubicBezTo>
                  <a:pt x="7645047" y="2298668"/>
                  <a:pt x="7639332" y="2309622"/>
                  <a:pt x="7639332" y="2323338"/>
                </a:cubicBezTo>
                <a:cubicBezTo>
                  <a:pt x="7639332" y="2334101"/>
                  <a:pt x="7642857" y="2343150"/>
                  <a:pt x="7649714" y="2350198"/>
                </a:cubicBezTo>
                <a:cubicBezTo>
                  <a:pt x="7656763" y="2357056"/>
                  <a:pt x="7665526" y="2362771"/>
                  <a:pt x="7676289" y="2367057"/>
                </a:cubicBezTo>
                <a:cubicBezTo>
                  <a:pt x="7686862" y="2371153"/>
                  <a:pt x="7701530" y="2375820"/>
                  <a:pt x="7720295" y="2381154"/>
                </a:cubicBezTo>
                <a:cubicBezTo>
                  <a:pt x="7744012" y="2387631"/>
                  <a:pt x="7763347" y="2393918"/>
                  <a:pt x="7778016" y="2400109"/>
                </a:cubicBezTo>
                <a:cubicBezTo>
                  <a:pt x="7792875" y="2406205"/>
                  <a:pt x="7805639" y="2415540"/>
                  <a:pt x="7816211" y="2427922"/>
                </a:cubicBezTo>
                <a:cubicBezTo>
                  <a:pt x="7826974" y="2440495"/>
                  <a:pt x="7832499" y="2456688"/>
                  <a:pt x="7832880" y="2476690"/>
                </a:cubicBezTo>
                <a:cubicBezTo>
                  <a:pt x="7832880" y="2494692"/>
                  <a:pt x="7827832" y="2510980"/>
                  <a:pt x="7817831" y="2525458"/>
                </a:cubicBezTo>
                <a:cubicBezTo>
                  <a:pt x="7807829" y="2539936"/>
                  <a:pt x="7793732" y="2551271"/>
                  <a:pt x="7775540" y="2559558"/>
                </a:cubicBezTo>
                <a:cubicBezTo>
                  <a:pt x="7757157" y="2567749"/>
                  <a:pt x="7736201" y="2571845"/>
                  <a:pt x="7712674" y="2571845"/>
                </a:cubicBezTo>
                <a:cubicBezTo>
                  <a:pt x="7687243" y="2571845"/>
                  <a:pt x="7664764" y="2567559"/>
                  <a:pt x="7644571" y="2558891"/>
                </a:cubicBezTo>
                <a:lnTo>
                  <a:pt x="7644571" y="2558796"/>
                </a:lnTo>
                <a:cubicBezTo>
                  <a:pt x="7624568" y="2550223"/>
                  <a:pt x="7608757" y="2538031"/>
                  <a:pt x="7597231" y="2522601"/>
                </a:cubicBezTo>
                <a:cubicBezTo>
                  <a:pt x="7585516" y="2507170"/>
                  <a:pt x="7579229" y="2489549"/>
                  <a:pt x="7577896" y="2469356"/>
                </a:cubicBezTo>
                <a:lnTo>
                  <a:pt x="7634475" y="2469356"/>
                </a:lnTo>
                <a:cubicBezTo>
                  <a:pt x="7635998" y="2485834"/>
                  <a:pt x="7643904" y="2499264"/>
                  <a:pt x="7657525" y="2509647"/>
                </a:cubicBezTo>
                <a:cubicBezTo>
                  <a:pt x="7671432" y="2520219"/>
                  <a:pt x="7689624" y="2525268"/>
                  <a:pt x="7711913" y="2525268"/>
                </a:cubicBezTo>
                <a:cubicBezTo>
                  <a:pt x="7732867" y="2525268"/>
                  <a:pt x="7749346" y="2520791"/>
                  <a:pt x="7761252" y="2511361"/>
                </a:cubicBezTo>
                <a:cubicBezTo>
                  <a:pt x="7773349" y="2502122"/>
                  <a:pt x="7779445" y="2490597"/>
                  <a:pt x="7779445" y="2476500"/>
                </a:cubicBezTo>
                <a:cubicBezTo>
                  <a:pt x="7779445" y="2462402"/>
                  <a:pt x="7772968" y="2451449"/>
                  <a:pt x="7760109" y="2444400"/>
                </a:cubicBezTo>
                <a:cubicBezTo>
                  <a:pt x="7747346" y="2437352"/>
                  <a:pt x="7727439" y="2430494"/>
                  <a:pt x="7700578" y="2423636"/>
                </a:cubicBezTo>
                <a:cubicBezTo>
                  <a:pt x="7676099" y="2417159"/>
                  <a:pt x="7656191" y="2410682"/>
                  <a:pt x="7640665" y="2404014"/>
                </a:cubicBezTo>
                <a:cubicBezTo>
                  <a:pt x="7625426" y="2397347"/>
                  <a:pt x="7612090" y="2387536"/>
                  <a:pt x="7601137" y="2374677"/>
                </a:cubicBezTo>
                <a:cubicBezTo>
                  <a:pt x="7589992" y="2361533"/>
                  <a:pt x="7584468" y="2344293"/>
                  <a:pt x="7584468" y="2323242"/>
                </a:cubicBezTo>
                <a:cubicBezTo>
                  <a:pt x="7584468" y="2306383"/>
                  <a:pt x="7589516" y="2290953"/>
                  <a:pt x="7599517" y="2276855"/>
                </a:cubicBezTo>
                <a:cubicBezTo>
                  <a:pt x="7609519" y="2262949"/>
                  <a:pt x="7623807" y="2251805"/>
                  <a:pt x="7642190" y="2243613"/>
                </a:cubicBezTo>
                <a:cubicBezTo>
                  <a:pt x="7660573" y="2235422"/>
                  <a:pt x="7681718" y="2231326"/>
                  <a:pt x="7705435" y="2231326"/>
                </a:cubicBezTo>
                <a:close/>
                <a:moveTo>
                  <a:pt x="7141556" y="2231326"/>
                </a:moveTo>
                <a:cubicBezTo>
                  <a:pt x="7173655" y="2231326"/>
                  <a:pt x="7200516" y="2238184"/>
                  <a:pt x="7224518" y="2251709"/>
                </a:cubicBezTo>
                <a:cubicBezTo>
                  <a:pt x="7248426" y="2265426"/>
                  <a:pt x="7267000" y="2284190"/>
                  <a:pt x="7280145" y="2308098"/>
                </a:cubicBezTo>
                <a:cubicBezTo>
                  <a:pt x="7293098" y="2331815"/>
                  <a:pt x="7299766" y="2358771"/>
                  <a:pt x="7299766" y="2388965"/>
                </a:cubicBezTo>
                <a:cubicBezTo>
                  <a:pt x="7299766" y="2399347"/>
                  <a:pt x="7299004" y="2410301"/>
                  <a:pt x="7297766" y="2422017"/>
                </a:cubicBezTo>
                <a:lnTo>
                  <a:pt x="7034495" y="2422017"/>
                </a:lnTo>
                <a:cubicBezTo>
                  <a:pt x="7036495" y="2454497"/>
                  <a:pt x="7047639" y="2479738"/>
                  <a:pt x="7067737" y="2497931"/>
                </a:cubicBezTo>
                <a:cubicBezTo>
                  <a:pt x="7088120" y="2516314"/>
                  <a:pt x="7112600" y="2525363"/>
                  <a:pt x="7141556" y="2525363"/>
                </a:cubicBezTo>
                <a:cubicBezTo>
                  <a:pt x="7165082" y="2525363"/>
                  <a:pt x="7184799" y="2519838"/>
                  <a:pt x="7200706" y="2508885"/>
                </a:cubicBezTo>
                <a:cubicBezTo>
                  <a:pt x="7216518" y="2497740"/>
                  <a:pt x="7227757" y="2483072"/>
                  <a:pt x="7234139" y="2464689"/>
                </a:cubicBezTo>
                <a:lnTo>
                  <a:pt x="7293098" y="2464689"/>
                </a:lnTo>
                <a:cubicBezTo>
                  <a:pt x="7284336" y="2496407"/>
                  <a:pt x="7266714" y="2522029"/>
                  <a:pt x="7240044" y="2542032"/>
                </a:cubicBezTo>
                <a:cubicBezTo>
                  <a:pt x="7213660" y="2561843"/>
                  <a:pt x="7180704" y="2571750"/>
                  <a:pt x="7141556" y="2571750"/>
                </a:cubicBezTo>
                <a:cubicBezTo>
                  <a:pt x="7110218" y="2571750"/>
                  <a:pt x="7082215" y="2564701"/>
                  <a:pt x="7057545" y="2550604"/>
                </a:cubicBezTo>
                <a:cubicBezTo>
                  <a:pt x="7032875" y="2536507"/>
                  <a:pt x="7013540" y="2516695"/>
                  <a:pt x="6999633" y="2490692"/>
                </a:cubicBezTo>
                <a:cubicBezTo>
                  <a:pt x="6985536" y="2464879"/>
                  <a:pt x="6978488" y="2434875"/>
                  <a:pt x="6978488" y="2400871"/>
                </a:cubicBezTo>
                <a:cubicBezTo>
                  <a:pt x="6978488" y="2366867"/>
                  <a:pt x="6985346" y="2337054"/>
                  <a:pt x="6999062" y="2311241"/>
                </a:cubicBezTo>
                <a:cubicBezTo>
                  <a:pt x="7012587" y="2285619"/>
                  <a:pt x="7031732" y="2265997"/>
                  <a:pt x="7056402" y="2252091"/>
                </a:cubicBezTo>
                <a:cubicBezTo>
                  <a:pt x="7081072" y="2238184"/>
                  <a:pt x="7109457" y="2231326"/>
                  <a:pt x="7141556" y="2231326"/>
                </a:cubicBezTo>
                <a:close/>
                <a:moveTo>
                  <a:pt x="6290688" y="2231326"/>
                </a:moveTo>
                <a:cubicBezTo>
                  <a:pt x="6320025" y="2231326"/>
                  <a:pt x="6344504" y="2237613"/>
                  <a:pt x="6365840" y="2249900"/>
                </a:cubicBezTo>
                <a:cubicBezTo>
                  <a:pt x="6386985" y="2262473"/>
                  <a:pt x="6402797" y="2278094"/>
                  <a:pt x="6413370" y="2296858"/>
                </a:cubicBezTo>
                <a:lnTo>
                  <a:pt x="6413370" y="2236755"/>
                </a:lnTo>
                <a:lnTo>
                  <a:pt x="6468615" y="2236755"/>
                </a:lnTo>
                <a:lnTo>
                  <a:pt x="6468615" y="2566225"/>
                </a:lnTo>
                <a:lnTo>
                  <a:pt x="6413370" y="2566225"/>
                </a:lnTo>
                <a:lnTo>
                  <a:pt x="6413370" y="2504979"/>
                </a:lnTo>
                <a:cubicBezTo>
                  <a:pt x="6402416" y="2524125"/>
                  <a:pt x="6386318" y="2540031"/>
                  <a:pt x="6364792" y="2552700"/>
                </a:cubicBezTo>
                <a:cubicBezTo>
                  <a:pt x="6343456" y="2565273"/>
                  <a:pt x="6318405" y="2571654"/>
                  <a:pt x="6290021" y="2571654"/>
                </a:cubicBezTo>
                <a:cubicBezTo>
                  <a:pt x="6261637" y="2571654"/>
                  <a:pt x="6234205" y="2564415"/>
                  <a:pt x="6210583" y="2549937"/>
                </a:cubicBezTo>
                <a:cubicBezTo>
                  <a:pt x="6186865" y="2535459"/>
                  <a:pt x="6168292" y="2515266"/>
                  <a:pt x="6154766" y="2489263"/>
                </a:cubicBezTo>
                <a:cubicBezTo>
                  <a:pt x="6141050" y="2463260"/>
                  <a:pt x="6134192" y="2433447"/>
                  <a:pt x="6134192" y="2400204"/>
                </a:cubicBezTo>
                <a:cubicBezTo>
                  <a:pt x="6134192" y="2366962"/>
                  <a:pt x="6141050" y="2336958"/>
                  <a:pt x="6154766" y="2311526"/>
                </a:cubicBezTo>
                <a:lnTo>
                  <a:pt x="6154861" y="2311622"/>
                </a:lnTo>
                <a:cubicBezTo>
                  <a:pt x="6168386" y="2286190"/>
                  <a:pt x="6187151" y="2266378"/>
                  <a:pt x="6211059" y="2252281"/>
                </a:cubicBezTo>
                <a:cubicBezTo>
                  <a:pt x="6234967" y="2238375"/>
                  <a:pt x="6261351" y="2231326"/>
                  <a:pt x="6290688" y="2231326"/>
                </a:cubicBezTo>
                <a:close/>
                <a:moveTo>
                  <a:pt x="5170453" y="2231326"/>
                </a:moveTo>
                <a:cubicBezTo>
                  <a:pt x="5206838" y="2231326"/>
                  <a:pt x="5236461" y="2240565"/>
                  <a:pt x="5258749" y="2258949"/>
                </a:cubicBezTo>
                <a:cubicBezTo>
                  <a:pt x="5281229" y="2277332"/>
                  <a:pt x="5293230" y="2302573"/>
                  <a:pt x="5294945" y="2334672"/>
                </a:cubicBezTo>
                <a:lnTo>
                  <a:pt x="5240176" y="2334672"/>
                </a:lnTo>
                <a:cubicBezTo>
                  <a:pt x="5239033" y="2317432"/>
                  <a:pt x="5232175" y="2303716"/>
                  <a:pt x="5219411" y="2293143"/>
                </a:cubicBezTo>
                <a:cubicBezTo>
                  <a:pt x="5206838" y="2282761"/>
                  <a:pt x="5189884" y="2277522"/>
                  <a:pt x="5168548" y="2277522"/>
                </a:cubicBezTo>
                <a:cubicBezTo>
                  <a:pt x="5148926" y="2277522"/>
                  <a:pt x="5133305" y="2281809"/>
                  <a:pt x="5121780" y="2290286"/>
                </a:cubicBezTo>
                <a:cubicBezTo>
                  <a:pt x="5110064" y="2298668"/>
                  <a:pt x="5104349" y="2309622"/>
                  <a:pt x="5104349" y="2323338"/>
                </a:cubicBezTo>
                <a:cubicBezTo>
                  <a:pt x="5104349" y="2334101"/>
                  <a:pt x="5107874" y="2343150"/>
                  <a:pt x="5114731" y="2350198"/>
                </a:cubicBezTo>
                <a:cubicBezTo>
                  <a:pt x="5121780" y="2357056"/>
                  <a:pt x="5130543" y="2362771"/>
                  <a:pt x="5141306" y="2367057"/>
                </a:cubicBezTo>
                <a:cubicBezTo>
                  <a:pt x="5151879" y="2371153"/>
                  <a:pt x="5166547" y="2375820"/>
                  <a:pt x="5185312" y="2381154"/>
                </a:cubicBezTo>
                <a:cubicBezTo>
                  <a:pt x="5209029" y="2387631"/>
                  <a:pt x="5228364" y="2393918"/>
                  <a:pt x="5243033" y="2400109"/>
                </a:cubicBezTo>
                <a:cubicBezTo>
                  <a:pt x="5257892" y="2406205"/>
                  <a:pt x="5270656" y="2415540"/>
                  <a:pt x="5281229" y="2427922"/>
                </a:cubicBezTo>
                <a:cubicBezTo>
                  <a:pt x="5291992" y="2440495"/>
                  <a:pt x="5297516" y="2456688"/>
                  <a:pt x="5297897" y="2476690"/>
                </a:cubicBezTo>
                <a:cubicBezTo>
                  <a:pt x="5297897" y="2494692"/>
                  <a:pt x="5292849" y="2510980"/>
                  <a:pt x="5282848" y="2525458"/>
                </a:cubicBezTo>
                <a:cubicBezTo>
                  <a:pt x="5272847" y="2539936"/>
                  <a:pt x="5258749" y="2551271"/>
                  <a:pt x="5240557" y="2559558"/>
                </a:cubicBezTo>
                <a:cubicBezTo>
                  <a:pt x="5222174" y="2567749"/>
                  <a:pt x="5201218" y="2571845"/>
                  <a:pt x="5177692" y="2571845"/>
                </a:cubicBezTo>
                <a:cubicBezTo>
                  <a:pt x="5152260" y="2571845"/>
                  <a:pt x="5129781" y="2567559"/>
                  <a:pt x="5109588" y="2558891"/>
                </a:cubicBezTo>
                <a:lnTo>
                  <a:pt x="5109588" y="2558796"/>
                </a:lnTo>
                <a:cubicBezTo>
                  <a:pt x="5089586" y="2550223"/>
                  <a:pt x="5073774" y="2538031"/>
                  <a:pt x="5062248" y="2522601"/>
                </a:cubicBezTo>
                <a:cubicBezTo>
                  <a:pt x="5050533" y="2507170"/>
                  <a:pt x="5044247" y="2489549"/>
                  <a:pt x="5042913" y="2469356"/>
                </a:cubicBezTo>
                <a:lnTo>
                  <a:pt x="5099492" y="2469356"/>
                </a:lnTo>
                <a:cubicBezTo>
                  <a:pt x="5101015" y="2485834"/>
                  <a:pt x="5108921" y="2499264"/>
                  <a:pt x="5122542" y="2509647"/>
                </a:cubicBezTo>
                <a:cubicBezTo>
                  <a:pt x="5136449" y="2520219"/>
                  <a:pt x="5154641" y="2525268"/>
                  <a:pt x="5176930" y="2525268"/>
                </a:cubicBezTo>
                <a:cubicBezTo>
                  <a:pt x="5197885" y="2525268"/>
                  <a:pt x="5214363" y="2520791"/>
                  <a:pt x="5226269" y="2511361"/>
                </a:cubicBezTo>
                <a:cubicBezTo>
                  <a:pt x="5238366" y="2502122"/>
                  <a:pt x="5244462" y="2490597"/>
                  <a:pt x="5244462" y="2476500"/>
                </a:cubicBezTo>
                <a:cubicBezTo>
                  <a:pt x="5244462" y="2462402"/>
                  <a:pt x="5237985" y="2451449"/>
                  <a:pt x="5225126" y="2444400"/>
                </a:cubicBezTo>
                <a:cubicBezTo>
                  <a:pt x="5212363" y="2437352"/>
                  <a:pt x="5192456" y="2430494"/>
                  <a:pt x="5165595" y="2423636"/>
                </a:cubicBezTo>
                <a:cubicBezTo>
                  <a:pt x="5141116" y="2417159"/>
                  <a:pt x="5121208" y="2410682"/>
                  <a:pt x="5105683" y="2404014"/>
                </a:cubicBezTo>
                <a:cubicBezTo>
                  <a:pt x="5090443" y="2397347"/>
                  <a:pt x="5077108" y="2387536"/>
                  <a:pt x="5066154" y="2374677"/>
                </a:cubicBezTo>
                <a:cubicBezTo>
                  <a:pt x="5055010" y="2361533"/>
                  <a:pt x="5049485" y="2344293"/>
                  <a:pt x="5049485" y="2323242"/>
                </a:cubicBezTo>
                <a:cubicBezTo>
                  <a:pt x="5049485" y="2306383"/>
                  <a:pt x="5054533" y="2290953"/>
                  <a:pt x="5064535" y="2276855"/>
                </a:cubicBezTo>
                <a:cubicBezTo>
                  <a:pt x="5074536" y="2262949"/>
                  <a:pt x="5088824" y="2251805"/>
                  <a:pt x="5107207" y="2243613"/>
                </a:cubicBezTo>
                <a:cubicBezTo>
                  <a:pt x="5125590" y="2235422"/>
                  <a:pt x="5146736" y="2231326"/>
                  <a:pt x="5170453" y="2231326"/>
                </a:cubicBezTo>
                <a:close/>
                <a:moveTo>
                  <a:pt x="4186615" y="2231326"/>
                </a:moveTo>
                <a:cubicBezTo>
                  <a:pt x="4215952" y="2231326"/>
                  <a:pt x="4240431" y="2237613"/>
                  <a:pt x="4261767" y="2249900"/>
                </a:cubicBezTo>
                <a:cubicBezTo>
                  <a:pt x="4282913" y="2262473"/>
                  <a:pt x="4298724" y="2278094"/>
                  <a:pt x="4309297" y="2296858"/>
                </a:cubicBezTo>
                <a:lnTo>
                  <a:pt x="4309297" y="2236755"/>
                </a:lnTo>
                <a:lnTo>
                  <a:pt x="4364542" y="2236755"/>
                </a:lnTo>
                <a:lnTo>
                  <a:pt x="4364542" y="2566225"/>
                </a:lnTo>
                <a:lnTo>
                  <a:pt x="4309297" y="2566225"/>
                </a:lnTo>
                <a:lnTo>
                  <a:pt x="4309297" y="2504979"/>
                </a:lnTo>
                <a:cubicBezTo>
                  <a:pt x="4298343" y="2524125"/>
                  <a:pt x="4282246" y="2540031"/>
                  <a:pt x="4260719" y="2552700"/>
                </a:cubicBezTo>
                <a:cubicBezTo>
                  <a:pt x="4239383" y="2565273"/>
                  <a:pt x="4214333" y="2571654"/>
                  <a:pt x="4185948" y="2571654"/>
                </a:cubicBezTo>
                <a:cubicBezTo>
                  <a:pt x="4157564" y="2571654"/>
                  <a:pt x="4130132" y="2564415"/>
                  <a:pt x="4106510" y="2549937"/>
                </a:cubicBezTo>
                <a:cubicBezTo>
                  <a:pt x="4082793" y="2535459"/>
                  <a:pt x="4064219" y="2515266"/>
                  <a:pt x="4050693" y="2489263"/>
                </a:cubicBezTo>
                <a:cubicBezTo>
                  <a:pt x="4036977" y="2463260"/>
                  <a:pt x="4030119" y="2433447"/>
                  <a:pt x="4030119" y="2400204"/>
                </a:cubicBezTo>
                <a:cubicBezTo>
                  <a:pt x="4030119" y="2366962"/>
                  <a:pt x="4036977" y="2336958"/>
                  <a:pt x="4050693" y="2311526"/>
                </a:cubicBezTo>
                <a:lnTo>
                  <a:pt x="4050788" y="2311622"/>
                </a:lnTo>
                <a:cubicBezTo>
                  <a:pt x="4064314" y="2286190"/>
                  <a:pt x="4083078" y="2266378"/>
                  <a:pt x="4106986" y="2252281"/>
                </a:cubicBezTo>
                <a:cubicBezTo>
                  <a:pt x="4130894" y="2238375"/>
                  <a:pt x="4157278" y="2231326"/>
                  <a:pt x="4186615" y="2231326"/>
                </a:cubicBezTo>
                <a:close/>
                <a:moveTo>
                  <a:pt x="3040567" y="2231326"/>
                </a:moveTo>
                <a:cubicBezTo>
                  <a:pt x="3072666" y="2231326"/>
                  <a:pt x="3099527" y="2238184"/>
                  <a:pt x="3123530" y="2251709"/>
                </a:cubicBezTo>
                <a:cubicBezTo>
                  <a:pt x="3147437" y="2265426"/>
                  <a:pt x="3166011" y="2284190"/>
                  <a:pt x="3179156" y="2308098"/>
                </a:cubicBezTo>
                <a:cubicBezTo>
                  <a:pt x="3192110" y="2331815"/>
                  <a:pt x="3198777" y="2358771"/>
                  <a:pt x="3198777" y="2388965"/>
                </a:cubicBezTo>
                <a:cubicBezTo>
                  <a:pt x="3198777" y="2399347"/>
                  <a:pt x="3198015" y="2410301"/>
                  <a:pt x="3196777" y="2422017"/>
                </a:cubicBezTo>
                <a:lnTo>
                  <a:pt x="2933506" y="2422017"/>
                </a:lnTo>
                <a:cubicBezTo>
                  <a:pt x="2935506" y="2454497"/>
                  <a:pt x="2946650" y="2479738"/>
                  <a:pt x="2966748" y="2497931"/>
                </a:cubicBezTo>
                <a:cubicBezTo>
                  <a:pt x="2987132" y="2516314"/>
                  <a:pt x="3011611" y="2525363"/>
                  <a:pt x="3040567" y="2525363"/>
                </a:cubicBezTo>
                <a:cubicBezTo>
                  <a:pt x="3064094" y="2525363"/>
                  <a:pt x="3083811" y="2519838"/>
                  <a:pt x="3099717" y="2508885"/>
                </a:cubicBezTo>
                <a:cubicBezTo>
                  <a:pt x="3115529" y="2497740"/>
                  <a:pt x="3126768" y="2483072"/>
                  <a:pt x="3133150" y="2464689"/>
                </a:cubicBezTo>
                <a:lnTo>
                  <a:pt x="3192110" y="2464689"/>
                </a:lnTo>
                <a:cubicBezTo>
                  <a:pt x="3183347" y="2496407"/>
                  <a:pt x="3165725" y="2522029"/>
                  <a:pt x="3139055" y="2542032"/>
                </a:cubicBezTo>
                <a:cubicBezTo>
                  <a:pt x="3112671" y="2561843"/>
                  <a:pt x="3079715" y="2571750"/>
                  <a:pt x="3040567" y="2571750"/>
                </a:cubicBezTo>
                <a:cubicBezTo>
                  <a:pt x="3009230" y="2571750"/>
                  <a:pt x="2981226" y="2564701"/>
                  <a:pt x="2956556" y="2550604"/>
                </a:cubicBezTo>
                <a:cubicBezTo>
                  <a:pt x="2931887" y="2536507"/>
                  <a:pt x="2912551" y="2516695"/>
                  <a:pt x="2898645" y="2490692"/>
                </a:cubicBezTo>
                <a:cubicBezTo>
                  <a:pt x="2884547" y="2464879"/>
                  <a:pt x="2877499" y="2434875"/>
                  <a:pt x="2877499" y="2400871"/>
                </a:cubicBezTo>
                <a:cubicBezTo>
                  <a:pt x="2877499" y="2366867"/>
                  <a:pt x="2884357" y="2337054"/>
                  <a:pt x="2898073" y="2311241"/>
                </a:cubicBezTo>
                <a:cubicBezTo>
                  <a:pt x="2911598" y="2285619"/>
                  <a:pt x="2930744" y="2265997"/>
                  <a:pt x="2955413" y="2252091"/>
                </a:cubicBezTo>
                <a:cubicBezTo>
                  <a:pt x="2980083" y="2238184"/>
                  <a:pt x="3008468" y="2231326"/>
                  <a:pt x="3040567" y="2231326"/>
                </a:cubicBezTo>
                <a:close/>
                <a:moveTo>
                  <a:pt x="2693479" y="2231326"/>
                </a:moveTo>
                <a:cubicBezTo>
                  <a:pt x="2729864" y="2231326"/>
                  <a:pt x="2759487" y="2240565"/>
                  <a:pt x="2781775" y="2258949"/>
                </a:cubicBezTo>
                <a:cubicBezTo>
                  <a:pt x="2804254" y="2277332"/>
                  <a:pt x="2816256" y="2302573"/>
                  <a:pt x="2817970" y="2334672"/>
                </a:cubicBezTo>
                <a:lnTo>
                  <a:pt x="2763202" y="2334672"/>
                </a:lnTo>
                <a:cubicBezTo>
                  <a:pt x="2762059" y="2317432"/>
                  <a:pt x="2755201" y="2303716"/>
                  <a:pt x="2742437" y="2293143"/>
                </a:cubicBezTo>
                <a:cubicBezTo>
                  <a:pt x="2729864" y="2282761"/>
                  <a:pt x="2712910" y="2277522"/>
                  <a:pt x="2691573" y="2277522"/>
                </a:cubicBezTo>
                <a:cubicBezTo>
                  <a:pt x="2671952" y="2277522"/>
                  <a:pt x="2656331" y="2281809"/>
                  <a:pt x="2644806" y="2290286"/>
                </a:cubicBezTo>
                <a:cubicBezTo>
                  <a:pt x="2633090" y="2298668"/>
                  <a:pt x="2627375" y="2309622"/>
                  <a:pt x="2627375" y="2323338"/>
                </a:cubicBezTo>
                <a:cubicBezTo>
                  <a:pt x="2627375" y="2334101"/>
                  <a:pt x="2630899" y="2343150"/>
                  <a:pt x="2637756" y="2350198"/>
                </a:cubicBezTo>
                <a:cubicBezTo>
                  <a:pt x="2644806" y="2357056"/>
                  <a:pt x="2653569" y="2362771"/>
                  <a:pt x="2664332" y="2367057"/>
                </a:cubicBezTo>
                <a:cubicBezTo>
                  <a:pt x="2674905" y="2371153"/>
                  <a:pt x="2689573" y="2375820"/>
                  <a:pt x="2708337" y="2381154"/>
                </a:cubicBezTo>
                <a:cubicBezTo>
                  <a:pt x="2732055" y="2387631"/>
                  <a:pt x="2751390" y="2393918"/>
                  <a:pt x="2766059" y="2400109"/>
                </a:cubicBezTo>
                <a:cubicBezTo>
                  <a:pt x="2780918" y="2406205"/>
                  <a:pt x="2793682" y="2415540"/>
                  <a:pt x="2804254" y="2427922"/>
                </a:cubicBezTo>
                <a:cubicBezTo>
                  <a:pt x="2815018" y="2440495"/>
                  <a:pt x="2820542" y="2456688"/>
                  <a:pt x="2820923" y="2476690"/>
                </a:cubicBezTo>
                <a:cubicBezTo>
                  <a:pt x="2820923" y="2494692"/>
                  <a:pt x="2815875" y="2510980"/>
                  <a:pt x="2805873" y="2525458"/>
                </a:cubicBezTo>
                <a:cubicBezTo>
                  <a:pt x="2795872" y="2539936"/>
                  <a:pt x="2781775" y="2551271"/>
                  <a:pt x="2763583" y="2559558"/>
                </a:cubicBezTo>
                <a:cubicBezTo>
                  <a:pt x="2745199" y="2567749"/>
                  <a:pt x="2724244" y="2571845"/>
                  <a:pt x="2700718" y="2571845"/>
                </a:cubicBezTo>
                <a:cubicBezTo>
                  <a:pt x="2675286" y="2571845"/>
                  <a:pt x="2652807" y="2567559"/>
                  <a:pt x="2632614" y="2558891"/>
                </a:cubicBezTo>
                <a:lnTo>
                  <a:pt x="2632614" y="2558796"/>
                </a:lnTo>
                <a:cubicBezTo>
                  <a:pt x="2612611" y="2550223"/>
                  <a:pt x="2596800" y="2538031"/>
                  <a:pt x="2585275" y="2522601"/>
                </a:cubicBezTo>
                <a:cubicBezTo>
                  <a:pt x="2573559" y="2507170"/>
                  <a:pt x="2567272" y="2489549"/>
                  <a:pt x="2565939" y="2469356"/>
                </a:cubicBezTo>
                <a:lnTo>
                  <a:pt x="2622517" y="2469356"/>
                </a:lnTo>
                <a:cubicBezTo>
                  <a:pt x="2624041" y="2485834"/>
                  <a:pt x="2631947" y="2499264"/>
                  <a:pt x="2645568" y="2509647"/>
                </a:cubicBezTo>
                <a:cubicBezTo>
                  <a:pt x="2659473" y="2520219"/>
                  <a:pt x="2677666" y="2525268"/>
                  <a:pt x="2699956" y="2525268"/>
                </a:cubicBezTo>
                <a:cubicBezTo>
                  <a:pt x="2720911" y="2525268"/>
                  <a:pt x="2737389" y="2520791"/>
                  <a:pt x="2749295" y="2511361"/>
                </a:cubicBezTo>
                <a:cubicBezTo>
                  <a:pt x="2761392" y="2502122"/>
                  <a:pt x="2767488" y="2490597"/>
                  <a:pt x="2767488" y="2476500"/>
                </a:cubicBezTo>
                <a:cubicBezTo>
                  <a:pt x="2767488" y="2462402"/>
                  <a:pt x="2761011" y="2451449"/>
                  <a:pt x="2748152" y="2444400"/>
                </a:cubicBezTo>
                <a:cubicBezTo>
                  <a:pt x="2735389" y="2437352"/>
                  <a:pt x="2715481" y="2430494"/>
                  <a:pt x="2688621" y="2423636"/>
                </a:cubicBezTo>
                <a:cubicBezTo>
                  <a:pt x="2664142" y="2417159"/>
                  <a:pt x="2644234" y="2410682"/>
                  <a:pt x="2628709" y="2404014"/>
                </a:cubicBezTo>
                <a:cubicBezTo>
                  <a:pt x="2613469" y="2397347"/>
                  <a:pt x="2600134" y="2387536"/>
                  <a:pt x="2589180" y="2374677"/>
                </a:cubicBezTo>
                <a:cubicBezTo>
                  <a:pt x="2578036" y="2361533"/>
                  <a:pt x="2572511" y="2344293"/>
                  <a:pt x="2572511" y="2323242"/>
                </a:cubicBezTo>
                <a:cubicBezTo>
                  <a:pt x="2572511" y="2306383"/>
                  <a:pt x="2577559" y="2290953"/>
                  <a:pt x="2587561" y="2276855"/>
                </a:cubicBezTo>
                <a:cubicBezTo>
                  <a:pt x="2597562" y="2262949"/>
                  <a:pt x="2611849" y="2251805"/>
                  <a:pt x="2630233" y="2243613"/>
                </a:cubicBezTo>
                <a:cubicBezTo>
                  <a:pt x="2648616" y="2235422"/>
                  <a:pt x="2669761" y="2231326"/>
                  <a:pt x="2693479" y="2231326"/>
                </a:cubicBezTo>
                <a:close/>
                <a:moveTo>
                  <a:pt x="1928526" y="2231326"/>
                </a:moveTo>
                <a:cubicBezTo>
                  <a:pt x="1957863" y="2231326"/>
                  <a:pt x="1982342" y="2237613"/>
                  <a:pt x="2003678" y="2249900"/>
                </a:cubicBezTo>
                <a:cubicBezTo>
                  <a:pt x="2024824" y="2262473"/>
                  <a:pt x="2040635" y="2278094"/>
                  <a:pt x="2051208" y="2296858"/>
                </a:cubicBezTo>
                <a:lnTo>
                  <a:pt x="2051208" y="2236755"/>
                </a:lnTo>
                <a:lnTo>
                  <a:pt x="2106453" y="2236755"/>
                </a:lnTo>
                <a:lnTo>
                  <a:pt x="2106453" y="2566225"/>
                </a:lnTo>
                <a:lnTo>
                  <a:pt x="2051208" y="2566225"/>
                </a:lnTo>
                <a:lnTo>
                  <a:pt x="2051208" y="2504979"/>
                </a:lnTo>
                <a:cubicBezTo>
                  <a:pt x="2040254" y="2524125"/>
                  <a:pt x="2024157" y="2540031"/>
                  <a:pt x="2002630" y="2552700"/>
                </a:cubicBezTo>
                <a:cubicBezTo>
                  <a:pt x="1981294" y="2565273"/>
                  <a:pt x="1956244" y="2571654"/>
                  <a:pt x="1927859" y="2571654"/>
                </a:cubicBezTo>
                <a:cubicBezTo>
                  <a:pt x="1899475" y="2571654"/>
                  <a:pt x="1872043" y="2564415"/>
                  <a:pt x="1848421" y="2549937"/>
                </a:cubicBezTo>
                <a:cubicBezTo>
                  <a:pt x="1824703" y="2535459"/>
                  <a:pt x="1806130" y="2515266"/>
                  <a:pt x="1792604" y="2489263"/>
                </a:cubicBezTo>
                <a:cubicBezTo>
                  <a:pt x="1778888" y="2463260"/>
                  <a:pt x="1772031" y="2433447"/>
                  <a:pt x="1772031" y="2400204"/>
                </a:cubicBezTo>
                <a:cubicBezTo>
                  <a:pt x="1772031" y="2366962"/>
                  <a:pt x="1778888" y="2336958"/>
                  <a:pt x="1792604" y="2311526"/>
                </a:cubicBezTo>
                <a:lnTo>
                  <a:pt x="1792699" y="2311622"/>
                </a:lnTo>
                <a:cubicBezTo>
                  <a:pt x="1806225" y="2286190"/>
                  <a:pt x="1824989" y="2266378"/>
                  <a:pt x="1848897" y="2252281"/>
                </a:cubicBezTo>
                <a:cubicBezTo>
                  <a:pt x="1872805" y="2238375"/>
                  <a:pt x="1899189" y="2231326"/>
                  <a:pt x="1928526" y="2231326"/>
                </a:cubicBezTo>
                <a:close/>
                <a:moveTo>
                  <a:pt x="1567815" y="2231326"/>
                </a:moveTo>
                <a:cubicBezTo>
                  <a:pt x="1608296" y="2231326"/>
                  <a:pt x="1641824" y="2241137"/>
                  <a:pt x="1668018" y="2260663"/>
                </a:cubicBezTo>
                <a:cubicBezTo>
                  <a:pt x="1694212" y="2280475"/>
                  <a:pt x="1711643" y="2307621"/>
                  <a:pt x="1720120" y="2342483"/>
                </a:cubicBezTo>
                <a:lnTo>
                  <a:pt x="1660970" y="2342483"/>
                </a:lnTo>
                <a:cubicBezTo>
                  <a:pt x="1655445" y="2322480"/>
                  <a:pt x="1644491" y="2306669"/>
                  <a:pt x="1628299" y="2295144"/>
                </a:cubicBezTo>
                <a:cubicBezTo>
                  <a:pt x="1612011" y="2283428"/>
                  <a:pt x="1591914" y="2277522"/>
                  <a:pt x="1567815" y="2277522"/>
                </a:cubicBezTo>
                <a:cubicBezTo>
                  <a:pt x="1536669" y="2277522"/>
                  <a:pt x="1511427" y="2288286"/>
                  <a:pt x="1492091" y="2309812"/>
                </a:cubicBezTo>
                <a:cubicBezTo>
                  <a:pt x="1472946" y="2331148"/>
                  <a:pt x="1463326" y="2361723"/>
                  <a:pt x="1463326" y="2400871"/>
                </a:cubicBezTo>
                <a:cubicBezTo>
                  <a:pt x="1463326" y="2440019"/>
                  <a:pt x="1472946" y="2471356"/>
                  <a:pt x="1492091" y="2492883"/>
                </a:cubicBezTo>
                <a:cubicBezTo>
                  <a:pt x="1511427" y="2514600"/>
                  <a:pt x="1536764" y="2525363"/>
                  <a:pt x="1567815" y="2525363"/>
                </a:cubicBezTo>
                <a:cubicBezTo>
                  <a:pt x="1591914" y="2525363"/>
                  <a:pt x="1612011" y="2519648"/>
                  <a:pt x="1628108" y="2508503"/>
                </a:cubicBezTo>
                <a:cubicBezTo>
                  <a:pt x="1643920" y="2497359"/>
                  <a:pt x="1655160" y="2481262"/>
                  <a:pt x="1660970" y="2460307"/>
                </a:cubicBezTo>
                <a:lnTo>
                  <a:pt x="1720120" y="2460307"/>
                </a:lnTo>
                <a:cubicBezTo>
                  <a:pt x="1711071" y="2493930"/>
                  <a:pt x="1693545" y="2520981"/>
                  <a:pt x="1667065" y="2541365"/>
                </a:cubicBezTo>
                <a:cubicBezTo>
                  <a:pt x="1640682" y="2561558"/>
                  <a:pt x="1607535" y="2571750"/>
                  <a:pt x="1567815" y="2571750"/>
                </a:cubicBezTo>
                <a:cubicBezTo>
                  <a:pt x="1536669" y="2571750"/>
                  <a:pt x="1508856" y="2564701"/>
                  <a:pt x="1484662" y="2550604"/>
                </a:cubicBezTo>
                <a:cubicBezTo>
                  <a:pt x="1460373" y="2536507"/>
                  <a:pt x="1441419" y="2516695"/>
                  <a:pt x="1427893" y="2491073"/>
                </a:cubicBezTo>
                <a:cubicBezTo>
                  <a:pt x="1414177" y="2465451"/>
                  <a:pt x="1407319" y="2435256"/>
                  <a:pt x="1407319" y="2400871"/>
                </a:cubicBezTo>
                <a:cubicBezTo>
                  <a:pt x="1407319" y="2366486"/>
                  <a:pt x="1414177" y="2337054"/>
                  <a:pt x="1427893" y="2311622"/>
                </a:cubicBezTo>
                <a:cubicBezTo>
                  <a:pt x="1441419" y="2286190"/>
                  <a:pt x="1460373" y="2266378"/>
                  <a:pt x="1484662" y="2252281"/>
                </a:cubicBezTo>
                <a:cubicBezTo>
                  <a:pt x="1508951" y="2238375"/>
                  <a:pt x="1536764" y="2231326"/>
                  <a:pt x="1567815" y="2231326"/>
                </a:cubicBezTo>
                <a:close/>
                <a:moveTo>
                  <a:pt x="1197484" y="2231326"/>
                </a:moveTo>
                <a:cubicBezTo>
                  <a:pt x="1229583" y="2231326"/>
                  <a:pt x="1256444" y="2238184"/>
                  <a:pt x="1280447" y="2251709"/>
                </a:cubicBezTo>
                <a:cubicBezTo>
                  <a:pt x="1304355" y="2265426"/>
                  <a:pt x="1322928" y="2284190"/>
                  <a:pt x="1336073" y="2308098"/>
                </a:cubicBezTo>
                <a:cubicBezTo>
                  <a:pt x="1349027" y="2331815"/>
                  <a:pt x="1355694" y="2358771"/>
                  <a:pt x="1355694" y="2388965"/>
                </a:cubicBezTo>
                <a:cubicBezTo>
                  <a:pt x="1355694" y="2399347"/>
                  <a:pt x="1354932" y="2410301"/>
                  <a:pt x="1353693" y="2422017"/>
                </a:cubicBezTo>
                <a:lnTo>
                  <a:pt x="1090422" y="2422017"/>
                </a:lnTo>
                <a:cubicBezTo>
                  <a:pt x="1092422" y="2454497"/>
                  <a:pt x="1103568" y="2479738"/>
                  <a:pt x="1123664" y="2497931"/>
                </a:cubicBezTo>
                <a:cubicBezTo>
                  <a:pt x="1144049" y="2516314"/>
                  <a:pt x="1168528" y="2525363"/>
                  <a:pt x="1197484" y="2525363"/>
                </a:cubicBezTo>
                <a:cubicBezTo>
                  <a:pt x="1221011" y="2525363"/>
                  <a:pt x="1240727" y="2519838"/>
                  <a:pt x="1256633" y="2508885"/>
                </a:cubicBezTo>
                <a:cubicBezTo>
                  <a:pt x="1272445" y="2497740"/>
                  <a:pt x="1283684" y="2483072"/>
                  <a:pt x="1290066" y="2464689"/>
                </a:cubicBezTo>
                <a:lnTo>
                  <a:pt x="1349027" y="2464689"/>
                </a:lnTo>
                <a:cubicBezTo>
                  <a:pt x="1340264" y="2496407"/>
                  <a:pt x="1322642" y="2522029"/>
                  <a:pt x="1295971" y="2542032"/>
                </a:cubicBezTo>
                <a:cubicBezTo>
                  <a:pt x="1269587" y="2561843"/>
                  <a:pt x="1236632" y="2571750"/>
                  <a:pt x="1197484" y="2571750"/>
                </a:cubicBezTo>
                <a:cubicBezTo>
                  <a:pt x="1166146" y="2571750"/>
                  <a:pt x="1138143" y="2564701"/>
                  <a:pt x="1113473" y="2550604"/>
                </a:cubicBezTo>
                <a:cubicBezTo>
                  <a:pt x="1088803" y="2536507"/>
                  <a:pt x="1069467" y="2516695"/>
                  <a:pt x="1055561" y="2490692"/>
                </a:cubicBezTo>
                <a:cubicBezTo>
                  <a:pt x="1041464" y="2464879"/>
                  <a:pt x="1034416" y="2434875"/>
                  <a:pt x="1034416" y="2400871"/>
                </a:cubicBezTo>
                <a:cubicBezTo>
                  <a:pt x="1034416" y="2366867"/>
                  <a:pt x="1041273" y="2337054"/>
                  <a:pt x="1054989" y="2311241"/>
                </a:cubicBezTo>
                <a:cubicBezTo>
                  <a:pt x="1068515" y="2285619"/>
                  <a:pt x="1087660" y="2265997"/>
                  <a:pt x="1112331" y="2252091"/>
                </a:cubicBezTo>
                <a:cubicBezTo>
                  <a:pt x="1137000" y="2238184"/>
                  <a:pt x="1165385" y="2231326"/>
                  <a:pt x="1197484" y="2231326"/>
                </a:cubicBezTo>
                <a:close/>
                <a:moveTo>
                  <a:pt x="5694041" y="2230945"/>
                </a:moveTo>
                <a:cubicBezTo>
                  <a:pt x="5721664" y="2230945"/>
                  <a:pt x="5746143" y="2237232"/>
                  <a:pt x="5767289" y="2249519"/>
                </a:cubicBezTo>
                <a:cubicBezTo>
                  <a:pt x="5788624" y="2262092"/>
                  <a:pt x="5804436" y="2280284"/>
                  <a:pt x="5814818" y="2304287"/>
                </a:cubicBezTo>
                <a:cubicBezTo>
                  <a:pt x="5824058" y="2280951"/>
                  <a:pt x="5839298" y="2262949"/>
                  <a:pt x="5860443" y="2250090"/>
                </a:cubicBezTo>
                <a:cubicBezTo>
                  <a:pt x="5881779" y="2237327"/>
                  <a:pt x="5905496" y="2230945"/>
                  <a:pt x="5931499" y="2230945"/>
                </a:cubicBezTo>
                <a:cubicBezTo>
                  <a:pt x="5957503" y="2230945"/>
                  <a:pt x="5980077" y="2236184"/>
                  <a:pt x="5999984" y="2246757"/>
                </a:cubicBezTo>
                <a:lnTo>
                  <a:pt x="5999984" y="2246661"/>
                </a:lnTo>
                <a:cubicBezTo>
                  <a:pt x="6020177" y="2257424"/>
                  <a:pt x="6035798" y="2273236"/>
                  <a:pt x="6047514" y="2294382"/>
                </a:cubicBezTo>
                <a:cubicBezTo>
                  <a:pt x="6059039" y="2315717"/>
                  <a:pt x="6064945" y="2341530"/>
                  <a:pt x="6064945" y="2372105"/>
                </a:cubicBezTo>
                <a:lnTo>
                  <a:pt x="6064945" y="2566320"/>
                </a:lnTo>
                <a:lnTo>
                  <a:pt x="6010748" y="2566320"/>
                </a:lnTo>
                <a:lnTo>
                  <a:pt x="6010748" y="2380011"/>
                </a:lnTo>
                <a:cubicBezTo>
                  <a:pt x="6010748" y="2347150"/>
                  <a:pt x="6002747" y="2321909"/>
                  <a:pt x="5986459" y="2304478"/>
                </a:cubicBezTo>
                <a:cubicBezTo>
                  <a:pt x="5970171" y="2287047"/>
                  <a:pt x="5948264" y="2278475"/>
                  <a:pt x="5920736" y="2278475"/>
                </a:cubicBezTo>
                <a:cubicBezTo>
                  <a:pt x="5893209" y="2278475"/>
                  <a:pt x="5869682" y="2287524"/>
                  <a:pt x="5852823" y="2305716"/>
                </a:cubicBezTo>
                <a:cubicBezTo>
                  <a:pt x="5835964" y="2324099"/>
                  <a:pt x="5827582" y="2350388"/>
                  <a:pt x="5827582" y="2384774"/>
                </a:cubicBezTo>
                <a:lnTo>
                  <a:pt x="5827582" y="2566416"/>
                </a:lnTo>
                <a:lnTo>
                  <a:pt x="5773385" y="2566416"/>
                </a:lnTo>
                <a:lnTo>
                  <a:pt x="5773385" y="2380107"/>
                </a:lnTo>
                <a:cubicBezTo>
                  <a:pt x="5773385" y="2347245"/>
                  <a:pt x="5765383" y="2322004"/>
                  <a:pt x="5749096" y="2304573"/>
                </a:cubicBezTo>
                <a:cubicBezTo>
                  <a:pt x="5732808" y="2287142"/>
                  <a:pt x="5710901" y="2278570"/>
                  <a:pt x="5683088" y="2278570"/>
                </a:cubicBezTo>
                <a:cubicBezTo>
                  <a:pt x="5655274" y="2278570"/>
                  <a:pt x="5632033" y="2287619"/>
                  <a:pt x="5615175" y="2305812"/>
                </a:cubicBezTo>
                <a:cubicBezTo>
                  <a:pt x="5598315" y="2324195"/>
                  <a:pt x="5589933" y="2350484"/>
                  <a:pt x="5589933" y="2384869"/>
                </a:cubicBezTo>
                <a:lnTo>
                  <a:pt x="5589933" y="2566511"/>
                </a:lnTo>
                <a:lnTo>
                  <a:pt x="5535355" y="2566511"/>
                </a:lnTo>
                <a:lnTo>
                  <a:pt x="5535355" y="2237041"/>
                </a:lnTo>
                <a:lnTo>
                  <a:pt x="5589933" y="2237041"/>
                </a:lnTo>
                <a:lnTo>
                  <a:pt x="5589933" y="2284380"/>
                </a:lnTo>
                <a:cubicBezTo>
                  <a:pt x="5600696" y="2267140"/>
                  <a:pt x="5615365" y="2253995"/>
                  <a:pt x="5633558" y="2244661"/>
                </a:cubicBezTo>
                <a:cubicBezTo>
                  <a:pt x="5651750" y="2235422"/>
                  <a:pt x="5671943" y="2230945"/>
                  <a:pt x="5694041" y="2230945"/>
                </a:cubicBezTo>
                <a:close/>
                <a:moveTo>
                  <a:pt x="3590255" y="2230945"/>
                </a:moveTo>
                <a:cubicBezTo>
                  <a:pt x="3617877" y="2230945"/>
                  <a:pt x="3642356" y="2237232"/>
                  <a:pt x="3663502" y="2249519"/>
                </a:cubicBezTo>
                <a:cubicBezTo>
                  <a:pt x="3684838" y="2262092"/>
                  <a:pt x="3700649" y="2280284"/>
                  <a:pt x="3711031" y="2304287"/>
                </a:cubicBezTo>
                <a:cubicBezTo>
                  <a:pt x="3720271" y="2280951"/>
                  <a:pt x="3735511" y="2262949"/>
                  <a:pt x="3756656" y="2250090"/>
                </a:cubicBezTo>
                <a:cubicBezTo>
                  <a:pt x="3777993" y="2237327"/>
                  <a:pt x="3801710" y="2230945"/>
                  <a:pt x="3827713" y="2230945"/>
                </a:cubicBezTo>
                <a:cubicBezTo>
                  <a:pt x="3853716" y="2230945"/>
                  <a:pt x="3876290" y="2236184"/>
                  <a:pt x="3896198" y="2246757"/>
                </a:cubicBezTo>
                <a:lnTo>
                  <a:pt x="3896198" y="2246661"/>
                </a:lnTo>
                <a:cubicBezTo>
                  <a:pt x="3916391" y="2257424"/>
                  <a:pt x="3932012" y="2273236"/>
                  <a:pt x="3943727" y="2294382"/>
                </a:cubicBezTo>
                <a:cubicBezTo>
                  <a:pt x="3955253" y="2315717"/>
                  <a:pt x="3961158" y="2341530"/>
                  <a:pt x="3961158" y="2372105"/>
                </a:cubicBezTo>
                <a:lnTo>
                  <a:pt x="3961158" y="2566320"/>
                </a:lnTo>
                <a:lnTo>
                  <a:pt x="3906961" y="2566320"/>
                </a:lnTo>
                <a:lnTo>
                  <a:pt x="3906961" y="2380011"/>
                </a:lnTo>
                <a:cubicBezTo>
                  <a:pt x="3906961" y="2347150"/>
                  <a:pt x="3898960" y="2321909"/>
                  <a:pt x="3882672" y="2304478"/>
                </a:cubicBezTo>
                <a:cubicBezTo>
                  <a:pt x="3866384" y="2287047"/>
                  <a:pt x="3844477" y="2278475"/>
                  <a:pt x="3816950" y="2278475"/>
                </a:cubicBezTo>
                <a:cubicBezTo>
                  <a:pt x="3789422" y="2278475"/>
                  <a:pt x="3765896" y="2287524"/>
                  <a:pt x="3749036" y="2305716"/>
                </a:cubicBezTo>
                <a:cubicBezTo>
                  <a:pt x="3732177" y="2324099"/>
                  <a:pt x="3723795" y="2350388"/>
                  <a:pt x="3723795" y="2384774"/>
                </a:cubicBezTo>
                <a:lnTo>
                  <a:pt x="3723795" y="2566416"/>
                </a:lnTo>
                <a:lnTo>
                  <a:pt x="3669598" y="2566416"/>
                </a:lnTo>
                <a:lnTo>
                  <a:pt x="3669598" y="2380107"/>
                </a:lnTo>
                <a:cubicBezTo>
                  <a:pt x="3669598" y="2347245"/>
                  <a:pt x="3661597" y="2322004"/>
                  <a:pt x="3645309" y="2304573"/>
                </a:cubicBezTo>
                <a:cubicBezTo>
                  <a:pt x="3629021" y="2287142"/>
                  <a:pt x="3607114" y="2278570"/>
                  <a:pt x="3579301" y="2278570"/>
                </a:cubicBezTo>
                <a:cubicBezTo>
                  <a:pt x="3551488" y="2278570"/>
                  <a:pt x="3528247" y="2287619"/>
                  <a:pt x="3511388" y="2305812"/>
                </a:cubicBezTo>
                <a:cubicBezTo>
                  <a:pt x="3494528" y="2324195"/>
                  <a:pt x="3486146" y="2350484"/>
                  <a:pt x="3486146" y="2384869"/>
                </a:cubicBezTo>
                <a:lnTo>
                  <a:pt x="3486146" y="2566511"/>
                </a:lnTo>
                <a:lnTo>
                  <a:pt x="3431568" y="2566511"/>
                </a:lnTo>
                <a:lnTo>
                  <a:pt x="3431568" y="2237041"/>
                </a:lnTo>
                <a:lnTo>
                  <a:pt x="3486146" y="2237041"/>
                </a:lnTo>
                <a:lnTo>
                  <a:pt x="3486146" y="2284380"/>
                </a:lnTo>
                <a:cubicBezTo>
                  <a:pt x="3496910" y="2267140"/>
                  <a:pt x="3511578" y="2253995"/>
                  <a:pt x="3529771" y="2244661"/>
                </a:cubicBezTo>
                <a:cubicBezTo>
                  <a:pt x="3547964" y="2235422"/>
                  <a:pt x="3568156" y="2230945"/>
                  <a:pt x="3590255" y="2230945"/>
                </a:cubicBezTo>
                <a:close/>
                <a:moveTo>
                  <a:pt x="7532843" y="2230850"/>
                </a:moveTo>
                <a:lnTo>
                  <a:pt x="7532843" y="2287428"/>
                </a:lnTo>
                <a:lnTo>
                  <a:pt x="7518365" y="2287428"/>
                </a:lnTo>
                <a:cubicBezTo>
                  <a:pt x="7457119" y="2287428"/>
                  <a:pt x="7426353" y="2320671"/>
                  <a:pt x="7426353" y="2387250"/>
                </a:cubicBezTo>
                <a:lnTo>
                  <a:pt x="7426353" y="2566320"/>
                </a:lnTo>
                <a:lnTo>
                  <a:pt x="7371775" y="2566320"/>
                </a:lnTo>
                <a:lnTo>
                  <a:pt x="7371775" y="2236851"/>
                </a:lnTo>
                <a:lnTo>
                  <a:pt x="7426353" y="2236851"/>
                </a:lnTo>
                <a:lnTo>
                  <a:pt x="7426353" y="2290286"/>
                </a:lnTo>
                <a:cubicBezTo>
                  <a:pt x="7435973" y="2271522"/>
                  <a:pt x="7449689" y="2256853"/>
                  <a:pt x="7467692" y="2246471"/>
                </a:cubicBezTo>
                <a:cubicBezTo>
                  <a:pt x="7485504" y="2235898"/>
                  <a:pt x="7507220" y="2230850"/>
                  <a:pt x="7532843" y="2230850"/>
                </a:cubicBezTo>
                <a:close/>
                <a:moveTo>
                  <a:pt x="741046" y="2192178"/>
                </a:moveTo>
                <a:lnTo>
                  <a:pt x="741046" y="2328005"/>
                </a:lnTo>
                <a:lnTo>
                  <a:pt x="833057" y="2328005"/>
                </a:lnTo>
                <a:cubicBezTo>
                  <a:pt x="858679" y="2328005"/>
                  <a:pt x="878683" y="2322099"/>
                  <a:pt x="892588" y="2310003"/>
                </a:cubicBezTo>
                <a:cubicBezTo>
                  <a:pt x="906686" y="2298096"/>
                  <a:pt x="913734" y="2281428"/>
                  <a:pt x="913734" y="2260092"/>
                </a:cubicBezTo>
                <a:cubicBezTo>
                  <a:pt x="913734" y="2238755"/>
                  <a:pt x="906686" y="2222277"/>
                  <a:pt x="892588" y="2210180"/>
                </a:cubicBezTo>
                <a:cubicBezTo>
                  <a:pt x="878683" y="2198274"/>
                  <a:pt x="858298" y="2192178"/>
                  <a:pt x="831914" y="2192178"/>
                </a:cubicBezTo>
                <a:close/>
                <a:moveTo>
                  <a:pt x="6791989" y="2153983"/>
                </a:moveTo>
                <a:lnTo>
                  <a:pt x="6846758" y="2153983"/>
                </a:lnTo>
                <a:lnTo>
                  <a:pt x="6846758" y="2236946"/>
                </a:lnTo>
                <a:lnTo>
                  <a:pt x="6932673" y="2236946"/>
                </a:lnTo>
                <a:lnTo>
                  <a:pt x="6932673" y="2281999"/>
                </a:lnTo>
                <a:lnTo>
                  <a:pt x="6846758" y="2281999"/>
                </a:lnTo>
                <a:lnTo>
                  <a:pt x="6846758" y="2476118"/>
                </a:lnTo>
                <a:cubicBezTo>
                  <a:pt x="6846758" y="2492216"/>
                  <a:pt x="6850091" y="2503550"/>
                  <a:pt x="6856949" y="2510218"/>
                </a:cubicBezTo>
                <a:cubicBezTo>
                  <a:pt x="6863807" y="2516885"/>
                  <a:pt x="6875523" y="2520029"/>
                  <a:pt x="6892382" y="2520029"/>
                </a:cubicBezTo>
                <a:lnTo>
                  <a:pt x="6932673" y="2520029"/>
                </a:lnTo>
                <a:lnTo>
                  <a:pt x="6932673" y="2566416"/>
                </a:lnTo>
                <a:lnTo>
                  <a:pt x="6883333" y="2566416"/>
                </a:lnTo>
                <a:cubicBezTo>
                  <a:pt x="6852758" y="2566416"/>
                  <a:pt x="6830089" y="2559367"/>
                  <a:pt x="6814848" y="2545270"/>
                </a:cubicBezTo>
                <a:cubicBezTo>
                  <a:pt x="6799609" y="2531364"/>
                  <a:pt x="6791989" y="2508313"/>
                  <a:pt x="6791989" y="2476214"/>
                </a:cubicBezTo>
                <a:lnTo>
                  <a:pt x="6791989" y="2281999"/>
                </a:lnTo>
                <a:lnTo>
                  <a:pt x="6749317" y="2281999"/>
                </a:lnTo>
                <a:lnTo>
                  <a:pt x="6749317" y="2236946"/>
                </a:lnTo>
                <a:lnTo>
                  <a:pt x="6791989" y="2236946"/>
                </a:lnTo>
                <a:close/>
                <a:moveTo>
                  <a:pt x="6573199" y="2153983"/>
                </a:moveTo>
                <a:lnTo>
                  <a:pt x="6627968" y="2153983"/>
                </a:lnTo>
                <a:lnTo>
                  <a:pt x="6627968" y="2236946"/>
                </a:lnTo>
                <a:lnTo>
                  <a:pt x="6713883" y="2236946"/>
                </a:lnTo>
                <a:lnTo>
                  <a:pt x="6713883" y="2281999"/>
                </a:lnTo>
                <a:lnTo>
                  <a:pt x="6627968" y="2281999"/>
                </a:lnTo>
                <a:lnTo>
                  <a:pt x="6627968" y="2476118"/>
                </a:lnTo>
                <a:cubicBezTo>
                  <a:pt x="6627968" y="2492216"/>
                  <a:pt x="6631302" y="2503550"/>
                  <a:pt x="6638159" y="2510218"/>
                </a:cubicBezTo>
                <a:cubicBezTo>
                  <a:pt x="6645018" y="2516885"/>
                  <a:pt x="6656733" y="2520029"/>
                  <a:pt x="6673593" y="2520029"/>
                </a:cubicBezTo>
                <a:lnTo>
                  <a:pt x="6713883" y="2520029"/>
                </a:lnTo>
                <a:lnTo>
                  <a:pt x="6713883" y="2566416"/>
                </a:lnTo>
                <a:lnTo>
                  <a:pt x="6664544" y="2566416"/>
                </a:lnTo>
                <a:cubicBezTo>
                  <a:pt x="6633968" y="2566416"/>
                  <a:pt x="6611299" y="2559367"/>
                  <a:pt x="6596059" y="2545270"/>
                </a:cubicBezTo>
                <a:cubicBezTo>
                  <a:pt x="6580819" y="2531364"/>
                  <a:pt x="6573199" y="2508313"/>
                  <a:pt x="6573199" y="2476214"/>
                </a:cubicBezTo>
                <a:lnTo>
                  <a:pt x="6573199" y="2281999"/>
                </a:lnTo>
                <a:lnTo>
                  <a:pt x="6530527" y="2281999"/>
                </a:lnTo>
                <a:lnTo>
                  <a:pt x="6530527" y="2236946"/>
                </a:lnTo>
                <a:lnTo>
                  <a:pt x="6573199" y="2236946"/>
                </a:lnTo>
                <a:close/>
                <a:moveTo>
                  <a:pt x="4469127" y="2153983"/>
                </a:moveTo>
                <a:lnTo>
                  <a:pt x="4523896" y="2153983"/>
                </a:lnTo>
                <a:lnTo>
                  <a:pt x="4523896" y="2236946"/>
                </a:lnTo>
                <a:lnTo>
                  <a:pt x="4609811" y="2236946"/>
                </a:lnTo>
                <a:lnTo>
                  <a:pt x="4609811" y="2281999"/>
                </a:lnTo>
                <a:lnTo>
                  <a:pt x="4523896" y="2281999"/>
                </a:lnTo>
                <a:lnTo>
                  <a:pt x="4523896" y="2476118"/>
                </a:lnTo>
                <a:cubicBezTo>
                  <a:pt x="4523896" y="2492216"/>
                  <a:pt x="4527229" y="2503550"/>
                  <a:pt x="4534087" y="2510218"/>
                </a:cubicBezTo>
                <a:cubicBezTo>
                  <a:pt x="4540945" y="2516885"/>
                  <a:pt x="4552661" y="2520029"/>
                  <a:pt x="4569520" y="2520029"/>
                </a:cubicBezTo>
                <a:lnTo>
                  <a:pt x="4609811" y="2520029"/>
                </a:lnTo>
                <a:lnTo>
                  <a:pt x="4609811" y="2566416"/>
                </a:lnTo>
                <a:lnTo>
                  <a:pt x="4560472" y="2566416"/>
                </a:lnTo>
                <a:cubicBezTo>
                  <a:pt x="4529896" y="2566416"/>
                  <a:pt x="4507227" y="2559367"/>
                  <a:pt x="4491987" y="2545270"/>
                </a:cubicBezTo>
                <a:cubicBezTo>
                  <a:pt x="4476747" y="2531364"/>
                  <a:pt x="4469127" y="2508313"/>
                  <a:pt x="4469127" y="2476214"/>
                </a:cubicBezTo>
                <a:lnTo>
                  <a:pt x="4469127" y="2281999"/>
                </a:lnTo>
                <a:lnTo>
                  <a:pt x="4426455" y="2281999"/>
                </a:lnTo>
                <a:lnTo>
                  <a:pt x="4426455" y="2236946"/>
                </a:lnTo>
                <a:lnTo>
                  <a:pt x="4469127" y="2236946"/>
                </a:lnTo>
                <a:close/>
                <a:moveTo>
                  <a:pt x="7921939" y="2147125"/>
                </a:moveTo>
                <a:lnTo>
                  <a:pt x="7980899" y="2147125"/>
                </a:lnTo>
                <a:lnTo>
                  <a:pt x="7974231" y="2447829"/>
                </a:lnTo>
                <a:lnTo>
                  <a:pt x="7928607" y="2447829"/>
                </a:lnTo>
                <a:close/>
                <a:moveTo>
                  <a:pt x="686276" y="2147125"/>
                </a:moveTo>
                <a:lnTo>
                  <a:pt x="836581" y="2147125"/>
                </a:lnTo>
                <a:cubicBezTo>
                  <a:pt x="864966" y="2147125"/>
                  <a:pt x="889255" y="2151792"/>
                  <a:pt x="909162" y="2161222"/>
                </a:cubicBezTo>
                <a:cubicBezTo>
                  <a:pt x="929355" y="2170652"/>
                  <a:pt x="944215" y="2183320"/>
                  <a:pt x="954406" y="2199417"/>
                </a:cubicBezTo>
                <a:cubicBezTo>
                  <a:pt x="964408" y="2215515"/>
                  <a:pt x="969266" y="2233517"/>
                  <a:pt x="969266" y="2253615"/>
                </a:cubicBezTo>
                <a:cubicBezTo>
                  <a:pt x="969266" y="2278475"/>
                  <a:pt x="962597" y="2298858"/>
                  <a:pt x="949263" y="2315051"/>
                </a:cubicBezTo>
                <a:cubicBezTo>
                  <a:pt x="935738" y="2331338"/>
                  <a:pt x="917925" y="2343054"/>
                  <a:pt x="896017" y="2350293"/>
                </a:cubicBezTo>
                <a:cubicBezTo>
                  <a:pt x="911068" y="2352675"/>
                  <a:pt x="925164" y="2358866"/>
                  <a:pt x="937738" y="2368867"/>
                </a:cubicBezTo>
                <a:lnTo>
                  <a:pt x="937927" y="2368962"/>
                </a:lnTo>
                <a:cubicBezTo>
                  <a:pt x="950692" y="2379154"/>
                  <a:pt x="960597" y="2391441"/>
                  <a:pt x="968026" y="2406396"/>
                </a:cubicBezTo>
                <a:cubicBezTo>
                  <a:pt x="975457" y="2421255"/>
                  <a:pt x="979171" y="2437161"/>
                  <a:pt x="979171" y="2453925"/>
                </a:cubicBezTo>
                <a:cubicBezTo>
                  <a:pt x="979171" y="2475071"/>
                  <a:pt x="973646" y="2494216"/>
                  <a:pt x="962883" y="2511266"/>
                </a:cubicBezTo>
                <a:cubicBezTo>
                  <a:pt x="951929" y="2528316"/>
                  <a:pt x="936309" y="2541841"/>
                  <a:pt x="915734" y="2551557"/>
                </a:cubicBezTo>
                <a:cubicBezTo>
                  <a:pt x="894971" y="2561367"/>
                  <a:pt x="870681" y="2566225"/>
                  <a:pt x="842487" y="2566225"/>
                </a:cubicBezTo>
                <a:lnTo>
                  <a:pt x="686276" y="2566225"/>
                </a:lnTo>
                <a:close/>
                <a:moveTo>
                  <a:pt x="4676295" y="2121503"/>
                </a:moveTo>
                <a:lnTo>
                  <a:pt x="4730873" y="2121503"/>
                </a:lnTo>
                <a:lnTo>
                  <a:pt x="4730873" y="2283809"/>
                </a:lnTo>
                <a:cubicBezTo>
                  <a:pt x="4741636" y="2266950"/>
                  <a:pt x="4756686" y="2254091"/>
                  <a:pt x="4775736" y="2244661"/>
                </a:cubicBezTo>
                <a:cubicBezTo>
                  <a:pt x="4794691" y="2235422"/>
                  <a:pt x="4816027" y="2230945"/>
                  <a:pt x="4839744" y="2230945"/>
                </a:cubicBezTo>
                <a:cubicBezTo>
                  <a:pt x="4864604" y="2230945"/>
                  <a:pt x="4887083" y="2236184"/>
                  <a:pt x="4907086" y="2246757"/>
                </a:cubicBezTo>
                <a:lnTo>
                  <a:pt x="4906990" y="2246661"/>
                </a:lnTo>
                <a:cubicBezTo>
                  <a:pt x="4927183" y="2257425"/>
                  <a:pt x="4942804" y="2273236"/>
                  <a:pt x="4954139" y="2294382"/>
                </a:cubicBezTo>
                <a:cubicBezTo>
                  <a:pt x="4965665" y="2315718"/>
                  <a:pt x="4971379" y="2341531"/>
                  <a:pt x="4971379" y="2372106"/>
                </a:cubicBezTo>
                <a:lnTo>
                  <a:pt x="4971379" y="2566320"/>
                </a:lnTo>
                <a:lnTo>
                  <a:pt x="4917182" y="2566320"/>
                </a:lnTo>
                <a:lnTo>
                  <a:pt x="4917182" y="2380012"/>
                </a:lnTo>
                <a:cubicBezTo>
                  <a:pt x="4917182" y="2347150"/>
                  <a:pt x="4908991" y="2321909"/>
                  <a:pt x="4892513" y="2304478"/>
                </a:cubicBezTo>
                <a:cubicBezTo>
                  <a:pt x="4876034" y="2287048"/>
                  <a:pt x="4853746" y="2278475"/>
                  <a:pt x="4825171" y="2278475"/>
                </a:cubicBezTo>
                <a:cubicBezTo>
                  <a:pt x="4796596" y="2278475"/>
                  <a:pt x="4773450" y="2287524"/>
                  <a:pt x="4756495" y="2305526"/>
                </a:cubicBezTo>
                <a:cubicBezTo>
                  <a:pt x="4739446" y="2323528"/>
                  <a:pt x="4730873" y="2349722"/>
                  <a:pt x="4730873" y="2384203"/>
                </a:cubicBezTo>
                <a:lnTo>
                  <a:pt x="4730873" y="2566416"/>
                </a:lnTo>
                <a:lnTo>
                  <a:pt x="4676295" y="2566416"/>
                </a:lnTo>
                <a:close/>
                <a:moveTo>
                  <a:pt x="9201527" y="203359"/>
                </a:moveTo>
                <a:lnTo>
                  <a:pt x="9201527" y="279178"/>
                </a:lnTo>
                <a:lnTo>
                  <a:pt x="9254772" y="279178"/>
                </a:lnTo>
                <a:cubicBezTo>
                  <a:pt x="9279823" y="279178"/>
                  <a:pt x="9293539" y="261556"/>
                  <a:pt x="9293539" y="241649"/>
                </a:cubicBezTo>
                <a:cubicBezTo>
                  <a:pt x="9293539" y="221742"/>
                  <a:pt x="9279823" y="203359"/>
                  <a:pt x="9256391" y="203359"/>
                </a:cubicBezTo>
                <a:close/>
                <a:moveTo>
                  <a:pt x="9145711" y="149066"/>
                </a:moveTo>
                <a:lnTo>
                  <a:pt x="9256296" y="149066"/>
                </a:lnTo>
                <a:cubicBezTo>
                  <a:pt x="9318494" y="149066"/>
                  <a:pt x="9348308" y="195358"/>
                  <a:pt x="9348308" y="241649"/>
                </a:cubicBezTo>
                <a:cubicBezTo>
                  <a:pt x="9348308" y="279940"/>
                  <a:pt x="9329829" y="318230"/>
                  <a:pt x="9286204" y="329374"/>
                </a:cubicBezTo>
                <a:lnTo>
                  <a:pt x="9358880" y="430720"/>
                </a:lnTo>
                <a:lnTo>
                  <a:pt x="9291062" y="430720"/>
                </a:lnTo>
                <a:lnTo>
                  <a:pt x="9220006" y="333375"/>
                </a:lnTo>
                <a:lnTo>
                  <a:pt x="9201432" y="333375"/>
                </a:lnTo>
                <a:lnTo>
                  <a:pt x="9201432" y="430720"/>
                </a:lnTo>
                <a:lnTo>
                  <a:pt x="9145711" y="430720"/>
                </a:lnTo>
                <a:close/>
                <a:moveTo>
                  <a:pt x="9242580" y="55626"/>
                </a:moveTo>
                <a:cubicBezTo>
                  <a:pt x="9112659" y="55626"/>
                  <a:pt x="9010170" y="160115"/>
                  <a:pt x="9010170" y="288607"/>
                </a:cubicBezTo>
                <a:cubicBezTo>
                  <a:pt x="9010170" y="417100"/>
                  <a:pt x="9112659" y="520827"/>
                  <a:pt x="9242580" y="520827"/>
                </a:cubicBezTo>
                <a:cubicBezTo>
                  <a:pt x="9372501" y="520827"/>
                  <a:pt x="9474990" y="417100"/>
                  <a:pt x="9474990" y="288607"/>
                </a:cubicBezTo>
                <a:cubicBezTo>
                  <a:pt x="9474990" y="160115"/>
                  <a:pt x="9372501" y="55626"/>
                  <a:pt x="9242580" y="55626"/>
                </a:cubicBezTo>
                <a:close/>
                <a:moveTo>
                  <a:pt x="9242580" y="6191"/>
                </a:moveTo>
                <a:cubicBezTo>
                  <a:pt x="9399933" y="6191"/>
                  <a:pt x="9524996" y="133064"/>
                  <a:pt x="9524996" y="288607"/>
                </a:cubicBezTo>
                <a:cubicBezTo>
                  <a:pt x="9524996" y="444151"/>
                  <a:pt x="9399933" y="570262"/>
                  <a:pt x="9242580" y="570262"/>
                </a:cubicBezTo>
                <a:cubicBezTo>
                  <a:pt x="9085227" y="570262"/>
                  <a:pt x="8960926" y="444246"/>
                  <a:pt x="8960926" y="288607"/>
                </a:cubicBezTo>
                <a:cubicBezTo>
                  <a:pt x="8960926" y="132969"/>
                  <a:pt x="9085227" y="6191"/>
                  <a:pt x="9242580" y="6191"/>
                </a:cubicBezTo>
                <a:close/>
                <a:moveTo>
                  <a:pt x="8328561" y="0"/>
                </a:moveTo>
                <a:lnTo>
                  <a:pt x="8676319" y="0"/>
                </a:lnTo>
                <a:lnTo>
                  <a:pt x="8676319" y="1502759"/>
                </a:lnTo>
                <a:lnTo>
                  <a:pt x="8328561" y="1502759"/>
                </a:lnTo>
                <a:close/>
                <a:moveTo>
                  <a:pt x="6883047" y="0"/>
                </a:moveTo>
                <a:lnTo>
                  <a:pt x="8018617" y="0"/>
                </a:lnTo>
                <a:lnTo>
                  <a:pt x="8018617" y="279083"/>
                </a:lnTo>
                <a:lnTo>
                  <a:pt x="7228614" y="279083"/>
                </a:lnTo>
                <a:lnTo>
                  <a:pt x="7228614" y="605409"/>
                </a:lnTo>
                <a:lnTo>
                  <a:pt x="7926320" y="605409"/>
                </a:lnTo>
                <a:lnTo>
                  <a:pt x="7926320" y="875824"/>
                </a:lnTo>
                <a:lnTo>
                  <a:pt x="7228614" y="875824"/>
                </a:lnTo>
                <a:lnTo>
                  <a:pt x="7228614" y="1223677"/>
                </a:lnTo>
                <a:lnTo>
                  <a:pt x="8046526" y="1223677"/>
                </a:lnTo>
                <a:lnTo>
                  <a:pt x="8046526" y="1502759"/>
                </a:lnTo>
                <a:lnTo>
                  <a:pt x="6883047" y="1502759"/>
                </a:lnTo>
                <a:close/>
                <a:moveTo>
                  <a:pt x="4907181" y="0"/>
                </a:moveTo>
                <a:lnTo>
                  <a:pt x="5194836" y="0"/>
                </a:lnTo>
                <a:lnTo>
                  <a:pt x="5757668" y="933069"/>
                </a:lnTo>
                <a:lnTo>
                  <a:pt x="6311166" y="0"/>
                </a:lnTo>
                <a:lnTo>
                  <a:pt x="6596630" y="0"/>
                </a:lnTo>
                <a:lnTo>
                  <a:pt x="6600917" y="1502759"/>
                </a:lnTo>
                <a:lnTo>
                  <a:pt x="6274685" y="1502759"/>
                </a:lnTo>
                <a:lnTo>
                  <a:pt x="6272685" y="600742"/>
                </a:lnTo>
                <a:lnTo>
                  <a:pt x="5830249" y="1343882"/>
                </a:lnTo>
                <a:lnTo>
                  <a:pt x="5673563" y="1343882"/>
                </a:lnTo>
                <a:lnTo>
                  <a:pt x="5233412" y="620173"/>
                </a:lnTo>
                <a:lnTo>
                  <a:pt x="5233412" y="1502759"/>
                </a:lnTo>
                <a:lnTo>
                  <a:pt x="4907181" y="1502759"/>
                </a:lnTo>
                <a:close/>
                <a:moveTo>
                  <a:pt x="3005420" y="0"/>
                </a:moveTo>
                <a:cubicBezTo>
                  <a:pt x="3835333" y="0"/>
                  <a:pt x="4508179" y="672751"/>
                  <a:pt x="4508179" y="1502759"/>
                </a:cubicBezTo>
                <a:lnTo>
                  <a:pt x="3005420" y="1502759"/>
                </a:lnTo>
                <a:cubicBezTo>
                  <a:pt x="3005420" y="1016116"/>
                  <a:pt x="2773958" y="583801"/>
                  <a:pt x="2415291" y="309252"/>
                </a:cubicBezTo>
                <a:lnTo>
                  <a:pt x="2254092" y="201549"/>
                </a:lnTo>
                <a:lnTo>
                  <a:pt x="2426244" y="116090"/>
                </a:lnTo>
                <a:cubicBezTo>
                  <a:pt x="2604463" y="41416"/>
                  <a:pt x="2800041" y="0"/>
                  <a:pt x="3005420" y="0"/>
                </a:cubicBezTo>
                <a:close/>
                <a:moveTo>
                  <a:pt x="1502761" y="0"/>
                </a:moveTo>
                <a:cubicBezTo>
                  <a:pt x="1708072" y="0"/>
                  <a:pt x="1903685" y="41416"/>
                  <a:pt x="2081926" y="116090"/>
                </a:cubicBezTo>
                <a:lnTo>
                  <a:pt x="2254092" y="201549"/>
                </a:lnTo>
                <a:lnTo>
                  <a:pt x="2092894" y="309283"/>
                </a:lnTo>
                <a:cubicBezTo>
                  <a:pt x="1734228" y="583894"/>
                  <a:pt x="1502761" y="1016199"/>
                  <a:pt x="1502761" y="1502759"/>
                </a:cubicBezTo>
                <a:lnTo>
                  <a:pt x="0" y="1502759"/>
                </a:lnTo>
                <a:cubicBezTo>
                  <a:pt x="0" y="672751"/>
                  <a:pt x="672752" y="0"/>
                  <a:pt x="1502761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Free-form: Shape 991">
            <a:extLst>
              <a:ext uri="{FF2B5EF4-FFF2-40B4-BE49-F238E27FC236}">
                <a16:creationId xmlns:a16="http://schemas.microsoft.com/office/drawing/2014/main" id="{71838C62-8C7B-2884-FB6C-4886B984CFE5}"/>
              </a:ext>
            </a:extLst>
          </p:cNvPr>
          <p:cNvSpPr/>
          <p:nvPr userDrawn="1"/>
        </p:nvSpPr>
        <p:spPr>
          <a:xfrm flipV="1">
            <a:off x="6946617" y="0"/>
            <a:ext cx="1568711" cy="784305"/>
          </a:xfrm>
          <a:custGeom>
            <a:avLst/>
            <a:gdLst>
              <a:gd name="connsiteX0" fmla="*/ 554226 w 1108522"/>
              <a:gd name="connsiteY0" fmla="*/ 0 h 554226"/>
              <a:gd name="connsiteX1" fmla="*/ 0 w 1108522"/>
              <a:gd name="connsiteY1" fmla="*/ 554226 h 554226"/>
              <a:gd name="connsiteX2" fmla="*/ 1108522 w 1108522"/>
              <a:gd name="connsiteY2" fmla="*/ 554226 h 554226"/>
              <a:gd name="connsiteX3" fmla="*/ 554296 w 1108522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26">
                <a:moveTo>
                  <a:pt x="554226" y="0"/>
                </a:moveTo>
                <a:cubicBezTo>
                  <a:pt x="248169" y="0"/>
                  <a:pt x="0" y="248169"/>
                  <a:pt x="0" y="554226"/>
                </a:cubicBezTo>
                <a:lnTo>
                  <a:pt x="1108522" y="554226"/>
                </a:lnTo>
                <a:cubicBezTo>
                  <a:pt x="1108522" y="248099"/>
                  <a:pt x="860353" y="0"/>
                  <a:pt x="5542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113B3BD9-DBED-0D80-571B-290906386B2D}"/>
              </a:ext>
            </a:extLst>
          </p:cNvPr>
          <p:cNvGrpSpPr/>
          <p:nvPr userDrawn="1"/>
        </p:nvGrpSpPr>
        <p:grpSpPr>
          <a:xfrm>
            <a:off x="8222961" y="1277871"/>
            <a:ext cx="882331" cy="490227"/>
            <a:chOff x="11157676" y="4046769"/>
            <a:chExt cx="882331" cy="490227"/>
          </a:xfrm>
        </p:grpSpPr>
        <p:sp>
          <p:nvSpPr>
            <p:cNvPr id="98" name="Free-form: Shape 1034">
              <a:extLst>
                <a:ext uri="{FF2B5EF4-FFF2-40B4-BE49-F238E27FC236}">
                  <a16:creationId xmlns:a16="http://schemas.microsoft.com/office/drawing/2014/main" id="{E31D8E14-017A-1C2E-F511-262DF45037FB}"/>
                </a:ext>
              </a:extLst>
            </p:cNvPr>
            <p:cNvSpPr/>
            <p:nvPr/>
          </p:nvSpPr>
          <p:spPr>
            <a:xfrm>
              <a:off x="11157676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-form: Shape 1035">
              <a:extLst>
                <a:ext uri="{FF2B5EF4-FFF2-40B4-BE49-F238E27FC236}">
                  <a16:creationId xmlns:a16="http://schemas.microsoft.com/office/drawing/2014/main" id="{7B00B43A-0E86-C2DA-E89A-3766E9F3C353}"/>
                </a:ext>
              </a:extLst>
            </p:cNvPr>
            <p:cNvSpPr/>
            <p:nvPr/>
          </p:nvSpPr>
          <p:spPr>
            <a:xfrm>
              <a:off x="11353729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-form: Shape 1036">
              <a:extLst>
                <a:ext uri="{FF2B5EF4-FFF2-40B4-BE49-F238E27FC236}">
                  <a16:creationId xmlns:a16="http://schemas.microsoft.com/office/drawing/2014/main" id="{1E48E84C-60EE-0D86-79AB-82D5019D3B85}"/>
                </a:ext>
              </a:extLst>
            </p:cNvPr>
            <p:cNvSpPr/>
            <p:nvPr/>
          </p:nvSpPr>
          <p:spPr>
            <a:xfrm>
              <a:off x="11549779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-form: Shape 1037">
              <a:extLst>
                <a:ext uri="{FF2B5EF4-FFF2-40B4-BE49-F238E27FC236}">
                  <a16:creationId xmlns:a16="http://schemas.microsoft.com/office/drawing/2014/main" id="{9738BF6D-819E-18E9-40CF-61A2C542FD53}"/>
                </a:ext>
              </a:extLst>
            </p:cNvPr>
            <p:cNvSpPr/>
            <p:nvPr/>
          </p:nvSpPr>
          <p:spPr>
            <a:xfrm>
              <a:off x="11745931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-form: Shape 1038">
              <a:extLst>
                <a:ext uri="{FF2B5EF4-FFF2-40B4-BE49-F238E27FC236}">
                  <a16:creationId xmlns:a16="http://schemas.microsoft.com/office/drawing/2014/main" id="{DB1B5C4E-69D4-FF97-EC4A-5728FBB32B31}"/>
                </a:ext>
              </a:extLst>
            </p:cNvPr>
            <p:cNvSpPr/>
            <p:nvPr/>
          </p:nvSpPr>
          <p:spPr>
            <a:xfrm>
              <a:off x="11941983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-form: Shape 1042">
              <a:extLst>
                <a:ext uri="{FF2B5EF4-FFF2-40B4-BE49-F238E27FC236}">
                  <a16:creationId xmlns:a16="http://schemas.microsoft.com/office/drawing/2014/main" id="{80AF06C8-3280-1C93-9DB6-71EB52F12387}"/>
                </a:ext>
              </a:extLst>
            </p:cNvPr>
            <p:cNvSpPr/>
            <p:nvPr/>
          </p:nvSpPr>
          <p:spPr>
            <a:xfrm>
              <a:off x="11157676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-form: Shape 1043">
              <a:extLst>
                <a:ext uri="{FF2B5EF4-FFF2-40B4-BE49-F238E27FC236}">
                  <a16:creationId xmlns:a16="http://schemas.microsoft.com/office/drawing/2014/main" id="{10AB1CB7-CAF7-388E-5A15-F38D87F45B4B}"/>
                </a:ext>
              </a:extLst>
            </p:cNvPr>
            <p:cNvSpPr/>
            <p:nvPr/>
          </p:nvSpPr>
          <p:spPr>
            <a:xfrm>
              <a:off x="11353729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-form: Shape 1044">
              <a:extLst>
                <a:ext uri="{FF2B5EF4-FFF2-40B4-BE49-F238E27FC236}">
                  <a16:creationId xmlns:a16="http://schemas.microsoft.com/office/drawing/2014/main" id="{59B221BD-2FA7-07A5-E8C2-5A328B69F7BA}"/>
                </a:ext>
              </a:extLst>
            </p:cNvPr>
            <p:cNvSpPr/>
            <p:nvPr/>
          </p:nvSpPr>
          <p:spPr>
            <a:xfrm>
              <a:off x="11549779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-form: Shape 1045">
              <a:extLst>
                <a:ext uri="{FF2B5EF4-FFF2-40B4-BE49-F238E27FC236}">
                  <a16:creationId xmlns:a16="http://schemas.microsoft.com/office/drawing/2014/main" id="{92EF44F9-A583-7699-762A-4A3FE859C339}"/>
                </a:ext>
              </a:extLst>
            </p:cNvPr>
            <p:cNvSpPr/>
            <p:nvPr/>
          </p:nvSpPr>
          <p:spPr>
            <a:xfrm>
              <a:off x="11745931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-form: Shape 1046">
              <a:extLst>
                <a:ext uri="{FF2B5EF4-FFF2-40B4-BE49-F238E27FC236}">
                  <a16:creationId xmlns:a16="http://schemas.microsoft.com/office/drawing/2014/main" id="{0F66C1D3-A7E4-9D81-D396-F4DC92BE4CD3}"/>
                </a:ext>
              </a:extLst>
            </p:cNvPr>
            <p:cNvSpPr/>
            <p:nvPr/>
          </p:nvSpPr>
          <p:spPr>
            <a:xfrm>
              <a:off x="11941983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-form: Shape 1050">
              <a:extLst>
                <a:ext uri="{FF2B5EF4-FFF2-40B4-BE49-F238E27FC236}">
                  <a16:creationId xmlns:a16="http://schemas.microsoft.com/office/drawing/2014/main" id="{5BFBA97C-904A-FF98-CBB5-67C1EE03B3C6}"/>
                </a:ext>
              </a:extLst>
            </p:cNvPr>
            <p:cNvSpPr/>
            <p:nvPr/>
          </p:nvSpPr>
          <p:spPr>
            <a:xfrm>
              <a:off x="11157676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-form: Shape 1051">
              <a:extLst>
                <a:ext uri="{FF2B5EF4-FFF2-40B4-BE49-F238E27FC236}">
                  <a16:creationId xmlns:a16="http://schemas.microsoft.com/office/drawing/2014/main" id="{4AA1A573-D609-94A7-3B14-7E5B71B8E009}"/>
                </a:ext>
              </a:extLst>
            </p:cNvPr>
            <p:cNvSpPr/>
            <p:nvPr/>
          </p:nvSpPr>
          <p:spPr>
            <a:xfrm>
              <a:off x="11353729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-form: Shape 1052">
              <a:extLst>
                <a:ext uri="{FF2B5EF4-FFF2-40B4-BE49-F238E27FC236}">
                  <a16:creationId xmlns:a16="http://schemas.microsoft.com/office/drawing/2014/main" id="{980C5D55-0931-E310-6392-4BF01FB9B7CE}"/>
                </a:ext>
              </a:extLst>
            </p:cNvPr>
            <p:cNvSpPr/>
            <p:nvPr/>
          </p:nvSpPr>
          <p:spPr>
            <a:xfrm>
              <a:off x="11549779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-form: Shape 1053">
              <a:extLst>
                <a:ext uri="{FF2B5EF4-FFF2-40B4-BE49-F238E27FC236}">
                  <a16:creationId xmlns:a16="http://schemas.microsoft.com/office/drawing/2014/main" id="{8159E7EE-205B-8576-868D-E821AD0F7C82}"/>
                </a:ext>
              </a:extLst>
            </p:cNvPr>
            <p:cNvSpPr/>
            <p:nvPr/>
          </p:nvSpPr>
          <p:spPr>
            <a:xfrm>
              <a:off x="11745931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-form: Shape 1054">
              <a:extLst>
                <a:ext uri="{FF2B5EF4-FFF2-40B4-BE49-F238E27FC236}">
                  <a16:creationId xmlns:a16="http://schemas.microsoft.com/office/drawing/2014/main" id="{4DE42F1B-F05D-3082-C90F-BC44385FE4CA}"/>
                </a:ext>
              </a:extLst>
            </p:cNvPr>
            <p:cNvSpPr/>
            <p:nvPr/>
          </p:nvSpPr>
          <p:spPr>
            <a:xfrm>
              <a:off x="11941983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38" name="Free-form: Shape 1072">
            <a:extLst>
              <a:ext uri="{FF2B5EF4-FFF2-40B4-BE49-F238E27FC236}">
                <a16:creationId xmlns:a16="http://schemas.microsoft.com/office/drawing/2014/main" id="{2A8FA0FD-640D-5AE5-C79F-59CFC8185E12}"/>
              </a:ext>
            </a:extLst>
          </p:cNvPr>
          <p:cNvSpPr/>
          <p:nvPr userDrawn="1"/>
        </p:nvSpPr>
        <p:spPr>
          <a:xfrm>
            <a:off x="9992770" y="1715142"/>
            <a:ext cx="1568609" cy="1568609"/>
          </a:xfrm>
          <a:custGeom>
            <a:avLst/>
            <a:gdLst>
              <a:gd name="connsiteX0" fmla="*/ 554226 w 1108452"/>
              <a:gd name="connsiteY0" fmla="*/ 0 h 1108452"/>
              <a:gd name="connsiteX1" fmla="*/ 0 w 1108452"/>
              <a:gd name="connsiteY1" fmla="*/ 554226 h 1108452"/>
              <a:gd name="connsiteX2" fmla="*/ 554226 w 1108452"/>
              <a:gd name="connsiteY2" fmla="*/ 1108453 h 1108452"/>
              <a:gd name="connsiteX3" fmla="*/ 1108453 w 1108452"/>
              <a:gd name="connsiteY3" fmla="*/ 554226 h 1108452"/>
              <a:gd name="connsiteX4" fmla="*/ 554226 w 1108452"/>
              <a:gd name="connsiteY4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8452" h="1108452">
                <a:moveTo>
                  <a:pt x="554226" y="0"/>
                </a:moveTo>
                <a:cubicBezTo>
                  <a:pt x="554226" y="306127"/>
                  <a:pt x="306057" y="554226"/>
                  <a:pt x="0" y="554226"/>
                </a:cubicBezTo>
                <a:cubicBezTo>
                  <a:pt x="306127" y="554226"/>
                  <a:pt x="554226" y="802396"/>
                  <a:pt x="554226" y="1108453"/>
                </a:cubicBezTo>
                <a:cubicBezTo>
                  <a:pt x="554226" y="802326"/>
                  <a:pt x="802395" y="554226"/>
                  <a:pt x="1108453" y="554226"/>
                </a:cubicBezTo>
                <a:cubicBezTo>
                  <a:pt x="802325" y="554226"/>
                  <a:pt x="554226" y="306057"/>
                  <a:pt x="55422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1" name="Free-form: Shape 1083">
            <a:extLst>
              <a:ext uri="{FF2B5EF4-FFF2-40B4-BE49-F238E27FC236}">
                <a16:creationId xmlns:a16="http://schemas.microsoft.com/office/drawing/2014/main" id="{71AC5C6C-B02A-71A0-8E34-0D57E0F348BD}"/>
              </a:ext>
            </a:extLst>
          </p:cNvPr>
          <p:cNvSpPr/>
          <p:nvPr userDrawn="1"/>
        </p:nvSpPr>
        <p:spPr>
          <a:xfrm rot="16200000" flipV="1">
            <a:off x="11030278" y="37"/>
            <a:ext cx="1161758" cy="1161684"/>
          </a:xfrm>
          <a:custGeom>
            <a:avLst/>
            <a:gdLst>
              <a:gd name="connsiteX0" fmla="*/ 1108453 w 1108452"/>
              <a:gd name="connsiteY0" fmla="*/ 1108383 h 1108382"/>
              <a:gd name="connsiteX1" fmla="*/ 1108453 w 1108452"/>
              <a:gd name="connsiteY1" fmla="*/ 0 h 1108382"/>
              <a:gd name="connsiteX2" fmla="*/ 0 w 1108452"/>
              <a:gd name="connsiteY2" fmla="*/ 0 h 1108382"/>
              <a:gd name="connsiteX3" fmla="*/ 1108453 w 1108452"/>
              <a:gd name="connsiteY3" fmla="*/ 1108383 h 1108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452" h="1108382">
                <a:moveTo>
                  <a:pt x="1108453" y="1108383"/>
                </a:moveTo>
                <a:lnTo>
                  <a:pt x="1108453" y="0"/>
                </a:lnTo>
                <a:lnTo>
                  <a:pt x="0" y="0"/>
                </a:lnTo>
                <a:cubicBezTo>
                  <a:pt x="612114" y="0"/>
                  <a:pt x="1108383" y="496269"/>
                  <a:pt x="1108453" y="1108383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Free-form: Shape 951">
            <a:extLst>
              <a:ext uri="{FF2B5EF4-FFF2-40B4-BE49-F238E27FC236}">
                <a16:creationId xmlns:a16="http://schemas.microsoft.com/office/drawing/2014/main" id="{D856330D-D583-EB07-4622-13B749D261DD}"/>
              </a:ext>
            </a:extLst>
          </p:cNvPr>
          <p:cNvSpPr/>
          <p:nvPr userDrawn="1"/>
        </p:nvSpPr>
        <p:spPr>
          <a:xfrm flipH="1">
            <a:off x="4556657" y="1392168"/>
            <a:ext cx="1898017" cy="949008"/>
          </a:xfrm>
          <a:custGeom>
            <a:avLst/>
            <a:gdLst>
              <a:gd name="connsiteX0" fmla="*/ 554226 w 1108452"/>
              <a:gd name="connsiteY0" fmla="*/ 0 h 554226"/>
              <a:gd name="connsiteX1" fmla="*/ 0 w 1108452"/>
              <a:gd name="connsiteY1" fmla="*/ 0 h 554226"/>
              <a:gd name="connsiteX2" fmla="*/ 554226 w 1108452"/>
              <a:gd name="connsiteY2" fmla="*/ 554226 h 554226"/>
              <a:gd name="connsiteX3" fmla="*/ 1108453 w 1108452"/>
              <a:gd name="connsiteY3" fmla="*/ 554226 h 554226"/>
              <a:gd name="connsiteX4" fmla="*/ 1108453 w 1108452"/>
              <a:gd name="connsiteY4" fmla="*/ 0 h 554226"/>
              <a:gd name="connsiteX5" fmla="*/ 554226 w 1108452"/>
              <a:gd name="connsiteY5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452" h="554226">
                <a:moveTo>
                  <a:pt x="554226" y="0"/>
                </a:moveTo>
                <a:lnTo>
                  <a:pt x="0" y="0"/>
                </a:lnTo>
                <a:cubicBezTo>
                  <a:pt x="0" y="306127"/>
                  <a:pt x="248169" y="554226"/>
                  <a:pt x="554226" y="554226"/>
                </a:cubicBezTo>
                <a:lnTo>
                  <a:pt x="1108453" y="554226"/>
                </a:lnTo>
                <a:lnTo>
                  <a:pt x="1108453" y="0"/>
                </a:lnTo>
                <a:lnTo>
                  <a:pt x="554226" y="0"/>
                </a:lnTo>
                <a:close/>
              </a:path>
            </a:pathLst>
          </a:custGeom>
          <a:solidFill>
            <a:srgbClr val="223454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5" name="Free-form: Shape 1113">
            <a:extLst>
              <a:ext uri="{FF2B5EF4-FFF2-40B4-BE49-F238E27FC236}">
                <a16:creationId xmlns:a16="http://schemas.microsoft.com/office/drawing/2014/main" id="{B75F44FF-1A25-F977-1C99-5044C41C4C46}"/>
              </a:ext>
            </a:extLst>
          </p:cNvPr>
          <p:cNvSpPr/>
          <p:nvPr userDrawn="1"/>
        </p:nvSpPr>
        <p:spPr>
          <a:xfrm flipH="1">
            <a:off x="4556537" y="443039"/>
            <a:ext cx="1898140" cy="949129"/>
          </a:xfrm>
          <a:custGeom>
            <a:avLst/>
            <a:gdLst>
              <a:gd name="connsiteX0" fmla="*/ 554226 w 1108522"/>
              <a:gd name="connsiteY0" fmla="*/ 0 h 554296"/>
              <a:gd name="connsiteX1" fmla="*/ 0 w 1108522"/>
              <a:gd name="connsiteY1" fmla="*/ 554296 h 554296"/>
              <a:gd name="connsiteX2" fmla="*/ 1108522 w 1108522"/>
              <a:gd name="connsiteY2" fmla="*/ 554296 h 554296"/>
              <a:gd name="connsiteX3" fmla="*/ 554296 w 1108522"/>
              <a:gd name="connsiteY3" fmla="*/ 70 h 55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96">
                <a:moveTo>
                  <a:pt x="554226" y="0"/>
                </a:moveTo>
                <a:cubicBezTo>
                  <a:pt x="248169" y="0"/>
                  <a:pt x="0" y="248169"/>
                  <a:pt x="0" y="554296"/>
                </a:cubicBezTo>
                <a:lnTo>
                  <a:pt x="1108522" y="554296"/>
                </a:lnTo>
                <a:cubicBezTo>
                  <a:pt x="1108522" y="248169"/>
                  <a:pt x="860353" y="70"/>
                  <a:pt x="554296" y="70"/>
                </a:cubicBezTo>
                <a:close/>
              </a:path>
            </a:pathLst>
          </a:custGeom>
          <a:solidFill>
            <a:schemeClr val="accent5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6" name="Free-form: Shape 1189">
            <a:extLst>
              <a:ext uri="{FF2B5EF4-FFF2-40B4-BE49-F238E27FC236}">
                <a16:creationId xmlns:a16="http://schemas.microsoft.com/office/drawing/2014/main" id="{A4451098-0F94-27DA-202B-2FB7CE3EBA03}"/>
              </a:ext>
            </a:extLst>
          </p:cNvPr>
          <p:cNvSpPr/>
          <p:nvPr userDrawn="1"/>
        </p:nvSpPr>
        <p:spPr>
          <a:xfrm rot="5400000">
            <a:off x="1443392" y="399"/>
            <a:ext cx="1855712" cy="1855592"/>
          </a:xfrm>
          <a:custGeom>
            <a:avLst/>
            <a:gdLst>
              <a:gd name="connsiteX0" fmla="*/ 1108453 w 1108522"/>
              <a:gd name="connsiteY0" fmla="*/ 70 h 1108452"/>
              <a:gd name="connsiteX1" fmla="*/ 1108453 w 1108522"/>
              <a:gd name="connsiteY1" fmla="*/ 70 h 1108452"/>
              <a:gd name="connsiteX2" fmla="*/ 554226 w 1108522"/>
              <a:gd name="connsiteY2" fmla="*/ 0 h 1108452"/>
              <a:gd name="connsiteX3" fmla="*/ 0 w 1108522"/>
              <a:gd name="connsiteY3" fmla="*/ 554226 h 1108452"/>
              <a:gd name="connsiteX4" fmla="*/ 0 w 1108522"/>
              <a:gd name="connsiteY4" fmla="*/ 1108452 h 1108452"/>
              <a:gd name="connsiteX5" fmla="*/ 140 w 1108522"/>
              <a:gd name="connsiteY5" fmla="*/ 1108452 h 1108452"/>
              <a:gd name="connsiteX6" fmla="*/ 1108522 w 1108522"/>
              <a:gd name="connsiteY6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522" h="1108452">
                <a:moveTo>
                  <a:pt x="1108453" y="70"/>
                </a:moveTo>
                <a:lnTo>
                  <a:pt x="1108453" y="70"/>
                </a:lnTo>
                <a:cubicBezTo>
                  <a:pt x="1108453" y="70"/>
                  <a:pt x="554226" y="0"/>
                  <a:pt x="554226" y="0"/>
                </a:cubicBezTo>
                <a:cubicBezTo>
                  <a:pt x="554226" y="306127"/>
                  <a:pt x="306057" y="554226"/>
                  <a:pt x="0" y="554226"/>
                </a:cubicBezTo>
                <a:lnTo>
                  <a:pt x="0" y="1108452"/>
                </a:lnTo>
                <a:lnTo>
                  <a:pt x="140" y="1108452"/>
                </a:lnTo>
                <a:cubicBezTo>
                  <a:pt x="612253" y="1108452"/>
                  <a:pt x="1108522" y="612184"/>
                  <a:pt x="1108522" y="0"/>
                </a:cubicBezTo>
                <a:close/>
              </a:path>
            </a:pathLst>
          </a:custGeom>
          <a:solidFill>
            <a:schemeClr val="accent5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4920EF31-8AC0-DE9A-115F-4A122D45A869}"/>
              </a:ext>
            </a:extLst>
          </p:cNvPr>
          <p:cNvSpPr/>
          <p:nvPr userDrawn="1"/>
        </p:nvSpPr>
        <p:spPr>
          <a:xfrm>
            <a:off x="0" y="2890868"/>
            <a:ext cx="1037154" cy="1568706"/>
          </a:xfrm>
          <a:custGeom>
            <a:avLst/>
            <a:gdLst>
              <a:gd name="connsiteX0" fmla="*/ 0 w 1037154"/>
              <a:gd name="connsiteY0" fmla="*/ 0 h 1568706"/>
              <a:gd name="connsiteX1" fmla="*/ 252848 w 1037154"/>
              <a:gd name="connsiteY1" fmla="*/ 0 h 1568706"/>
              <a:gd name="connsiteX2" fmla="*/ 1037154 w 1037154"/>
              <a:gd name="connsiteY2" fmla="*/ 784403 h 1568706"/>
              <a:gd name="connsiteX3" fmla="*/ 252848 w 1037154"/>
              <a:gd name="connsiteY3" fmla="*/ 1568706 h 1568706"/>
              <a:gd name="connsiteX4" fmla="*/ 0 w 1037154"/>
              <a:gd name="connsiteY4" fmla="*/ 1568706 h 1568706"/>
              <a:gd name="connsiteX5" fmla="*/ 0 w 1037154"/>
              <a:gd name="connsiteY5" fmla="*/ 1037218 h 1568706"/>
              <a:gd name="connsiteX6" fmla="*/ 252848 w 1037154"/>
              <a:gd name="connsiteY6" fmla="*/ 784403 h 1568706"/>
              <a:gd name="connsiteX7" fmla="*/ 0 w 1037154"/>
              <a:gd name="connsiteY7" fmla="*/ 531555 h 156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7154" h="1568706">
                <a:moveTo>
                  <a:pt x="0" y="0"/>
                </a:moveTo>
                <a:lnTo>
                  <a:pt x="252848" y="0"/>
                </a:lnTo>
                <a:lnTo>
                  <a:pt x="1037154" y="784403"/>
                </a:lnTo>
                <a:lnTo>
                  <a:pt x="252848" y="1568706"/>
                </a:lnTo>
                <a:lnTo>
                  <a:pt x="0" y="1568706"/>
                </a:lnTo>
                <a:lnTo>
                  <a:pt x="0" y="1037218"/>
                </a:lnTo>
                <a:lnTo>
                  <a:pt x="252848" y="784403"/>
                </a:lnTo>
                <a:lnTo>
                  <a:pt x="0" y="531555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1" name="Free-form: Shape 966">
            <a:extLst>
              <a:ext uri="{FF2B5EF4-FFF2-40B4-BE49-F238E27FC236}">
                <a16:creationId xmlns:a16="http://schemas.microsoft.com/office/drawing/2014/main" id="{2E1271DA-4BED-91C2-D1F5-D2C41A45BDDC}"/>
              </a:ext>
            </a:extLst>
          </p:cNvPr>
          <p:cNvSpPr/>
          <p:nvPr userDrawn="1"/>
        </p:nvSpPr>
        <p:spPr>
          <a:xfrm>
            <a:off x="0" y="1"/>
            <a:ext cx="784304" cy="784304"/>
          </a:xfrm>
          <a:custGeom>
            <a:avLst/>
            <a:gdLst>
              <a:gd name="connsiteX0" fmla="*/ 0 w 554226"/>
              <a:gd name="connsiteY0" fmla="*/ 554226 h 554226"/>
              <a:gd name="connsiteX1" fmla="*/ 554226 w 554226"/>
              <a:gd name="connsiteY1" fmla="*/ 0 h 554226"/>
              <a:gd name="connsiteX2" fmla="*/ 0 w 554226"/>
              <a:gd name="connsiteY2" fmla="*/ 0 h 554226"/>
              <a:gd name="connsiteX3" fmla="*/ 0 w 554226"/>
              <a:gd name="connsiteY3" fmla="*/ 554226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226" h="554226">
                <a:moveTo>
                  <a:pt x="0" y="554226"/>
                </a:moveTo>
                <a:cubicBezTo>
                  <a:pt x="306127" y="554226"/>
                  <a:pt x="554226" y="306057"/>
                  <a:pt x="554226" y="0"/>
                </a:cubicBezTo>
                <a:lnTo>
                  <a:pt x="0" y="0"/>
                </a:lnTo>
                <a:lnTo>
                  <a:pt x="0" y="554226"/>
                </a:lnTo>
                <a:close/>
              </a:path>
            </a:pathLst>
          </a:custGeom>
          <a:solidFill>
            <a:srgbClr val="223454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097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-form: Shape 38">
            <a:extLst>
              <a:ext uri="{FF2B5EF4-FFF2-40B4-BE49-F238E27FC236}">
                <a16:creationId xmlns:a16="http://schemas.microsoft.com/office/drawing/2014/main" id="{A63CC9B5-BA7A-B29A-9797-5EAA7504A166}"/>
              </a:ext>
            </a:extLst>
          </p:cNvPr>
          <p:cNvSpPr/>
          <p:nvPr userDrawn="1"/>
        </p:nvSpPr>
        <p:spPr>
          <a:xfrm>
            <a:off x="1668309" y="1717983"/>
            <a:ext cx="107" cy="10821"/>
          </a:xfrm>
          <a:custGeom>
            <a:avLst/>
            <a:gdLst>
              <a:gd name="connsiteX0" fmla="*/ 0 w 69"/>
              <a:gd name="connsiteY0" fmla="*/ 0 h 6982"/>
              <a:gd name="connsiteX1" fmla="*/ 0 w 69"/>
              <a:gd name="connsiteY1" fmla="*/ 0 h 6982"/>
              <a:gd name="connsiteX2" fmla="*/ 70 w 69"/>
              <a:gd name="connsiteY2" fmla="*/ 0 h 6982"/>
              <a:gd name="connsiteX3" fmla="*/ 0 w 69"/>
              <a:gd name="connsiteY3" fmla="*/ 0 h 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" h="6982">
                <a:moveTo>
                  <a:pt x="0" y="0"/>
                </a:moveTo>
                <a:lnTo>
                  <a:pt x="0" y="0"/>
                </a:lnTo>
                <a:lnTo>
                  <a:pt x="70" y="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Title 6">
            <a:extLst>
              <a:ext uri="{FF2B5EF4-FFF2-40B4-BE49-F238E27FC236}">
                <a16:creationId xmlns:a16="http://schemas.microsoft.com/office/drawing/2014/main" id="{D4A6EFE7-A7B6-452E-E88E-1834B6A1E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784" y="2751892"/>
            <a:ext cx="9266707" cy="1846659"/>
          </a:xfrm>
        </p:spPr>
        <p:txBody>
          <a:bodyPr wrap="square" anchor="t" anchorCtr="0">
            <a:spAutoFit/>
          </a:bodyPr>
          <a:lstStyle>
            <a:lvl1pPr>
              <a:defRPr kumimoji="0" lang="en-GB" sz="6000" b="1" i="0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Free-form: Shape 556">
            <a:extLst>
              <a:ext uri="{FF2B5EF4-FFF2-40B4-BE49-F238E27FC236}">
                <a16:creationId xmlns:a16="http://schemas.microsoft.com/office/drawing/2014/main" id="{EAEC6E9B-2C21-BDDE-C108-D839F151D2C8}"/>
              </a:ext>
            </a:extLst>
          </p:cNvPr>
          <p:cNvSpPr/>
          <p:nvPr userDrawn="1"/>
        </p:nvSpPr>
        <p:spPr>
          <a:xfrm>
            <a:off x="9704405" y="597325"/>
            <a:ext cx="2034628" cy="549370"/>
          </a:xfrm>
          <a:custGeom>
            <a:avLst/>
            <a:gdLst>
              <a:gd name="connsiteX0" fmla="*/ 7953848 w 9524996"/>
              <a:gd name="connsiteY0" fmla="*/ 2495454 h 2571845"/>
              <a:gd name="connsiteX1" fmla="*/ 7979279 w 9524996"/>
              <a:gd name="connsiteY1" fmla="*/ 2506217 h 2571845"/>
              <a:gd name="connsiteX2" fmla="*/ 7989853 w 9524996"/>
              <a:gd name="connsiteY2" fmla="*/ 2532602 h 2571845"/>
              <a:gd name="connsiteX3" fmla="*/ 7979279 w 9524996"/>
              <a:gd name="connsiteY3" fmla="*/ 2558986 h 2571845"/>
              <a:gd name="connsiteX4" fmla="*/ 7953848 w 9524996"/>
              <a:gd name="connsiteY4" fmla="*/ 2569749 h 2571845"/>
              <a:gd name="connsiteX5" fmla="*/ 7927464 w 9524996"/>
              <a:gd name="connsiteY5" fmla="*/ 2558986 h 2571845"/>
              <a:gd name="connsiteX6" fmla="*/ 7916510 w 9524996"/>
              <a:gd name="connsiteY6" fmla="*/ 2532602 h 2571845"/>
              <a:gd name="connsiteX7" fmla="*/ 7927464 w 9524996"/>
              <a:gd name="connsiteY7" fmla="*/ 2506217 h 2571845"/>
              <a:gd name="connsiteX8" fmla="*/ 7953848 w 9524996"/>
              <a:gd name="connsiteY8" fmla="*/ 2495454 h 2571845"/>
              <a:gd name="connsiteX9" fmla="*/ 740950 w 9524996"/>
              <a:gd name="connsiteY9" fmla="*/ 2373249 h 2571845"/>
              <a:gd name="connsiteX10" fmla="*/ 740950 w 9524996"/>
              <a:gd name="connsiteY10" fmla="*/ 2521267 h 2571845"/>
              <a:gd name="connsiteX11" fmla="*/ 837820 w 9524996"/>
              <a:gd name="connsiteY11" fmla="*/ 2521267 h 2571845"/>
              <a:gd name="connsiteX12" fmla="*/ 901448 w 9524996"/>
              <a:gd name="connsiteY12" fmla="*/ 2501931 h 2571845"/>
              <a:gd name="connsiteX13" fmla="*/ 901542 w 9524996"/>
              <a:gd name="connsiteY13" fmla="*/ 2501836 h 2571845"/>
              <a:gd name="connsiteX14" fmla="*/ 924402 w 9524996"/>
              <a:gd name="connsiteY14" fmla="*/ 2448401 h 2571845"/>
              <a:gd name="connsiteX15" fmla="*/ 900304 w 9524996"/>
              <a:gd name="connsiteY15" fmla="*/ 2393442 h 2571845"/>
              <a:gd name="connsiteX16" fmla="*/ 835915 w 9524996"/>
              <a:gd name="connsiteY16" fmla="*/ 2373249 h 2571845"/>
              <a:gd name="connsiteX17" fmla="*/ 6301451 w 9524996"/>
              <a:gd name="connsiteY17" fmla="*/ 2278951 h 2571845"/>
              <a:gd name="connsiteX18" fmla="*/ 6245444 w 9524996"/>
              <a:gd name="connsiteY18" fmla="*/ 2293239 h 2571845"/>
              <a:gd name="connsiteX19" fmla="*/ 6205343 w 9524996"/>
              <a:gd name="connsiteY19" fmla="*/ 2335339 h 2571845"/>
              <a:gd name="connsiteX20" fmla="*/ 6190294 w 9524996"/>
              <a:gd name="connsiteY20" fmla="*/ 2400300 h 2571845"/>
              <a:gd name="connsiteX21" fmla="*/ 6205343 w 9524996"/>
              <a:gd name="connsiteY21" fmla="*/ 2466308 h 2571845"/>
              <a:gd name="connsiteX22" fmla="*/ 6245444 w 9524996"/>
              <a:gd name="connsiteY22" fmla="*/ 2508980 h 2571845"/>
              <a:gd name="connsiteX23" fmla="*/ 6301451 w 9524996"/>
              <a:gd name="connsiteY23" fmla="*/ 2523648 h 2571845"/>
              <a:gd name="connsiteX24" fmla="*/ 6357648 w 9524996"/>
              <a:gd name="connsiteY24" fmla="*/ 2508980 h 2571845"/>
              <a:gd name="connsiteX25" fmla="*/ 6398320 w 9524996"/>
              <a:gd name="connsiteY25" fmla="*/ 2466308 h 2571845"/>
              <a:gd name="connsiteX26" fmla="*/ 6413370 w 9524996"/>
              <a:gd name="connsiteY26" fmla="*/ 2400966 h 2571845"/>
              <a:gd name="connsiteX27" fmla="*/ 6398320 w 9524996"/>
              <a:gd name="connsiteY27" fmla="*/ 2336006 h 2571845"/>
              <a:gd name="connsiteX28" fmla="*/ 6398320 w 9524996"/>
              <a:gd name="connsiteY28" fmla="*/ 2335911 h 2571845"/>
              <a:gd name="connsiteX29" fmla="*/ 6357648 w 9524996"/>
              <a:gd name="connsiteY29" fmla="*/ 2293620 h 2571845"/>
              <a:gd name="connsiteX30" fmla="*/ 6301451 w 9524996"/>
              <a:gd name="connsiteY30" fmla="*/ 2278951 h 2571845"/>
              <a:gd name="connsiteX31" fmla="*/ 4197378 w 9524996"/>
              <a:gd name="connsiteY31" fmla="*/ 2278951 h 2571845"/>
              <a:gd name="connsiteX32" fmla="*/ 4141371 w 9524996"/>
              <a:gd name="connsiteY32" fmla="*/ 2293239 h 2571845"/>
              <a:gd name="connsiteX33" fmla="*/ 4101271 w 9524996"/>
              <a:gd name="connsiteY33" fmla="*/ 2335339 h 2571845"/>
              <a:gd name="connsiteX34" fmla="*/ 4086221 w 9524996"/>
              <a:gd name="connsiteY34" fmla="*/ 2400300 h 2571845"/>
              <a:gd name="connsiteX35" fmla="*/ 4101271 w 9524996"/>
              <a:gd name="connsiteY35" fmla="*/ 2466308 h 2571845"/>
              <a:gd name="connsiteX36" fmla="*/ 4141371 w 9524996"/>
              <a:gd name="connsiteY36" fmla="*/ 2508980 h 2571845"/>
              <a:gd name="connsiteX37" fmla="*/ 4197378 w 9524996"/>
              <a:gd name="connsiteY37" fmla="*/ 2523648 h 2571845"/>
              <a:gd name="connsiteX38" fmla="*/ 4253576 w 9524996"/>
              <a:gd name="connsiteY38" fmla="*/ 2508980 h 2571845"/>
              <a:gd name="connsiteX39" fmla="*/ 4294247 w 9524996"/>
              <a:gd name="connsiteY39" fmla="*/ 2466308 h 2571845"/>
              <a:gd name="connsiteX40" fmla="*/ 4309297 w 9524996"/>
              <a:gd name="connsiteY40" fmla="*/ 2400966 h 2571845"/>
              <a:gd name="connsiteX41" fmla="*/ 4294247 w 9524996"/>
              <a:gd name="connsiteY41" fmla="*/ 2336006 h 2571845"/>
              <a:gd name="connsiteX42" fmla="*/ 4294247 w 9524996"/>
              <a:gd name="connsiteY42" fmla="*/ 2335911 h 2571845"/>
              <a:gd name="connsiteX43" fmla="*/ 4253576 w 9524996"/>
              <a:gd name="connsiteY43" fmla="*/ 2293620 h 2571845"/>
              <a:gd name="connsiteX44" fmla="*/ 4197378 w 9524996"/>
              <a:gd name="connsiteY44" fmla="*/ 2278951 h 2571845"/>
              <a:gd name="connsiteX45" fmla="*/ 1939290 w 9524996"/>
              <a:gd name="connsiteY45" fmla="*/ 2278951 h 2571845"/>
              <a:gd name="connsiteX46" fmla="*/ 1883282 w 9524996"/>
              <a:gd name="connsiteY46" fmla="*/ 2293239 h 2571845"/>
              <a:gd name="connsiteX47" fmla="*/ 1843182 w 9524996"/>
              <a:gd name="connsiteY47" fmla="*/ 2335339 h 2571845"/>
              <a:gd name="connsiteX48" fmla="*/ 1828132 w 9524996"/>
              <a:gd name="connsiteY48" fmla="*/ 2400300 h 2571845"/>
              <a:gd name="connsiteX49" fmla="*/ 1843182 w 9524996"/>
              <a:gd name="connsiteY49" fmla="*/ 2466308 h 2571845"/>
              <a:gd name="connsiteX50" fmla="*/ 1883282 w 9524996"/>
              <a:gd name="connsiteY50" fmla="*/ 2508980 h 2571845"/>
              <a:gd name="connsiteX51" fmla="*/ 1939290 w 9524996"/>
              <a:gd name="connsiteY51" fmla="*/ 2523648 h 2571845"/>
              <a:gd name="connsiteX52" fmla="*/ 1995487 w 9524996"/>
              <a:gd name="connsiteY52" fmla="*/ 2508980 h 2571845"/>
              <a:gd name="connsiteX53" fmla="*/ 2036158 w 9524996"/>
              <a:gd name="connsiteY53" fmla="*/ 2466308 h 2571845"/>
              <a:gd name="connsiteX54" fmla="*/ 2051208 w 9524996"/>
              <a:gd name="connsiteY54" fmla="*/ 2400966 h 2571845"/>
              <a:gd name="connsiteX55" fmla="*/ 2036158 w 9524996"/>
              <a:gd name="connsiteY55" fmla="*/ 2336006 h 2571845"/>
              <a:gd name="connsiteX56" fmla="*/ 2036158 w 9524996"/>
              <a:gd name="connsiteY56" fmla="*/ 2335911 h 2571845"/>
              <a:gd name="connsiteX57" fmla="*/ 1995487 w 9524996"/>
              <a:gd name="connsiteY57" fmla="*/ 2293620 h 2571845"/>
              <a:gd name="connsiteX58" fmla="*/ 1939290 w 9524996"/>
              <a:gd name="connsiteY58" fmla="*/ 2278951 h 2571845"/>
              <a:gd name="connsiteX59" fmla="*/ 7138984 w 9524996"/>
              <a:gd name="connsiteY59" fmla="*/ 2277522 h 2571845"/>
              <a:gd name="connsiteX60" fmla="*/ 7068309 w 9524996"/>
              <a:gd name="connsiteY60" fmla="*/ 2304097 h 2571845"/>
              <a:gd name="connsiteX61" fmla="*/ 7035067 w 9524996"/>
              <a:gd name="connsiteY61" fmla="*/ 2377344 h 2571845"/>
              <a:gd name="connsiteX62" fmla="*/ 7243092 w 9524996"/>
              <a:gd name="connsiteY62" fmla="*/ 2377344 h 2571845"/>
              <a:gd name="connsiteX63" fmla="*/ 7229185 w 9524996"/>
              <a:gd name="connsiteY63" fmla="*/ 2323528 h 2571845"/>
              <a:gd name="connsiteX64" fmla="*/ 7229281 w 9524996"/>
              <a:gd name="connsiteY64" fmla="*/ 2323528 h 2571845"/>
              <a:gd name="connsiteX65" fmla="*/ 7191658 w 9524996"/>
              <a:gd name="connsiteY65" fmla="*/ 2289238 h 2571845"/>
              <a:gd name="connsiteX66" fmla="*/ 7138984 w 9524996"/>
              <a:gd name="connsiteY66" fmla="*/ 2277522 h 2571845"/>
              <a:gd name="connsiteX67" fmla="*/ 3037995 w 9524996"/>
              <a:gd name="connsiteY67" fmla="*/ 2277522 h 2571845"/>
              <a:gd name="connsiteX68" fmla="*/ 2967320 w 9524996"/>
              <a:gd name="connsiteY68" fmla="*/ 2304097 h 2571845"/>
              <a:gd name="connsiteX69" fmla="*/ 2934078 w 9524996"/>
              <a:gd name="connsiteY69" fmla="*/ 2377344 h 2571845"/>
              <a:gd name="connsiteX70" fmla="*/ 3142104 w 9524996"/>
              <a:gd name="connsiteY70" fmla="*/ 2377344 h 2571845"/>
              <a:gd name="connsiteX71" fmla="*/ 3128197 w 9524996"/>
              <a:gd name="connsiteY71" fmla="*/ 2323528 h 2571845"/>
              <a:gd name="connsiteX72" fmla="*/ 3128292 w 9524996"/>
              <a:gd name="connsiteY72" fmla="*/ 2323528 h 2571845"/>
              <a:gd name="connsiteX73" fmla="*/ 3090669 w 9524996"/>
              <a:gd name="connsiteY73" fmla="*/ 2289238 h 2571845"/>
              <a:gd name="connsiteX74" fmla="*/ 3037995 w 9524996"/>
              <a:gd name="connsiteY74" fmla="*/ 2277522 h 2571845"/>
              <a:gd name="connsiteX75" fmla="*/ 1194912 w 9524996"/>
              <a:gd name="connsiteY75" fmla="*/ 2277522 h 2571845"/>
              <a:gd name="connsiteX76" fmla="*/ 1124236 w 9524996"/>
              <a:gd name="connsiteY76" fmla="*/ 2304097 h 2571845"/>
              <a:gd name="connsiteX77" fmla="*/ 1090994 w 9524996"/>
              <a:gd name="connsiteY77" fmla="*/ 2377344 h 2571845"/>
              <a:gd name="connsiteX78" fmla="*/ 1299021 w 9524996"/>
              <a:gd name="connsiteY78" fmla="*/ 2377344 h 2571845"/>
              <a:gd name="connsiteX79" fmla="*/ 1285114 w 9524996"/>
              <a:gd name="connsiteY79" fmla="*/ 2323528 h 2571845"/>
              <a:gd name="connsiteX80" fmla="*/ 1285209 w 9524996"/>
              <a:gd name="connsiteY80" fmla="*/ 2323528 h 2571845"/>
              <a:gd name="connsiteX81" fmla="*/ 1247585 w 9524996"/>
              <a:gd name="connsiteY81" fmla="*/ 2289238 h 2571845"/>
              <a:gd name="connsiteX82" fmla="*/ 1194912 w 9524996"/>
              <a:gd name="connsiteY82" fmla="*/ 2277522 h 2571845"/>
              <a:gd name="connsiteX83" fmla="*/ 2436780 w 9524996"/>
              <a:gd name="connsiteY83" fmla="*/ 2236755 h 2571845"/>
              <a:gd name="connsiteX84" fmla="*/ 2491549 w 9524996"/>
              <a:gd name="connsiteY84" fmla="*/ 2236755 h 2571845"/>
              <a:gd name="connsiteX85" fmla="*/ 2491549 w 9524996"/>
              <a:gd name="connsiteY85" fmla="*/ 2236850 h 2571845"/>
              <a:gd name="connsiteX86" fmla="*/ 2491549 w 9524996"/>
              <a:gd name="connsiteY86" fmla="*/ 2566320 h 2571845"/>
              <a:gd name="connsiteX87" fmla="*/ 2436780 w 9524996"/>
              <a:gd name="connsiteY87" fmla="*/ 2566320 h 2571845"/>
              <a:gd name="connsiteX88" fmla="*/ 2436780 w 9524996"/>
              <a:gd name="connsiteY88" fmla="*/ 2517552 h 2571845"/>
              <a:gd name="connsiteX89" fmla="*/ 2393156 w 9524996"/>
              <a:gd name="connsiteY89" fmla="*/ 2556890 h 2571845"/>
              <a:gd name="connsiteX90" fmla="*/ 2331529 w 9524996"/>
              <a:gd name="connsiteY90" fmla="*/ 2571178 h 2571845"/>
              <a:gd name="connsiteX91" fmla="*/ 2262473 w 9524996"/>
              <a:gd name="connsiteY91" fmla="*/ 2555080 h 2571845"/>
              <a:gd name="connsiteX92" fmla="*/ 2214086 w 9524996"/>
              <a:gd name="connsiteY92" fmla="*/ 2507360 h 2571845"/>
              <a:gd name="connsiteX93" fmla="*/ 2196274 w 9524996"/>
              <a:gd name="connsiteY93" fmla="*/ 2429827 h 2571845"/>
              <a:gd name="connsiteX94" fmla="*/ 2196274 w 9524996"/>
              <a:gd name="connsiteY94" fmla="*/ 2236850 h 2571845"/>
              <a:gd name="connsiteX95" fmla="*/ 2250471 w 9524996"/>
              <a:gd name="connsiteY95" fmla="*/ 2236850 h 2571845"/>
              <a:gd name="connsiteX96" fmla="*/ 2250471 w 9524996"/>
              <a:gd name="connsiteY96" fmla="*/ 2422588 h 2571845"/>
              <a:gd name="connsiteX97" fmla="*/ 2275141 w 9524996"/>
              <a:gd name="connsiteY97" fmla="*/ 2497359 h 2571845"/>
              <a:gd name="connsiteX98" fmla="*/ 2342483 w 9524996"/>
              <a:gd name="connsiteY98" fmla="*/ 2523553 h 2571845"/>
              <a:gd name="connsiteX99" fmla="*/ 2411539 w 9524996"/>
              <a:gd name="connsiteY99" fmla="*/ 2496502 h 2571845"/>
              <a:gd name="connsiteX100" fmla="*/ 2436780 w 9524996"/>
              <a:gd name="connsiteY100" fmla="*/ 2417635 h 2571845"/>
              <a:gd name="connsiteX101" fmla="*/ 7705435 w 9524996"/>
              <a:gd name="connsiteY101" fmla="*/ 2231326 h 2571845"/>
              <a:gd name="connsiteX102" fmla="*/ 7793732 w 9524996"/>
              <a:gd name="connsiteY102" fmla="*/ 2258949 h 2571845"/>
              <a:gd name="connsiteX103" fmla="*/ 7829927 w 9524996"/>
              <a:gd name="connsiteY103" fmla="*/ 2334672 h 2571845"/>
              <a:gd name="connsiteX104" fmla="*/ 7775158 w 9524996"/>
              <a:gd name="connsiteY104" fmla="*/ 2334672 h 2571845"/>
              <a:gd name="connsiteX105" fmla="*/ 7754394 w 9524996"/>
              <a:gd name="connsiteY105" fmla="*/ 2293143 h 2571845"/>
              <a:gd name="connsiteX106" fmla="*/ 7703531 w 9524996"/>
              <a:gd name="connsiteY106" fmla="*/ 2277522 h 2571845"/>
              <a:gd name="connsiteX107" fmla="*/ 7656763 w 9524996"/>
              <a:gd name="connsiteY107" fmla="*/ 2290286 h 2571845"/>
              <a:gd name="connsiteX108" fmla="*/ 7639332 w 9524996"/>
              <a:gd name="connsiteY108" fmla="*/ 2323338 h 2571845"/>
              <a:gd name="connsiteX109" fmla="*/ 7649714 w 9524996"/>
              <a:gd name="connsiteY109" fmla="*/ 2350198 h 2571845"/>
              <a:gd name="connsiteX110" fmla="*/ 7676289 w 9524996"/>
              <a:gd name="connsiteY110" fmla="*/ 2367057 h 2571845"/>
              <a:gd name="connsiteX111" fmla="*/ 7720295 w 9524996"/>
              <a:gd name="connsiteY111" fmla="*/ 2381154 h 2571845"/>
              <a:gd name="connsiteX112" fmla="*/ 7778016 w 9524996"/>
              <a:gd name="connsiteY112" fmla="*/ 2400109 h 2571845"/>
              <a:gd name="connsiteX113" fmla="*/ 7816211 w 9524996"/>
              <a:gd name="connsiteY113" fmla="*/ 2427922 h 2571845"/>
              <a:gd name="connsiteX114" fmla="*/ 7832880 w 9524996"/>
              <a:gd name="connsiteY114" fmla="*/ 2476690 h 2571845"/>
              <a:gd name="connsiteX115" fmla="*/ 7817831 w 9524996"/>
              <a:gd name="connsiteY115" fmla="*/ 2525458 h 2571845"/>
              <a:gd name="connsiteX116" fmla="*/ 7775540 w 9524996"/>
              <a:gd name="connsiteY116" fmla="*/ 2559558 h 2571845"/>
              <a:gd name="connsiteX117" fmla="*/ 7712674 w 9524996"/>
              <a:gd name="connsiteY117" fmla="*/ 2571845 h 2571845"/>
              <a:gd name="connsiteX118" fmla="*/ 7644571 w 9524996"/>
              <a:gd name="connsiteY118" fmla="*/ 2558891 h 2571845"/>
              <a:gd name="connsiteX119" fmla="*/ 7644571 w 9524996"/>
              <a:gd name="connsiteY119" fmla="*/ 2558796 h 2571845"/>
              <a:gd name="connsiteX120" fmla="*/ 7597231 w 9524996"/>
              <a:gd name="connsiteY120" fmla="*/ 2522601 h 2571845"/>
              <a:gd name="connsiteX121" fmla="*/ 7577896 w 9524996"/>
              <a:gd name="connsiteY121" fmla="*/ 2469356 h 2571845"/>
              <a:gd name="connsiteX122" fmla="*/ 7634475 w 9524996"/>
              <a:gd name="connsiteY122" fmla="*/ 2469356 h 2571845"/>
              <a:gd name="connsiteX123" fmla="*/ 7657525 w 9524996"/>
              <a:gd name="connsiteY123" fmla="*/ 2509647 h 2571845"/>
              <a:gd name="connsiteX124" fmla="*/ 7711913 w 9524996"/>
              <a:gd name="connsiteY124" fmla="*/ 2525268 h 2571845"/>
              <a:gd name="connsiteX125" fmla="*/ 7761252 w 9524996"/>
              <a:gd name="connsiteY125" fmla="*/ 2511361 h 2571845"/>
              <a:gd name="connsiteX126" fmla="*/ 7779445 w 9524996"/>
              <a:gd name="connsiteY126" fmla="*/ 2476500 h 2571845"/>
              <a:gd name="connsiteX127" fmla="*/ 7760109 w 9524996"/>
              <a:gd name="connsiteY127" fmla="*/ 2444400 h 2571845"/>
              <a:gd name="connsiteX128" fmla="*/ 7700578 w 9524996"/>
              <a:gd name="connsiteY128" fmla="*/ 2423636 h 2571845"/>
              <a:gd name="connsiteX129" fmla="*/ 7640665 w 9524996"/>
              <a:gd name="connsiteY129" fmla="*/ 2404014 h 2571845"/>
              <a:gd name="connsiteX130" fmla="*/ 7601137 w 9524996"/>
              <a:gd name="connsiteY130" fmla="*/ 2374677 h 2571845"/>
              <a:gd name="connsiteX131" fmla="*/ 7584468 w 9524996"/>
              <a:gd name="connsiteY131" fmla="*/ 2323242 h 2571845"/>
              <a:gd name="connsiteX132" fmla="*/ 7599517 w 9524996"/>
              <a:gd name="connsiteY132" fmla="*/ 2276855 h 2571845"/>
              <a:gd name="connsiteX133" fmla="*/ 7642190 w 9524996"/>
              <a:gd name="connsiteY133" fmla="*/ 2243613 h 2571845"/>
              <a:gd name="connsiteX134" fmla="*/ 7705435 w 9524996"/>
              <a:gd name="connsiteY134" fmla="*/ 2231326 h 2571845"/>
              <a:gd name="connsiteX135" fmla="*/ 7141556 w 9524996"/>
              <a:gd name="connsiteY135" fmla="*/ 2231326 h 2571845"/>
              <a:gd name="connsiteX136" fmla="*/ 7224518 w 9524996"/>
              <a:gd name="connsiteY136" fmla="*/ 2251709 h 2571845"/>
              <a:gd name="connsiteX137" fmla="*/ 7280145 w 9524996"/>
              <a:gd name="connsiteY137" fmla="*/ 2308098 h 2571845"/>
              <a:gd name="connsiteX138" fmla="*/ 7299766 w 9524996"/>
              <a:gd name="connsiteY138" fmla="*/ 2388965 h 2571845"/>
              <a:gd name="connsiteX139" fmla="*/ 7297766 w 9524996"/>
              <a:gd name="connsiteY139" fmla="*/ 2422017 h 2571845"/>
              <a:gd name="connsiteX140" fmla="*/ 7034495 w 9524996"/>
              <a:gd name="connsiteY140" fmla="*/ 2422017 h 2571845"/>
              <a:gd name="connsiteX141" fmla="*/ 7067737 w 9524996"/>
              <a:gd name="connsiteY141" fmla="*/ 2497931 h 2571845"/>
              <a:gd name="connsiteX142" fmla="*/ 7141556 w 9524996"/>
              <a:gd name="connsiteY142" fmla="*/ 2525363 h 2571845"/>
              <a:gd name="connsiteX143" fmla="*/ 7200706 w 9524996"/>
              <a:gd name="connsiteY143" fmla="*/ 2508885 h 2571845"/>
              <a:gd name="connsiteX144" fmla="*/ 7234139 w 9524996"/>
              <a:gd name="connsiteY144" fmla="*/ 2464689 h 2571845"/>
              <a:gd name="connsiteX145" fmla="*/ 7293098 w 9524996"/>
              <a:gd name="connsiteY145" fmla="*/ 2464689 h 2571845"/>
              <a:gd name="connsiteX146" fmla="*/ 7240044 w 9524996"/>
              <a:gd name="connsiteY146" fmla="*/ 2542032 h 2571845"/>
              <a:gd name="connsiteX147" fmla="*/ 7141556 w 9524996"/>
              <a:gd name="connsiteY147" fmla="*/ 2571750 h 2571845"/>
              <a:gd name="connsiteX148" fmla="*/ 7057545 w 9524996"/>
              <a:gd name="connsiteY148" fmla="*/ 2550604 h 2571845"/>
              <a:gd name="connsiteX149" fmla="*/ 6999633 w 9524996"/>
              <a:gd name="connsiteY149" fmla="*/ 2490692 h 2571845"/>
              <a:gd name="connsiteX150" fmla="*/ 6978488 w 9524996"/>
              <a:gd name="connsiteY150" fmla="*/ 2400871 h 2571845"/>
              <a:gd name="connsiteX151" fmla="*/ 6999062 w 9524996"/>
              <a:gd name="connsiteY151" fmla="*/ 2311241 h 2571845"/>
              <a:gd name="connsiteX152" fmla="*/ 7056402 w 9524996"/>
              <a:gd name="connsiteY152" fmla="*/ 2252091 h 2571845"/>
              <a:gd name="connsiteX153" fmla="*/ 7141556 w 9524996"/>
              <a:gd name="connsiteY153" fmla="*/ 2231326 h 2571845"/>
              <a:gd name="connsiteX154" fmla="*/ 6290688 w 9524996"/>
              <a:gd name="connsiteY154" fmla="*/ 2231326 h 2571845"/>
              <a:gd name="connsiteX155" fmla="*/ 6365840 w 9524996"/>
              <a:gd name="connsiteY155" fmla="*/ 2249900 h 2571845"/>
              <a:gd name="connsiteX156" fmla="*/ 6413370 w 9524996"/>
              <a:gd name="connsiteY156" fmla="*/ 2296858 h 2571845"/>
              <a:gd name="connsiteX157" fmla="*/ 6413370 w 9524996"/>
              <a:gd name="connsiteY157" fmla="*/ 2236755 h 2571845"/>
              <a:gd name="connsiteX158" fmla="*/ 6468615 w 9524996"/>
              <a:gd name="connsiteY158" fmla="*/ 2236755 h 2571845"/>
              <a:gd name="connsiteX159" fmla="*/ 6468615 w 9524996"/>
              <a:gd name="connsiteY159" fmla="*/ 2566225 h 2571845"/>
              <a:gd name="connsiteX160" fmla="*/ 6413370 w 9524996"/>
              <a:gd name="connsiteY160" fmla="*/ 2566225 h 2571845"/>
              <a:gd name="connsiteX161" fmla="*/ 6413370 w 9524996"/>
              <a:gd name="connsiteY161" fmla="*/ 2504979 h 2571845"/>
              <a:gd name="connsiteX162" fmla="*/ 6364792 w 9524996"/>
              <a:gd name="connsiteY162" fmla="*/ 2552700 h 2571845"/>
              <a:gd name="connsiteX163" fmla="*/ 6290021 w 9524996"/>
              <a:gd name="connsiteY163" fmla="*/ 2571654 h 2571845"/>
              <a:gd name="connsiteX164" fmla="*/ 6210583 w 9524996"/>
              <a:gd name="connsiteY164" fmla="*/ 2549937 h 2571845"/>
              <a:gd name="connsiteX165" fmla="*/ 6154766 w 9524996"/>
              <a:gd name="connsiteY165" fmla="*/ 2489263 h 2571845"/>
              <a:gd name="connsiteX166" fmla="*/ 6134192 w 9524996"/>
              <a:gd name="connsiteY166" fmla="*/ 2400204 h 2571845"/>
              <a:gd name="connsiteX167" fmla="*/ 6154766 w 9524996"/>
              <a:gd name="connsiteY167" fmla="*/ 2311526 h 2571845"/>
              <a:gd name="connsiteX168" fmla="*/ 6154861 w 9524996"/>
              <a:gd name="connsiteY168" fmla="*/ 2311622 h 2571845"/>
              <a:gd name="connsiteX169" fmla="*/ 6211059 w 9524996"/>
              <a:gd name="connsiteY169" fmla="*/ 2252281 h 2571845"/>
              <a:gd name="connsiteX170" fmla="*/ 6290688 w 9524996"/>
              <a:gd name="connsiteY170" fmla="*/ 2231326 h 2571845"/>
              <a:gd name="connsiteX171" fmla="*/ 5170453 w 9524996"/>
              <a:gd name="connsiteY171" fmla="*/ 2231326 h 2571845"/>
              <a:gd name="connsiteX172" fmla="*/ 5258749 w 9524996"/>
              <a:gd name="connsiteY172" fmla="*/ 2258949 h 2571845"/>
              <a:gd name="connsiteX173" fmla="*/ 5294945 w 9524996"/>
              <a:gd name="connsiteY173" fmla="*/ 2334672 h 2571845"/>
              <a:gd name="connsiteX174" fmla="*/ 5240176 w 9524996"/>
              <a:gd name="connsiteY174" fmla="*/ 2334672 h 2571845"/>
              <a:gd name="connsiteX175" fmla="*/ 5219411 w 9524996"/>
              <a:gd name="connsiteY175" fmla="*/ 2293143 h 2571845"/>
              <a:gd name="connsiteX176" fmla="*/ 5168548 w 9524996"/>
              <a:gd name="connsiteY176" fmla="*/ 2277522 h 2571845"/>
              <a:gd name="connsiteX177" fmla="*/ 5121780 w 9524996"/>
              <a:gd name="connsiteY177" fmla="*/ 2290286 h 2571845"/>
              <a:gd name="connsiteX178" fmla="*/ 5104349 w 9524996"/>
              <a:gd name="connsiteY178" fmla="*/ 2323338 h 2571845"/>
              <a:gd name="connsiteX179" fmla="*/ 5114731 w 9524996"/>
              <a:gd name="connsiteY179" fmla="*/ 2350198 h 2571845"/>
              <a:gd name="connsiteX180" fmla="*/ 5141306 w 9524996"/>
              <a:gd name="connsiteY180" fmla="*/ 2367057 h 2571845"/>
              <a:gd name="connsiteX181" fmla="*/ 5185312 w 9524996"/>
              <a:gd name="connsiteY181" fmla="*/ 2381154 h 2571845"/>
              <a:gd name="connsiteX182" fmla="*/ 5243033 w 9524996"/>
              <a:gd name="connsiteY182" fmla="*/ 2400109 h 2571845"/>
              <a:gd name="connsiteX183" fmla="*/ 5281229 w 9524996"/>
              <a:gd name="connsiteY183" fmla="*/ 2427922 h 2571845"/>
              <a:gd name="connsiteX184" fmla="*/ 5297897 w 9524996"/>
              <a:gd name="connsiteY184" fmla="*/ 2476690 h 2571845"/>
              <a:gd name="connsiteX185" fmla="*/ 5282848 w 9524996"/>
              <a:gd name="connsiteY185" fmla="*/ 2525458 h 2571845"/>
              <a:gd name="connsiteX186" fmla="*/ 5240557 w 9524996"/>
              <a:gd name="connsiteY186" fmla="*/ 2559558 h 2571845"/>
              <a:gd name="connsiteX187" fmla="*/ 5177692 w 9524996"/>
              <a:gd name="connsiteY187" fmla="*/ 2571845 h 2571845"/>
              <a:gd name="connsiteX188" fmla="*/ 5109588 w 9524996"/>
              <a:gd name="connsiteY188" fmla="*/ 2558891 h 2571845"/>
              <a:gd name="connsiteX189" fmla="*/ 5109588 w 9524996"/>
              <a:gd name="connsiteY189" fmla="*/ 2558796 h 2571845"/>
              <a:gd name="connsiteX190" fmla="*/ 5062248 w 9524996"/>
              <a:gd name="connsiteY190" fmla="*/ 2522601 h 2571845"/>
              <a:gd name="connsiteX191" fmla="*/ 5042913 w 9524996"/>
              <a:gd name="connsiteY191" fmla="*/ 2469356 h 2571845"/>
              <a:gd name="connsiteX192" fmla="*/ 5099492 w 9524996"/>
              <a:gd name="connsiteY192" fmla="*/ 2469356 h 2571845"/>
              <a:gd name="connsiteX193" fmla="*/ 5122542 w 9524996"/>
              <a:gd name="connsiteY193" fmla="*/ 2509647 h 2571845"/>
              <a:gd name="connsiteX194" fmla="*/ 5176930 w 9524996"/>
              <a:gd name="connsiteY194" fmla="*/ 2525268 h 2571845"/>
              <a:gd name="connsiteX195" fmla="*/ 5226269 w 9524996"/>
              <a:gd name="connsiteY195" fmla="*/ 2511361 h 2571845"/>
              <a:gd name="connsiteX196" fmla="*/ 5244462 w 9524996"/>
              <a:gd name="connsiteY196" fmla="*/ 2476500 h 2571845"/>
              <a:gd name="connsiteX197" fmla="*/ 5225126 w 9524996"/>
              <a:gd name="connsiteY197" fmla="*/ 2444400 h 2571845"/>
              <a:gd name="connsiteX198" fmla="*/ 5165595 w 9524996"/>
              <a:gd name="connsiteY198" fmla="*/ 2423636 h 2571845"/>
              <a:gd name="connsiteX199" fmla="*/ 5105683 w 9524996"/>
              <a:gd name="connsiteY199" fmla="*/ 2404014 h 2571845"/>
              <a:gd name="connsiteX200" fmla="*/ 5066154 w 9524996"/>
              <a:gd name="connsiteY200" fmla="*/ 2374677 h 2571845"/>
              <a:gd name="connsiteX201" fmla="*/ 5049485 w 9524996"/>
              <a:gd name="connsiteY201" fmla="*/ 2323242 h 2571845"/>
              <a:gd name="connsiteX202" fmla="*/ 5064535 w 9524996"/>
              <a:gd name="connsiteY202" fmla="*/ 2276855 h 2571845"/>
              <a:gd name="connsiteX203" fmla="*/ 5107207 w 9524996"/>
              <a:gd name="connsiteY203" fmla="*/ 2243613 h 2571845"/>
              <a:gd name="connsiteX204" fmla="*/ 5170453 w 9524996"/>
              <a:gd name="connsiteY204" fmla="*/ 2231326 h 2571845"/>
              <a:gd name="connsiteX205" fmla="*/ 4186615 w 9524996"/>
              <a:gd name="connsiteY205" fmla="*/ 2231326 h 2571845"/>
              <a:gd name="connsiteX206" fmla="*/ 4261767 w 9524996"/>
              <a:gd name="connsiteY206" fmla="*/ 2249900 h 2571845"/>
              <a:gd name="connsiteX207" fmla="*/ 4309297 w 9524996"/>
              <a:gd name="connsiteY207" fmla="*/ 2296858 h 2571845"/>
              <a:gd name="connsiteX208" fmla="*/ 4309297 w 9524996"/>
              <a:gd name="connsiteY208" fmla="*/ 2236755 h 2571845"/>
              <a:gd name="connsiteX209" fmla="*/ 4364542 w 9524996"/>
              <a:gd name="connsiteY209" fmla="*/ 2236755 h 2571845"/>
              <a:gd name="connsiteX210" fmla="*/ 4364542 w 9524996"/>
              <a:gd name="connsiteY210" fmla="*/ 2566225 h 2571845"/>
              <a:gd name="connsiteX211" fmla="*/ 4309297 w 9524996"/>
              <a:gd name="connsiteY211" fmla="*/ 2566225 h 2571845"/>
              <a:gd name="connsiteX212" fmla="*/ 4309297 w 9524996"/>
              <a:gd name="connsiteY212" fmla="*/ 2504979 h 2571845"/>
              <a:gd name="connsiteX213" fmla="*/ 4260719 w 9524996"/>
              <a:gd name="connsiteY213" fmla="*/ 2552700 h 2571845"/>
              <a:gd name="connsiteX214" fmla="*/ 4185948 w 9524996"/>
              <a:gd name="connsiteY214" fmla="*/ 2571654 h 2571845"/>
              <a:gd name="connsiteX215" fmla="*/ 4106510 w 9524996"/>
              <a:gd name="connsiteY215" fmla="*/ 2549937 h 2571845"/>
              <a:gd name="connsiteX216" fmla="*/ 4050693 w 9524996"/>
              <a:gd name="connsiteY216" fmla="*/ 2489263 h 2571845"/>
              <a:gd name="connsiteX217" fmla="*/ 4030119 w 9524996"/>
              <a:gd name="connsiteY217" fmla="*/ 2400204 h 2571845"/>
              <a:gd name="connsiteX218" fmla="*/ 4050693 w 9524996"/>
              <a:gd name="connsiteY218" fmla="*/ 2311526 h 2571845"/>
              <a:gd name="connsiteX219" fmla="*/ 4050788 w 9524996"/>
              <a:gd name="connsiteY219" fmla="*/ 2311622 h 2571845"/>
              <a:gd name="connsiteX220" fmla="*/ 4106986 w 9524996"/>
              <a:gd name="connsiteY220" fmla="*/ 2252281 h 2571845"/>
              <a:gd name="connsiteX221" fmla="*/ 4186615 w 9524996"/>
              <a:gd name="connsiteY221" fmla="*/ 2231326 h 2571845"/>
              <a:gd name="connsiteX222" fmla="*/ 3040567 w 9524996"/>
              <a:gd name="connsiteY222" fmla="*/ 2231326 h 2571845"/>
              <a:gd name="connsiteX223" fmla="*/ 3123530 w 9524996"/>
              <a:gd name="connsiteY223" fmla="*/ 2251709 h 2571845"/>
              <a:gd name="connsiteX224" fmla="*/ 3179156 w 9524996"/>
              <a:gd name="connsiteY224" fmla="*/ 2308098 h 2571845"/>
              <a:gd name="connsiteX225" fmla="*/ 3198777 w 9524996"/>
              <a:gd name="connsiteY225" fmla="*/ 2388965 h 2571845"/>
              <a:gd name="connsiteX226" fmla="*/ 3196777 w 9524996"/>
              <a:gd name="connsiteY226" fmla="*/ 2422017 h 2571845"/>
              <a:gd name="connsiteX227" fmla="*/ 2933506 w 9524996"/>
              <a:gd name="connsiteY227" fmla="*/ 2422017 h 2571845"/>
              <a:gd name="connsiteX228" fmla="*/ 2966748 w 9524996"/>
              <a:gd name="connsiteY228" fmla="*/ 2497931 h 2571845"/>
              <a:gd name="connsiteX229" fmla="*/ 3040567 w 9524996"/>
              <a:gd name="connsiteY229" fmla="*/ 2525363 h 2571845"/>
              <a:gd name="connsiteX230" fmla="*/ 3099717 w 9524996"/>
              <a:gd name="connsiteY230" fmla="*/ 2508885 h 2571845"/>
              <a:gd name="connsiteX231" fmla="*/ 3133150 w 9524996"/>
              <a:gd name="connsiteY231" fmla="*/ 2464689 h 2571845"/>
              <a:gd name="connsiteX232" fmla="*/ 3192110 w 9524996"/>
              <a:gd name="connsiteY232" fmla="*/ 2464689 h 2571845"/>
              <a:gd name="connsiteX233" fmla="*/ 3139055 w 9524996"/>
              <a:gd name="connsiteY233" fmla="*/ 2542032 h 2571845"/>
              <a:gd name="connsiteX234" fmla="*/ 3040567 w 9524996"/>
              <a:gd name="connsiteY234" fmla="*/ 2571750 h 2571845"/>
              <a:gd name="connsiteX235" fmla="*/ 2956556 w 9524996"/>
              <a:gd name="connsiteY235" fmla="*/ 2550604 h 2571845"/>
              <a:gd name="connsiteX236" fmla="*/ 2898645 w 9524996"/>
              <a:gd name="connsiteY236" fmla="*/ 2490692 h 2571845"/>
              <a:gd name="connsiteX237" fmla="*/ 2877499 w 9524996"/>
              <a:gd name="connsiteY237" fmla="*/ 2400871 h 2571845"/>
              <a:gd name="connsiteX238" fmla="*/ 2898073 w 9524996"/>
              <a:gd name="connsiteY238" fmla="*/ 2311241 h 2571845"/>
              <a:gd name="connsiteX239" fmla="*/ 2955413 w 9524996"/>
              <a:gd name="connsiteY239" fmla="*/ 2252091 h 2571845"/>
              <a:gd name="connsiteX240" fmla="*/ 3040567 w 9524996"/>
              <a:gd name="connsiteY240" fmla="*/ 2231326 h 2571845"/>
              <a:gd name="connsiteX241" fmla="*/ 2693479 w 9524996"/>
              <a:gd name="connsiteY241" fmla="*/ 2231326 h 2571845"/>
              <a:gd name="connsiteX242" fmla="*/ 2781775 w 9524996"/>
              <a:gd name="connsiteY242" fmla="*/ 2258949 h 2571845"/>
              <a:gd name="connsiteX243" fmla="*/ 2817970 w 9524996"/>
              <a:gd name="connsiteY243" fmla="*/ 2334672 h 2571845"/>
              <a:gd name="connsiteX244" fmla="*/ 2763202 w 9524996"/>
              <a:gd name="connsiteY244" fmla="*/ 2334672 h 2571845"/>
              <a:gd name="connsiteX245" fmla="*/ 2742437 w 9524996"/>
              <a:gd name="connsiteY245" fmla="*/ 2293143 h 2571845"/>
              <a:gd name="connsiteX246" fmla="*/ 2691573 w 9524996"/>
              <a:gd name="connsiteY246" fmla="*/ 2277522 h 2571845"/>
              <a:gd name="connsiteX247" fmla="*/ 2644806 w 9524996"/>
              <a:gd name="connsiteY247" fmla="*/ 2290286 h 2571845"/>
              <a:gd name="connsiteX248" fmla="*/ 2627375 w 9524996"/>
              <a:gd name="connsiteY248" fmla="*/ 2323338 h 2571845"/>
              <a:gd name="connsiteX249" fmla="*/ 2637756 w 9524996"/>
              <a:gd name="connsiteY249" fmla="*/ 2350198 h 2571845"/>
              <a:gd name="connsiteX250" fmla="*/ 2664332 w 9524996"/>
              <a:gd name="connsiteY250" fmla="*/ 2367057 h 2571845"/>
              <a:gd name="connsiteX251" fmla="*/ 2708337 w 9524996"/>
              <a:gd name="connsiteY251" fmla="*/ 2381154 h 2571845"/>
              <a:gd name="connsiteX252" fmla="*/ 2766059 w 9524996"/>
              <a:gd name="connsiteY252" fmla="*/ 2400109 h 2571845"/>
              <a:gd name="connsiteX253" fmla="*/ 2804254 w 9524996"/>
              <a:gd name="connsiteY253" fmla="*/ 2427922 h 2571845"/>
              <a:gd name="connsiteX254" fmla="*/ 2820923 w 9524996"/>
              <a:gd name="connsiteY254" fmla="*/ 2476690 h 2571845"/>
              <a:gd name="connsiteX255" fmla="*/ 2805873 w 9524996"/>
              <a:gd name="connsiteY255" fmla="*/ 2525458 h 2571845"/>
              <a:gd name="connsiteX256" fmla="*/ 2763583 w 9524996"/>
              <a:gd name="connsiteY256" fmla="*/ 2559558 h 2571845"/>
              <a:gd name="connsiteX257" fmla="*/ 2700718 w 9524996"/>
              <a:gd name="connsiteY257" fmla="*/ 2571845 h 2571845"/>
              <a:gd name="connsiteX258" fmla="*/ 2632614 w 9524996"/>
              <a:gd name="connsiteY258" fmla="*/ 2558891 h 2571845"/>
              <a:gd name="connsiteX259" fmla="*/ 2632614 w 9524996"/>
              <a:gd name="connsiteY259" fmla="*/ 2558796 h 2571845"/>
              <a:gd name="connsiteX260" fmla="*/ 2585275 w 9524996"/>
              <a:gd name="connsiteY260" fmla="*/ 2522601 h 2571845"/>
              <a:gd name="connsiteX261" fmla="*/ 2565939 w 9524996"/>
              <a:gd name="connsiteY261" fmla="*/ 2469356 h 2571845"/>
              <a:gd name="connsiteX262" fmla="*/ 2622517 w 9524996"/>
              <a:gd name="connsiteY262" fmla="*/ 2469356 h 2571845"/>
              <a:gd name="connsiteX263" fmla="*/ 2645568 w 9524996"/>
              <a:gd name="connsiteY263" fmla="*/ 2509647 h 2571845"/>
              <a:gd name="connsiteX264" fmla="*/ 2699956 w 9524996"/>
              <a:gd name="connsiteY264" fmla="*/ 2525268 h 2571845"/>
              <a:gd name="connsiteX265" fmla="*/ 2749295 w 9524996"/>
              <a:gd name="connsiteY265" fmla="*/ 2511361 h 2571845"/>
              <a:gd name="connsiteX266" fmla="*/ 2767488 w 9524996"/>
              <a:gd name="connsiteY266" fmla="*/ 2476500 h 2571845"/>
              <a:gd name="connsiteX267" fmla="*/ 2748152 w 9524996"/>
              <a:gd name="connsiteY267" fmla="*/ 2444400 h 2571845"/>
              <a:gd name="connsiteX268" fmla="*/ 2688621 w 9524996"/>
              <a:gd name="connsiteY268" fmla="*/ 2423636 h 2571845"/>
              <a:gd name="connsiteX269" fmla="*/ 2628709 w 9524996"/>
              <a:gd name="connsiteY269" fmla="*/ 2404014 h 2571845"/>
              <a:gd name="connsiteX270" fmla="*/ 2589180 w 9524996"/>
              <a:gd name="connsiteY270" fmla="*/ 2374677 h 2571845"/>
              <a:gd name="connsiteX271" fmla="*/ 2572511 w 9524996"/>
              <a:gd name="connsiteY271" fmla="*/ 2323242 h 2571845"/>
              <a:gd name="connsiteX272" fmla="*/ 2587561 w 9524996"/>
              <a:gd name="connsiteY272" fmla="*/ 2276855 h 2571845"/>
              <a:gd name="connsiteX273" fmla="*/ 2630233 w 9524996"/>
              <a:gd name="connsiteY273" fmla="*/ 2243613 h 2571845"/>
              <a:gd name="connsiteX274" fmla="*/ 2693479 w 9524996"/>
              <a:gd name="connsiteY274" fmla="*/ 2231326 h 2571845"/>
              <a:gd name="connsiteX275" fmla="*/ 1928526 w 9524996"/>
              <a:gd name="connsiteY275" fmla="*/ 2231326 h 2571845"/>
              <a:gd name="connsiteX276" fmla="*/ 2003678 w 9524996"/>
              <a:gd name="connsiteY276" fmla="*/ 2249900 h 2571845"/>
              <a:gd name="connsiteX277" fmla="*/ 2051208 w 9524996"/>
              <a:gd name="connsiteY277" fmla="*/ 2296858 h 2571845"/>
              <a:gd name="connsiteX278" fmla="*/ 2051208 w 9524996"/>
              <a:gd name="connsiteY278" fmla="*/ 2236755 h 2571845"/>
              <a:gd name="connsiteX279" fmla="*/ 2106453 w 9524996"/>
              <a:gd name="connsiteY279" fmla="*/ 2236755 h 2571845"/>
              <a:gd name="connsiteX280" fmla="*/ 2106453 w 9524996"/>
              <a:gd name="connsiteY280" fmla="*/ 2566225 h 2571845"/>
              <a:gd name="connsiteX281" fmla="*/ 2051208 w 9524996"/>
              <a:gd name="connsiteY281" fmla="*/ 2566225 h 2571845"/>
              <a:gd name="connsiteX282" fmla="*/ 2051208 w 9524996"/>
              <a:gd name="connsiteY282" fmla="*/ 2504979 h 2571845"/>
              <a:gd name="connsiteX283" fmla="*/ 2002630 w 9524996"/>
              <a:gd name="connsiteY283" fmla="*/ 2552700 h 2571845"/>
              <a:gd name="connsiteX284" fmla="*/ 1927859 w 9524996"/>
              <a:gd name="connsiteY284" fmla="*/ 2571654 h 2571845"/>
              <a:gd name="connsiteX285" fmla="*/ 1848421 w 9524996"/>
              <a:gd name="connsiteY285" fmla="*/ 2549937 h 2571845"/>
              <a:gd name="connsiteX286" fmla="*/ 1792604 w 9524996"/>
              <a:gd name="connsiteY286" fmla="*/ 2489263 h 2571845"/>
              <a:gd name="connsiteX287" fmla="*/ 1772031 w 9524996"/>
              <a:gd name="connsiteY287" fmla="*/ 2400204 h 2571845"/>
              <a:gd name="connsiteX288" fmla="*/ 1792604 w 9524996"/>
              <a:gd name="connsiteY288" fmla="*/ 2311526 h 2571845"/>
              <a:gd name="connsiteX289" fmla="*/ 1792699 w 9524996"/>
              <a:gd name="connsiteY289" fmla="*/ 2311622 h 2571845"/>
              <a:gd name="connsiteX290" fmla="*/ 1848897 w 9524996"/>
              <a:gd name="connsiteY290" fmla="*/ 2252281 h 2571845"/>
              <a:gd name="connsiteX291" fmla="*/ 1928526 w 9524996"/>
              <a:gd name="connsiteY291" fmla="*/ 2231326 h 2571845"/>
              <a:gd name="connsiteX292" fmla="*/ 1567815 w 9524996"/>
              <a:gd name="connsiteY292" fmla="*/ 2231326 h 2571845"/>
              <a:gd name="connsiteX293" fmla="*/ 1668018 w 9524996"/>
              <a:gd name="connsiteY293" fmla="*/ 2260663 h 2571845"/>
              <a:gd name="connsiteX294" fmla="*/ 1720120 w 9524996"/>
              <a:gd name="connsiteY294" fmla="*/ 2342483 h 2571845"/>
              <a:gd name="connsiteX295" fmla="*/ 1660970 w 9524996"/>
              <a:gd name="connsiteY295" fmla="*/ 2342483 h 2571845"/>
              <a:gd name="connsiteX296" fmla="*/ 1628299 w 9524996"/>
              <a:gd name="connsiteY296" fmla="*/ 2295144 h 2571845"/>
              <a:gd name="connsiteX297" fmla="*/ 1567815 w 9524996"/>
              <a:gd name="connsiteY297" fmla="*/ 2277522 h 2571845"/>
              <a:gd name="connsiteX298" fmla="*/ 1492091 w 9524996"/>
              <a:gd name="connsiteY298" fmla="*/ 2309812 h 2571845"/>
              <a:gd name="connsiteX299" fmla="*/ 1463326 w 9524996"/>
              <a:gd name="connsiteY299" fmla="*/ 2400871 h 2571845"/>
              <a:gd name="connsiteX300" fmla="*/ 1492091 w 9524996"/>
              <a:gd name="connsiteY300" fmla="*/ 2492883 h 2571845"/>
              <a:gd name="connsiteX301" fmla="*/ 1567815 w 9524996"/>
              <a:gd name="connsiteY301" fmla="*/ 2525363 h 2571845"/>
              <a:gd name="connsiteX302" fmla="*/ 1628108 w 9524996"/>
              <a:gd name="connsiteY302" fmla="*/ 2508503 h 2571845"/>
              <a:gd name="connsiteX303" fmla="*/ 1660970 w 9524996"/>
              <a:gd name="connsiteY303" fmla="*/ 2460307 h 2571845"/>
              <a:gd name="connsiteX304" fmla="*/ 1720120 w 9524996"/>
              <a:gd name="connsiteY304" fmla="*/ 2460307 h 2571845"/>
              <a:gd name="connsiteX305" fmla="*/ 1667065 w 9524996"/>
              <a:gd name="connsiteY305" fmla="*/ 2541365 h 2571845"/>
              <a:gd name="connsiteX306" fmla="*/ 1567815 w 9524996"/>
              <a:gd name="connsiteY306" fmla="*/ 2571750 h 2571845"/>
              <a:gd name="connsiteX307" fmla="*/ 1484662 w 9524996"/>
              <a:gd name="connsiteY307" fmla="*/ 2550604 h 2571845"/>
              <a:gd name="connsiteX308" fmla="*/ 1427893 w 9524996"/>
              <a:gd name="connsiteY308" fmla="*/ 2491073 h 2571845"/>
              <a:gd name="connsiteX309" fmla="*/ 1407319 w 9524996"/>
              <a:gd name="connsiteY309" fmla="*/ 2400871 h 2571845"/>
              <a:gd name="connsiteX310" fmla="*/ 1427893 w 9524996"/>
              <a:gd name="connsiteY310" fmla="*/ 2311622 h 2571845"/>
              <a:gd name="connsiteX311" fmla="*/ 1484662 w 9524996"/>
              <a:gd name="connsiteY311" fmla="*/ 2252281 h 2571845"/>
              <a:gd name="connsiteX312" fmla="*/ 1567815 w 9524996"/>
              <a:gd name="connsiteY312" fmla="*/ 2231326 h 2571845"/>
              <a:gd name="connsiteX313" fmla="*/ 1197484 w 9524996"/>
              <a:gd name="connsiteY313" fmla="*/ 2231326 h 2571845"/>
              <a:gd name="connsiteX314" fmla="*/ 1280447 w 9524996"/>
              <a:gd name="connsiteY314" fmla="*/ 2251709 h 2571845"/>
              <a:gd name="connsiteX315" fmla="*/ 1336073 w 9524996"/>
              <a:gd name="connsiteY315" fmla="*/ 2308098 h 2571845"/>
              <a:gd name="connsiteX316" fmla="*/ 1355694 w 9524996"/>
              <a:gd name="connsiteY316" fmla="*/ 2388965 h 2571845"/>
              <a:gd name="connsiteX317" fmla="*/ 1353693 w 9524996"/>
              <a:gd name="connsiteY317" fmla="*/ 2422017 h 2571845"/>
              <a:gd name="connsiteX318" fmla="*/ 1090422 w 9524996"/>
              <a:gd name="connsiteY318" fmla="*/ 2422017 h 2571845"/>
              <a:gd name="connsiteX319" fmla="*/ 1123664 w 9524996"/>
              <a:gd name="connsiteY319" fmla="*/ 2497931 h 2571845"/>
              <a:gd name="connsiteX320" fmla="*/ 1197484 w 9524996"/>
              <a:gd name="connsiteY320" fmla="*/ 2525363 h 2571845"/>
              <a:gd name="connsiteX321" fmla="*/ 1256633 w 9524996"/>
              <a:gd name="connsiteY321" fmla="*/ 2508885 h 2571845"/>
              <a:gd name="connsiteX322" fmla="*/ 1290066 w 9524996"/>
              <a:gd name="connsiteY322" fmla="*/ 2464689 h 2571845"/>
              <a:gd name="connsiteX323" fmla="*/ 1349027 w 9524996"/>
              <a:gd name="connsiteY323" fmla="*/ 2464689 h 2571845"/>
              <a:gd name="connsiteX324" fmla="*/ 1295971 w 9524996"/>
              <a:gd name="connsiteY324" fmla="*/ 2542032 h 2571845"/>
              <a:gd name="connsiteX325" fmla="*/ 1197484 w 9524996"/>
              <a:gd name="connsiteY325" fmla="*/ 2571750 h 2571845"/>
              <a:gd name="connsiteX326" fmla="*/ 1113473 w 9524996"/>
              <a:gd name="connsiteY326" fmla="*/ 2550604 h 2571845"/>
              <a:gd name="connsiteX327" fmla="*/ 1055561 w 9524996"/>
              <a:gd name="connsiteY327" fmla="*/ 2490692 h 2571845"/>
              <a:gd name="connsiteX328" fmla="*/ 1034416 w 9524996"/>
              <a:gd name="connsiteY328" fmla="*/ 2400871 h 2571845"/>
              <a:gd name="connsiteX329" fmla="*/ 1054989 w 9524996"/>
              <a:gd name="connsiteY329" fmla="*/ 2311241 h 2571845"/>
              <a:gd name="connsiteX330" fmla="*/ 1112331 w 9524996"/>
              <a:gd name="connsiteY330" fmla="*/ 2252091 h 2571845"/>
              <a:gd name="connsiteX331" fmla="*/ 1197484 w 9524996"/>
              <a:gd name="connsiteY331" fmla="*/ 2231326 h 2571845"/>
              <a:gd name="connsiteX332" fmla="*/ 5694041 w 9524996"/>
              <a:gd name="connsiteY332" fmla="*/ 2230945 h 2571845"/>
              <a:gd name="connsiteX333" fmla="*/ 5767289 w 9524996"/>
              <a:gd name="connsiteY333" fmla="*/ 2249519 h 2571845"/>
              <a:gd name="connsiteX334" fmla="*/ 5814818 w 9524996"/>
              <a:gd name="connsiteY334" fmla="*/ 2304287 h 2571845"/>
              <a:gd name="connsiteX335" fmla="*/ 5860443 w 9524996"/>
              <a:gd name="connsiteY335" fmla="*/ 2250090 h 2571845"/>
              <a:gd name="connsiteX336" fmla="*/ 5931499 w 9524996"/>
              <a:gd name="connsiteY336" fmla="*/ 2230945 h 2571845"/>
              <a:gd name="connsiteX337" fmla="*/ 5999984 w 9524996"/>
              <a:gd name="connsiteY337" fmla="*/ 2246757 h 2571845"/>
              <a:gd name="connsiteX338" fmla="*/ 5999984 w 9524996"/>
              <a:gd name="connsiteY338" fmla="*/ 2246661 h 2571845"/>
              <a:gd name="connsiteX339" fmla="*/ 6047514 w 9524996"/>
              <a:gd name="connsiteY339" fmla="*/ 2294382 h 2571845"/>
              <a:gd name="connsiteX340" fmla="*/ 6064945 w 9524996"/>
              <a:gd name="connsiteY340" fmla="*/ 2372105 h 2571845"/>
              <a:gd name="connsiteX341" fmla="*/ 6064945 w 9524996"/>
              <a:gd name="connsiteY341" fmla="*/ 2566320 h 2571845"/>
              <a:gd name="connsiteX342" fmla="*/ 6010748 w 9524996"/>
              <a:gd name="connsiteY342" fmla="*/ 2566320 h 2571845"/>
              <a:gd name="connsiteX343" fmla="*/ 6010748 w 9524996"/>
              <a:gd name="connsiteY343" fmla="*/ 2380011 h 2571845"/>
              <a:gd name="connsiteX344" fmla="*/ 5986459 w 9524996"/>
              <a:gd name="connsiteY344" fmla="*/ 2304478 h 2571845"/>
              <a:gd name="connsiteX345" fmla="*/ 5920736 w 9524996"/>
              <a:gd name="connsiteY345" fmla="*/ 2278475 h 2571845"/>
              <a:gd name="connsiteX346" fmla="*/ 5852823 w 9524996"/>
              <a:gd name="connsiteY346" fmla="*/ 2305716 h 2571845"/>
              <a:gd name="connsiteX347" fmla="*/ 5827582 w 9524996"/>
              <a:gd name="connsiteY347" fmla="*/ 2384774 h 2571845"/>
              <a:gd name="connsiteX348" fmla="*/ 5827582 w 9524996"/>
              <a:gd name="connsiteY348" fmla="*/ 2566416 h 2571845"/>
              <a:gd name="connsiteX349" fmla="*/ 5773385 w 9524996"/>
              <a:gd name="connsiteY349" fmla="*/ 2566416 h 2571845"/>
              <a:gd name="connsiteX350" fmla="*/ 5773385 w 9524996"/>
              <a:gd name="connsiteY350" fmla="*/ 2380107 h 2571845"/>
              <a:gd name="connsiteX351" fmla="*/ 5749096 w 9524996"/>
              <a:gd name="connsiteY351" fmla="*/ 2304573 h 2571845"/>
              <a:gd name="connsiteX352" fmla="*/ 5683088 w 9524996"/>
              <a:gd name="connsiteY352" fmla="*/ 2278570 h 2571845"/>
              <a:gd name="connsiteX353" fmla="*/ 5615175 w 9524996"/>
              <a:gd name="connsiteY353" fmla="*/ 2305812 h 2571845"/>
              <a:gd name="connsiteX354" fmla="*/ 5589933 w 9524996"/>
              <a:gd name="connsiteY354" fmla="*/ 2384869 h 2571845"/>
              <a:gd name="connsiteX355" fmla="*/ 5589933 w 9524996"/>
              <a:gd name="connsiteY355" fmla="*/ 2566511 h 2571845"/>
              <a:gd name="connsiteX356" fmla="*/ 5535355 w 9524996"/>
              <a:gd name="connsiteY356" fmla="*/ 2566511 h 2571845"/>
              <a:gd name="connsiteX357" fmla="*/ 5535355 w 9524996"/>
              <a:gd name="connsiteY357" fmla="*/ 2237041 h 2571845"/>
              <a:gd name="connsiteX358" fmla="*/ 5589933 w 9524996"/>
              <a:gd name="connsiteY358" fmla="*/ 2237041 h 2571845"/>
              <a:gd name="connsiteX359" fmla="*/ 5589933 w 9524996"/>
              <a:gd name="connsiteY359" fmla="*/ 2284380 h 2571845"/>
              <a:gd name="connsiteX360" fmla="*/ 5633558 w 9524996"/>
              <a:gd name="connsiteY360" fmla="*/ 2244661 h 2571845"/>
              <a:gd name="connsiteX361" fmla="*/ 5694041 w 9524996"/>
              <a:gd name="connsiteY361" fmla="*/ 2230945 h 2571845"/>
              <a:gd name="connsiteX362" fmla="*/ 3590255 w 9524996"/>
              <a:gd name="connsiteY362" fmla="*/ 2230945 h 2571845"/>
              <a:gd name="connsiteX363" fmla="*/ 3663502 w 9524996"/>
              <a:gd name="connsiteY363" fmla="*/ 2249519 h 2571845"/>
              <a:gd name="connsiteX364" fmla="*/ 3711031 w 9524996"/>
              <a:gd name="connsiteY364" fmla="*/ 2304287 h 2571845"/>
              <a:gd name="connsiteX365" fmla="*/ 3756656 w 9524996"/>
              <a:gd name="connsiteY365" fmla="*/ 2250090 h 2571845"/>
              <a:gd name="connsiteX366" fmla="*/ 3827713 w 9524996"/>
              <a:gd name="connsiteY366" fmla="*/ 2230945 h 2571845"/>
              <a:gd name="connsiteX367" fmla="*/ 3896198 w 9524996"/>
              <a:gd name="connsiteY367" fmla="*/ 2246757 h 2571845"/>
              <a:gd name="connsiteX368" fmla="*/ 3896198 w 9524996"/>
              <a:gd name="connsiteY368" fmla="*/ 2246661 h 2571845"/>
              <a:gd name="connsiteX369" fmla="*/ 3943727 w 9524996"/>
              <a:gd name="connsiteY369" fmla="*/ 2294382 h 2571845"/>
              <a:gd name="connsiteX370" fmla="*/ 3961158 w 9524996"/>
              <a:gd name="connsiteY370" fmla="*/ 2372105 h 2571845"/>
              <a:gd name="connsiteX371" fmla="*/ 3961158 w 9524996"/>
              <a:gd name="connsiteY371" fmla="*/ 2566320 h 2571845"/>
              <a:gd name="connsiteX372" fmla="*/ 3906961 w 9524996"/>
              <a:gd name="connsiteY372" fmla="*/ 2566320 h 2571845"/>
              <a:gd name="connsiteX373" fmla="*/ 3906961 w 9524996"/>
              <a:gd name="connsiteY373" fmla="*/ 2380011 h 2571845"/>
              <a:gd name="connsiteX374" fmla="*/ 3882672 w 9524996"/>
              <a:gd name="connsiteY374" fmla="*/ 2304478 h 2571845"/>
              <a:gd name="connsiteX375" fmla="*/ 3816950 w 9524996"/>
              <a:gd name="connsiteY375" fmla="*/ 2278475 h 2571845"/>
              <a:gd name="connsiteX376" fmla="*/ 3749036 w 9524996"/>
              <a:gd name="connsiteY376" fmla="*/ 2305716 h 2571845"/>
              <a:gd name="connsiteX377" fmla="*/ 3723795 w 9524996"/>
              <a:gd name="connsiteY377" fmla="*/ 2384774 h 2571845"/>
              <a:gd name="connsiteX378" fmla="*/ 3723795 w 9524996"/>
              <a:gd name="connsiteY378" fmla="*/ 2566416 h 2571845"/>
              <a:gd name="connsiteX379" fmla="*/ 3669598 w 9524996"/>
              <a:gd name="connsiteY379" fmla="*/ 2566416 h 2571845"/>
              <a:gd name="connsiteX380" fmla="*/ 3669598 w 9524996"/>
              <a:gd name="connsiteY380" fmla="*/ 2380107 h 2571845"/>
              <a:gd name="connsiteX381" fmla="*/ 3645309 w 9524996"/>
              <a:gd name="connsiteY381" fmla="*/ 2304573 h 2571845"/>
              <a:gd name="connsiteX382" fmla="*/ 3579301 w 9524996"/>
              <a:gd name="connsiteY382" fmla="*/ 2278570 h 2571845"/>
              <a:gd name="connsiteX383" fmla="*/ 3511388 w 9524996"/>
              <a:gd name="connsiteY383" fmla="*/ 2305812 h 2571845"/>
              <a:gd name="connsiteX384" fmla="*/ 3486146 w 9524996"/>
              <a:gd name="connsiteY384" fmla="*/ 2384869 h 2571845"/>
              <a:gd name="connsiteX385" fmla="*/ 3486146 w 9524996"/>
              <a:gd name="connsiteY385" fmla="*/ 2566511 h 2571845"/>
              <a:gd name="connsiteX386" fmla="*/ 3431568 w 9524996"/>
              <a:gd name="connsiteY386" fmla="*/ 2566511 h 2571845"/>
              <a:gd name="connsiteX387" fmla="*/ 3431568 w 9524996"/>
              <a:gd name="connsiteY387" fmla="*/ 2237041 h 2571845"/>
              <a:gd name="connsiteX388" fmla="*/ 3486146 w 9524996"/>
              <a:gd name="connsiteY388" fmla="*/ 2237041 h 2571845"/>
              <a:gd name="connsiteX389" fmla="*/ 3486146 w 9524996"/>
              <a:gd name="connsiteY389" fmla="*/ 2284380 h 2571845"/>
              <a:gd name="connsiteX390" fmla="*/ 3529771 w 9524996"/>
              <a:gd name="connsiteY390" fmla="*/ 2244661 h 2571845"/>
              <a:gd name="connsiteX391" fmla="*/ 3590255 w 9524996"/>
              <a:gd name="connsiteY391" fmla="*/ 2230945 h 2571845"/>
              <a:gd name="connsiteX392" fmla="*/ 7532843 w 9524996"/>
              <a:gd name="connsiteY392" fmla="*/ 2230850 h 2571845"/>
              <a:gd name="connsiteX393" fmla="*/ 7532843 w 9524996"/>
              <a:gd name="connsiteY393" fmla="*/ 2287428 h 2571845"/>
              <a:gd name="connsiteX394" fmla="*/ 7518365 w 9524996"/>
              <a:gd name="connsiteY394" fmla="*/ 2287428 h 2571845"/>
              <a:gd name="connsiteX395" fmla="*/ 7426353 w 9524996"/>
              <a:gd name="connsiteY395" fmla="*/ 2387250 h 2571845"/>
              <a:gd name="connsiteX396" fmla="*/ 7426353 w 9524996"/>
              <a:gd name="connsiteY396" fmla="*/ 2566320 h 2571845"/>
              <a:gd name="connsiteX397" fmla="*/ 7371775 w 9524996"/>
              <a:gd name="connsiteY397" fmla="*/ 2566320 h 2571845"/>
              <a:gd name="connsiteX398" fmla="*/ 7371775 w 9524996"/>
              <a:gd name="connsiteY398" fmla="*/ 2236851 h 2571845"/>
              <a:gd name="connsiteX399" fmla="*/ 7426353 w 9524996"/>
              <a:gd name="connsiteY399" fmla="*/ 2236851 h 2571845"/>
              <a:gd name="connsiteX400" fmla="*/ 7426353 w 9524996"/>
              <a:gd name="connsiteY400" fmla="*/ 2290286 h 2571845"/>
              <a:gd name="connsiteX401" fmla="*/ 7467692 w 9524996"/>
              <a:gd name="connsiteY401" fmla="*/ 2246471 h 2571845"/>
              <a:gd name="connsiteX402" fmla="*/ 7532843 w 9524996"/>
              <a:gd name="connsiteY402" fmla="*/ 2230850 h 2571845"/>
              <a:gd name="connsiteX403" fmla="*/ 741046 w 9524996"/>
              <a:gd name="connsiteY403" fmla="*/ 2192178 h 2571845"/>
              <a:gd name="connsiteX404" fmla="*/ 741046 w 9524996"/>
              <a:gd name="connsiteY404" fmla="*/ 2328005 h 2571845"/>
              <a:gd name="connsiteX405" fmla="*/ 833057 w 9524996"/>
              <a:gd name="connsiteY405" fmla="*/ 2328005 h 2571845"/>
              <a:gd name="connsiteX406" fmla="*/ 892588 w 9524996"/>
              <a:gd name="connsiteY406" fmla="*/ 2310003 h 2571845"/>
              <a:gd name="connsiteX407" fmla="*/ 913734 w 9524996"/>
              <a:gd name="connsiteY407" fmla="*/ 2260092 h 2571845"/>
              <a:gd name="connsiteX408" fmla="*/ 892588 w 9524996"/>
              <a:gd name="connsiteY408" fmla="*/ 2210180 h 2571845"/>
              <a:gd name="connsiteX409" fmla="*/ 831914 w 9524996"/>
              <a:gd name="connsiteY409" fmla="*/ 2192178 h 2571845"/>
              <a:gd name="connsiteX410" fmla="*/ 6791989 w 9524996"/>
              <a:gd name="connsiteY410" fmla="*/ 2153983 h 2571845"/>
              <a:gd name="connsiteX411" fmla="*/ 6846758 w 9524996"/>
              <a:gd name="connsiteY411" fmla="*/ 2153983 h 2571845"/>
              <a:gd name="connsiteX412" fmla="*/ 6846758 w 9524996"/>
              <a:gd name="connsiteY412" fmla="*/ 2236946 h 2571845"/>
              <a:gd name="connsiteX413" fmla="*/ 6932673 w 9524996"/>
              <a:gd name="connsiteY413" fmla="*/ 2236946 h 2571845"/>
              <a:gd name="connsiteX414" fmla="*/ 6932673 w 9524996"/>
              <a:gd name="connsiteY414" fmla="*/ 2281999 h 2571845"/>
              <a:gd name="connsiteX415" fmla="*/ 6846758 w 9524996"/>
              <a:gd name="connsiteY415" fmla="*/ 2281999 h 2571845"/>
              <a:gd name="connsiteX416" fmla="*/ 6846758 w 9524996"/>
              <a:gd name="connsiteY416" fmla="*/ 2476118 h 2571845"/>
              <a:gd name="connsiteX417" fmla="*/ 6856949 w 9524996"/>
              <a:gd name="connsiteY417" fmla="*/ 2510218 h 2571845"/>
              <a:gd name="connsiteX418" fmla="*/ 6892382 w 9524996"/>
              <a:gd name="connsiteY418" fmla="*/ 2520029 h 2571845"/>
              <a:gd name="connsiteX419" fmla="*/ 6932673 w 9524996"/>
              <a:gd name="connsiteY419" fmla="*/ 2520029 h 2571845"/>
              <a:gd name="connsiteX420" fmla="*/ 6932673 w 9524996"/>
              <a:gd name="connsiteY420" fmla="*/ 2566416 h 2571845"/>
              <a:gd name="connsiteX421" fmla="*/ 6883333 w 9524996"/>
              <a:gd name="connsiteY421" fmla="*/ 2566416 h 2571845"/>
              <a:gd name="connsiteX422" fmla="*/ 6814848 w 9524996"/>
              <a:gd name="connsiteY422" fmla="*/ 2545270 h 2571845"/>
              <a:gd name="connsiteX423" fmla="*/ 6791989 w 9524996"/>
              <a:gd name="connsiteY423" fmla="*/ 2476214 h 2571845"/>
              <a:gd name="connsiteX424" fmla="*/ 6791989 w 9524996"/>
              <a:gd name="connsiteY424" fmla="*/ 2281999 h 2571845"/>
              <a:gd name="connsiteX425" fmla="*/ 6749317 w 9524996"/>
              <a:gd name="connsiteY425" fmla="*/ 2281999 h 2571845"/>
              <a:gd name="connsiteX426" fmla="*/ 6749317 w 9524996"/>
              <a:gd name="connsiteY426" fmla="*/ 2236946 h 2571845"/>
              <a:gd name="connsiteX427" fmla="*/ 6791989 w 9524996"/>
              <a:gd name="connsiteY427" fmla="*/ 2236946 h 2571845"/>
              <a:gd name="connsiteX428" fmla="*/ 6573199 w 9524996"/>
              <a:gd name="connsiteY428" fmla="*/ 2153983 h 2571845"/>
              <a:gd name="connsiteX429" fmla="*/ 6627968 w 9524996"/>
              <a:gd name="connsiteY429" fmla="*/ 2153983 h 2571845"/>
              <a:gd name="connsiteX430" fmla="*/ 6627968 w 9524996"/>
              <a:gd name="connsiteY430" fmla="*/ 2236946 h 2571845"/>
              <a:gd name="connsiteX431" fmla="*/ 6713883 w 9524996"/>
              <a:gd name="connsiteY431" fmla="*/ 2236946 h 2571845"/>
              <a:gd name="connsiteX432" fmla="*/ 6713883 w 9524996"/>
              <a:gd name="connsiteY432" fmla="*/ 2281999 h 2571845"/>
              <a:gd name="connsiteX433" fmla="*/ 6627968 w 9524996"/>
              <a:gd name="connsiteY433" fmla="*/ 2281999 h 2571845"/>
              <a:gd name="connsiteX434" fmla="*/ 6627968 w 9524996"/>
              <a:gd name="connsiteY434" fmla="*/ 2476118 h 2571845"/>
              <a:gd name="connsiteX435" fmla="*/ 6638159 w 9524996"/>
              <a:gd name="connsiteY435" fmla="*/ 2510218 h 2571845"/>
              <a:gd name="connsiteX436" fmla="*/ 6673593 w 9524996"/>
              <a:gd name="connsiteY436" fmla="*/ 2520029 h 2571845"/>
              <a:gd name="connsiteX437" fmla="*/ 6713883 w 9524996"/>
              <a:gd name="connsiteY437" fmla="*/ 2520029 h 2571845"/>
              <a:gd name="connsiteX438" fmla="*/ 6713883 w 9524996"/>
              <a:gd name="connsiteY438" fmla="*/ 2566416 h 2571845"/>
              <a:gd name="connsiteX439" fmla="*/ 6664544 w 9524996"/>
              <a:gd name="connsiteY439" fmla="*/ 2566416 h 2571845"/>
              <a:gd name="connsiteX440" fmla="*/ 6596059 w 9524996"/>
              <a:gd name="connsiteY440" fmla="*/ 2545270 h 2571845"/>
              <a:gd name="connsiteX441" fmla="*/ 6573199 w 9524996"/>
              <a:gd name="connsiteY441" fmla="*/ 2476214 h 2571845"/>
              <a:gd name="connsiteX442" fmla="*/ 6573199 w 9524996"/>
              <a:gd name="connsiteY442" fmla="*/ 2281999 h 2571845"/>
              <a:gd name="connsiteX443" fmla="*/ 6530527 w 9524996"/>
              <a:gd name="connsiteY443" fmla="*/ 2281999 h 2571845"/>
              <a:gd name="connsiteX444" fmla="*/ 6530527 w 9524996"/>
              <a:gd name="connsiteY444" fmla="*/ 2236946 h 2571845"/>
              <a:gd name="connsiteX445" fmla="*/ 6573199 w 9524996"/>
              <a:gd name="connsiteY445" fmla="*/ 2236946 h 2571845"/>
              <a:gd name="connsiteX446" fmla="*/ 4469127 w 9524996"/>
              <a:gd name="connsiteY446" fmla="*/ 2153983 h 2571845"/>
              <a:gd name="connsiteX447" fmla="*/ 4523896 w 9524996"/>
              <a:gd name="connsiteY447" fmla="*/ 2153983 h 2571845"/>
              <a:gd name="connsiteX448" fmla="*/ 4523896 w 9524996"/>
              <a:gd name="connsiteY448" fmla="*/ 2236946 h 2571845"/>
              <a:gd name="connsiteX449" fmla="*/ 4609811 w 9524996"/>
              <a:gd name="connsiteY449" fmla="*/ 2236946 h 2571845"/>
              <a:gd name="connsiteX450" fmla="*/ 4609811 w 9524996"/>
              <a:gd name="connsiteY450" fmla="*/ 2281999 h 2571845"/>
              <a:gd name="connsiteX451" fmla="*/ 4523896 w 9524996"/>
              <a:gd name="connsiteY451" fmla="*/ 2281999 h 2571845"/>
              <a:gd name="connsiteX452" fmla="*/ 4523896 w 9524996"/>
              <a:gd name="connsiteY452" fmla="*/ 2476118 h 2571845"/>
              <a:gd name="connsiteX453" fmla="*/ 4534087 w 9524996"/>
              <a:gd name="connsiteY453" fmla="*/ 2510218 h 2571845"/>
              <a:gd name="connsiteX454" fmla="*/ 4569520 w 9524996"/>
              <a:gd name="connsiteY454" fmla="*/ 2520029 h 2571845"/>
              <a:gd name="connsiteX455" fmla="*/ 4609811 w 9524996"/>
              <a:gd name="connsiteY455" fmla="*/ 2520029 h 2571845"/>
              <a:gd name="connsiteX456" fmla="*/ 4609811 w 9524996"/>
              <a:gd name="connsiteY456" fmla="*/ 2566416 h 2571845"/>
              <a:gd name="connsiteX457" fmla="*/ 4560472 w 9524996"/>
              <a:gd name="connsiteY457" fmla="*/ 2566416 h 2571845"/>
              <a:gd name="connsiteX458" fmla="*/ 4491987 w 9524996"/>
              <a:gd name="connsiteY458" fmla="*/ 2545270 h 2571845"/>
              <a:gd name="connsiteX459" fmla="*/ 4469127 w 9524996"/>
              <a:gd name="connsiteY459" fmla="*/ 2476214 h 2571845"/>
              <a:gd name="connsiteX460" fmla="*/ 4469127 w 9524996"/>
              <a:gd name="connsiteY460" fmla="*/ 2281999 h 2571845"/>
              <a:gd name="connsiteX461" fmla="*/ 4426455 w 9524996"/>
              <a:gd name="connsiteY461" fmla="*/ 2281999 h 2571845"/>
              <a:gd name="connsiteX462" fmla="*/ 4426455 w 9524996"/>
              <a:gd name="connsiteY462" fmla="*/ 2236946 h 2571845"/>
              <a:gd name="connsiteX463" fmla="*/ 4469127 w 9524996"/>
              <a:gd name="connsiteY463" fmla="*/ 2236946 h 2571845"/>
              <a:gd name="connsiteX464" fmla="*/ 7921939 w 9524996"/>
              <a:gd name="connsiteY464" fmla="*/ 2147125 h 2571845"/>
              <a:gd name="connsiteX465" fmla="*/ 7980899 w 9524996"/>
              <a:gd name="connsiteY465" fmla="*/ 2147125 h 2571845"/>
              <a:gd name="connsiteX466" fmla="*/ 7974231 w 9524996"/>
              <a:gd name="connsiteY466" fmla="*/ 2447829 h 2571845"/>
              <a:gd name="connsiteX467" fmla="*/ 7928607 w 9524996"/>
              <a:gd name="connsiteY467" fmla="*/ 2447829 h 2571845"/>
              <a:gd name="connsiteX468" fmla="*/ 686276 w 9524996"/>
              <a:gd name="connsiteY468" fmla="*/ 2147125 h 2571845"/>
              <a:gd name="connsiteX469" fmla="*/ 836581 w 9524996"/>
              <a:gd name="connsiteY469" fmla="*/ 2147125 h 2571845"/>
              <a:gd name="connsiteX470" fmla="*/ 909162 w 9524996"/>
              <a:gd name="connsiteY470" fmla="*/ 2161222 h 2571845"/>
              <a:gd name="connsiteX471" fmla="*/ 954406 w 9524996"/>
              <a:gd name="connsiteY471" fmla="*/ 2199417 h 2571845"/>
              <a:gd name="connsiteX472" fmla="*/ 969266 w 9524996"/>
              <a:gd name="connsiteY472" fmla="*/ 2253615 h 2571845"/>
              <a:gd name="connsiteX473" fmla="*/ 949263 w 9524996"/>
              <a:gd name="connsiteY473" fmla="*/ 2315051 h 2571845"/>
              <a:gd name="connsiteX474" fmla="*/ 896017 w 9524996"/>
              <a:gd name="connsiteY474" fmla="*/ 2350293 h 2571845"/>
              <a:gd name="connsiteX475" fmla="*/ 937738 w 9524996"/>
              <a:gd name="connsiteY475" fmla="*/ 2368867 h 2571845"/>
              <a:gd name="connsiteX476" fmla="*/ 937927 w 9524996"/>
              <a:gd name="connsiteY476" fmla="*/ 2368962 h 2571845"/>
              <a:gd name="connsiteX477" fmla="*/ 968026 w 9524996"/>
              <a:gd name="connsiteY477" fmla="*/ 2406396 h 2571845"/>
              <a:gd name="connsiteX478" fmla="*/ 979171 w 9524996"/>
              <a:gd name="connsiteY478" fmla="*/ 2453925 h 2571845"/>
              <a:gd name="connsiteX479" fmla="*/ 962883 w 9524996"/>
              <a:gd name="connsiteY479" fmla="*/ 2511266 h 2571845"/>
              <a:gd name="connsiteX480" fmla="*/ 915734 w 9524996"/>
              <a:gd name="connsiteY480" fmla="*/ 2551557 h 2571845"/>
              <a:gd name="connsiteX481" fmla="*/ 842487 w 9524996"/>
              <a:gd name="connsiteY481" fmla="*/ 2566225 h 2571845"/>
              <a:gd name="connsiteX482" fmla="*/ 686276 w 9524996"/>
              <a:gd name="connsiteY482" fmla="*/ 2566225 h 2571845"/>
              <a:gd name="connsiteX483" fmla="*/ 4676295 w 9524996"/>
              <a:gd name="connsiteY483" fmla="*/ 2121503 h 2571845"/>
              <a:gd name="connsiteX484" fmla="*/ 4730873 w 9524996"/>
              <a:gd name="connsiteY484" fmla="*/ 2121503 h 2571845"/>
              <a:gd name="connsiteX485" fmla="*/ 4730873 w 9524996"/>
              <a:gd name="connsiteY485" fmla="*/ 2283809 h 2571845"/>
              <a:gd name="connsiteX486" fmla="*/ 4775736 w 9524996"/>
              <a:gd name="connsiteY486" fmla="*/ 2244661 h 2571845"/>
              <a:gd name="connsiteX487" fmla="*/ 4839744 w 9524996"/>
              <a:gd name="connsiteY487" fmla="*/ 2230945 h 2571845"/>
              <a:gd name="connsiteX488" fmla="*/ 4907086 w 9524996"/>
              <a:gd name="connsiteY488" fmla="*/ 2246757 h 2571845"/>
              <a:gd name="connsiteX489" fmla="*/ 4906990 w 9524996"/>
              <a:gd name="connsiteY489" fmla="*/ 2246661 h 2571845"/>
              <a:gd name="connsiteX490" fmla="*/ 4954139 w 9524996"/>
              <a:gd name="connsiteY490" fmla="*/ 2294382 h 2571845"/>
              <a:gd name="connsiteX491" fmla="*/ 4971379 w 9524996"/>
              <a:gd name="connsiteY491" fmla="*/ 2372106 h 2571845"/>
              <a:gd name="connsiteX492" fmla="*/ 4971379 w 9524996"/>
              <a:gd name="connsiteY492" fmla="*/ 2566320 h 2571845"/>
              <a:gd name="connsiteX493" fmla="*/ 4917182 w 9524996"/>
              <a:gd name="connsiteY493" fmla="*/ 2566320 h 2571845"/>
              <a:gd name="connsiteX494" fmla="*/ 4917182 w 9524996"/>
              <a:gd name="connsiteY494" fmla="*/ 2380012 h 2571845"/>
              <a:gd name="connsiteX495" fmla="*/ 4892513 w 9524996"/>
              <a:gd name="connsiteY495" fmla="*/ 2304478 h 2571845"/>
              <a:gd name="connsiteX496" fmla="*/ 4825171 w 9524996"/>
              <a:gd name="connsiteY496" fmla="*/ 2278475 h 2571845"/>
              <a:gd name="connsiteX497" fmla="*/ 4756495 w 9524996"/>
              <a:gd name="connsiteY497" fmla="*/ 2305526 h 2571845"/>
              <a:gd name="connsiteX498" fmla="*/ 4730873 w 9524996"/>
              <a:gd name="connsiteY498" fmla="*/ 2384203 h 2571845"/>
              <a:gd name="connsiteX499" fmla="*/ 4730873 w 9524996"/>
              <a:gd name="connsiteY499" fmla="*/ 2566416 h 2571845"/>
              <a:gd name="connsiteX500" fmla="*/ 4676295 w 9524996"/>
              <a:gd name="connsiteY500" fmla="*/ 2566416 h 2571845"/>
              <a:gd name="connsiteX501" fmla="*/ 9201527 w 9524996"/>
              <a:gd name="connsiteY501" fmla="*/ 203359 h 2571845"/>
              <a:gd name="connsiteX502" fmla="*/ 9201527 w 9524996"/>
              <a:gd name="connsiteY502" fmla="*/ 279178 h 2571845"/>
              <a:gd name="connsiteX503" fmla="*/ 9254772 w 9524996"/>
              <a:gd name="connsiteY503" fmla="*/ 279178 h 2571845"/>
              <a:gd name="connsiteX504" fmla="*/ 9293539 w 9524996"/>
              <a:gd name="connsiteY504" fmla="*/ 241649 h 2571845"/>
              <a:gd name="connsiteX505" fmla="*/ 9256391 w 9524996"/>
              <a:gd name="connsiteY505" fmla="*/ 203359 h 2571845"/>
              <a:gd name="connsiteX506" fmla="*/ 9145711 w 9524996"/>
              <a:gd name="connsiteY506" fmla="*/ 149066 h 2571845"/>
              <a:gd name="connsiteX507" fmla="*/ 9256296 w 9524996"/>
              <a:gd name="connsiteY507" fmla="*/ 149066 h 2571845"/>
              <a:gd name="connsiteX508" fmla="*/ 9348308 w 9524996"/>
              <a:gd name="connsiteY508" fmla="*/ 241649 h 2571845"/>
              <a:gd name="connsiteX509" fmla="*/ 9286204 w 9524996"/>
              <a:gd name="connsiteY509" fmla="*/ 329374 h 2571845"/>
              <a:gd name="connsiteX510" fmla="*/ 9358880 w 9524996"/>
              <a:gd name="connsiteY510" fmla="*/ 430720 h 2571845"/>
              <a:gd name="connsiteX511" fmla="*/ 9291062 w 9524996"/>
              <a:gd name="connsiteY511" fmla="*/ 430720 h 2571845"/>
              <a:gd name="connsiteX512" fmla="*/ 9220006 w 9524996"/>
              <a:gd name="connsiteY512" fmla="*/ 333375 h 2571845"/>
              <a:gd name="connsiteX513" fmla="*/ 9201432 w 9524996"/>
              <a:gd name="connsiteY513" fmla="*/ 333375 h 2571845"/>
              <a:gd name="connsiteX514" fmla="*/ 9201432 w 9524996"/>
              <a:gd name="connsiteY514" fmla="*/ 430720 h 2571845"/>
              <a:gd name="connsiteX515" fmla="*/ 9145711 w 9524996"/>
              <a:gd name="connsiteY515" fmla="*/ 430720 h 2571845"/>
              <a:gd name="connsiteX516" fmla="*/ 9242580 w 9524996"/>
              <a:gd name="connsiteY516" fmla="*/ 55626 h 2571845"/>
              <a:gd name="connsiteX517" fmla="*/ 9010170 w 9524996"/>
              <a:gd name="connsiteY517" fmla="*/ 288607 h 2571845"/>
              <a:gd name="connsiteX518" fmla="*/ 9242580 w 9524996"/>
              <a:gd name="connsiteY518" fmla="*/ 520827 h 2571845"/>
              <a:gd name="connsiteX519" fmla="*/ 9474990 w 9524996"/>
              <a:gd name="connsiteY519" fmla="*/ 288607 h 2571845"/>
              <a:gd name="connsiteX520" fmla="*/ 9242580 w 9524996"/>
              <a:gd name="connsiteY520" fmla="*/ 55626 h 2571845"/>
              <a:gd name="connsiteX521" fmla="*/ 9242580 w 9524996"/>
              <a:gd name="connsiteY521" fmla="*/ 6191 h 2571845"/>
              <a:gd name="connsiteX522" fmla="*/ 9524996 w 9524996"/>
              <a:gd name="connsiteY522" fmla="*/ 288607 h 2571845"/>
              <a:gd name="connsiteX523" fmla="*/ 9242580 w 9524996"/>
              <a:gd name="connsiteY523" fmla="*/ 570262 h 2571845"/>
              <a:gd name="connsiteX524" fmla="*/ 8960926 w 9524996"/>
              <a:gd name="connsiteY524" fmla="*/ 288607 h 2571845"/>
              <a:gd name="connsiteX525" fmla="*/ 9242580 w 9524996"/>
              <a:gd name="connsiteY525" fmla="*/ 6191 h 2571845"/>
              <a:gd name="connsiteX526" fmla="*/ 8328561 w 9524996"/>
              <a:gd name="connsiteY526" fmla="*/ 0 h 2571845"/>
              <a:gd name="connsiteX527" fmla="*/ 8676319 w 9524996"/>
              <a:gd name="connsiteY527" fmla="*/ 0 h 2571845"/>
              <a:gd name="connsiteX528" fmla="*/ 8676319 w 9524996"/>
              <a:gd name="connsiteY528" fmla="*/ 1502759 h 2571845"/>
              <a:gd name="connsiteX529" fmla="*/ 8328561 w 9524996"/>
              <a:gd name="connsiteY529" fmla="*/ 1502759 h 2571845"/>
              <a:gd name="connsiteX530" fmla="*/ 6883047 w 9524996"/>
              <a:gd name="connsiteY530" fmla="*/ 0 h 2571845"/>
              <a:gd name="connsiteX531" fmla="*/ 8018617 w 9524996"/>
              <a:gd name="connsiteY531" fmla="*/ 0 h 2571845"/>
              <a:gd name="connsiteX532" fmla="*/ 8018617 w 9524996"/>
              <a:gd name="connsiteY532" fmla="*/ 279083 h 2571845"/>
              <a:gd name="connsiteX533" fmla="*/ 7228614 w 9524996"/>
              <a:gd name="connsiteY533" fmla="*/ 279083 h 2571845"/>
              <a:gd name="connsiteX534" fmla="*/ 7228614 w 9524996"/>
              <a:gd name="connsiteY534" fmla="*/ 605409 h 2571845"/>
              <a:gd name="connsiteX535" fmla="*/ 7926320 w 9524996"/>
              <a:gd name="connsiteY535" fmla="*/ 605409 h 2571845"/>
              <a:gd name="connsiteX536" fmla="*/ 7926320 w 9524996"/>
              <a:gd name="connsiteY536" fmla="*/ 875824 h 2571845"/>
              <a:gd name="connsiteX537" fmla="*/ 7228614 w 9524996"/>
              <a:gd name="connsiteY537" fmla="*/ 875824 h 2571845"/>
              <a:gd name="connsiteX538" fmla="*/ 7228614 w 9524996"/>
              <a:gd name="connsiteY538" fmla="*/ 1223677 h 2571845"/>
              <a:gd name="connsiteX539" fmla="*/ 8046526 w 9524996"/>
              <a:gd name="connsiteY539" fmla="*/ 1223677 h 2571845"/>
              <a:gd name="connsiteX540" fmla="*/ 8046526 w 9524996"/>
              <a:gd name="connsiteY540" fmla="*/ 1502759 h 2571845"/>
              <a:gd name="connsiteX541" fmla="*/ 6883047 w 9524996"/>
              <a:gd name="connsiteY541" fmla="*/ 1502759 h 2571845"/>
              <a:gd name="connsiteX542" fmla="*/ 4907181 w 9524996"/>
              <a:gd name="connsiteY542" fmla="*/ 0 h 2571845"/>
              <a:gd name="connsiteX543" fmla="*/ 5194836 w 9524996"/>
              <a:gd name="connsiteY543" fmla="*/ 0 h 2571845"/>
              <a:gd name="connsiteX544" fmla="*/ 5757668 w 9524996"/>
              <a:gd name="connsiteY544" fmla="*/ 933069 h 2571845"/>
              <a:gd name="connsiteX545" fmla="*/ 6311166 w 9524996"/>
              <a:gd name="connsiteY545" fmla="*/ 0 h 2571845"/>
              <a:gd name="connsiteX546" fmla="*/ 6596630 w 9524996"/>
              <a:gd name="connsiteY546" fmla="*/ 0 h 2571845"/>
              <a:gd name="connsiteX547" fmla="*/ 6600917 w 9524996"/>
              <a:gd name="connsiteY547" fmla="*/ 1502759 h 2571845"/>
              <a:gd name="connsiteX548" fmla="*/ 6274685 w 9524996"/>
              <a:gd name="connsiteY548" fmla="*/ 1502759 h 2571845"/>
              <a:gd name="connsiteX549" fmla="*/ 6272685 w 9524996"/>
              <a:gd name="connsiteY549" fmla="*/ 600742 h 2571845"/>
              <a:gd name="connsiteX550" fmla="*/ 5830249 w 9524996"/>
              <a:gd name="connsiteY550" fmla="*/ 1343882 h 2571845"/>
              <a:gd name="connsiteX551" fmla="*/ 5673563 w 9524996"/>
              <a:gd name="connsiteY551" fmla="*/ 1343882 h 2571845"/>
              <a:gd name="connsiteX552" fmla="*/ 5233412 w 9524996"/>
              <a:gd name="connsiteY552" fmla="*/ 620173 h 2571845"/>
              <a:gd name="connsiteX553" fmla="*/ 5233412 w 9524996"/>
              <a:gd name="connsiteY553" fmla="*/ 1502759 h 2571845"/>
              <a:gd name="connsiteX554" fmla="*/ 4907181 w 9524996"/>
              <a:gd name="connsiteY554" fmla="*/ 1502759 h 2571845"/>
              <a:gd name="connsiteX555" fmla="*/ 3005420 w 9524996"/>
              <a:gd name="connsiteY555" fmla="*/ 0 h 2571845"/>
              <a:gd name="connsiteX556" fmla="*/ 4508179 w 9524996"/>
              <a:gd name="connsiteY556" fmla="*/ 1502759 h 2571845"/>
              <a:gd name="connsiteX557" fmla="*/ 3005420 w 9524996"/>
              <a:gd name="connsiteY557" fmla="*/ 1502759 h 2571845"/>
              <a:gd name="connsiteX558" fmla="*/ 2415291 w 9524996"/>
              <a:gd name="connsiteY558" fmla="*/ 309252 h 2571845"/>
              <a:gd name="connsiteX559" fmla="*/ 2254092 w 9524996"/>
              <a:gd name="connsiteY559" fmla="*/ 201549 h 2571845"/>
              <a:gd name="connsiteX560" fmla="*/ 2426244 w 9524996"/>
              <a:gd name="connsiteY560" fmla="*/ 116090 h 2571845"/>
              <a:gd name="connsiteX561" fmla="*/ 3005420 w 9524996"/>
              <a:gd name="connsiteY561" fmla="*/ 0 h 2571845"/>
              <a:gd name="connsiteX562" fmla="*/ 1502761 w 9524996"/>
              <a:gd name="connsiteY562" fmla="*/ 0 h 2571845"/>
              <a:gd name="connsiteX563" fmla="*/ 2081926 w 9524996"/>
              <a:gd name="connsiteY563" fmla="*/ 116090 h 2571845"/>
              <a:gd name="connsiteX564" fmla="*/ 2254092 w 9524996"/>
              <a:gd name="connsiteY564" fmla="*/ 201549 h 2571845"/>
              <a:gd name="connsiteX565" fmla="*/ 2092894 w 9524996"/>
              <a:gd name="connsiteY565" fmla="*/ 309283 h 2571845"/>
              <a:gd name="connsiteX566" fmla="*/ 1502761 w 9524996"/>
              <a:gd name="connsiteY566" fmla="*/ 1502759 h 2571845"/>
              <a:gd name="connsiteX567" fmla="*/ 0 w 9524996"/>
              <a:gd name="connsiteY567" fmla="*/ 1502759 h 2571845"/>
              <a:gd name="connsiteX568" fmla="*/ 1502761 w 9524996"/>
              <a:gd name="connsiteY568" fmla="*/ 0 h 257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</a:cxnLst>
            <a:rect l="l" t="t" r="r" b="b"/>
            <a:pathLst>
              <a:path w="9524996" h="2571845">
                <a:moveTo>
                  <a:pt x="7953848" y="2495454"/>
                </a:moveTo>
                <a:cubicBezTo>
                  <a:pt x="7964135" y="2495454"/>
                  <a:pt x="7972422" y="2498978"/>
                  <a:pt x="7979279" y="2506217"/>
                </a:cubicBezTo>
                <a:cubicBezTo>
                  <a:pt x="7986328" y="2513457"/>
                  <a:pt x="7989853" y="2522315"/>
                  <a:pt x="7989853" y="2532602"/>
                </a:cubicBezTo>
                <a:cubicBezTo>
                  <a:pt x="7989853" y="2542889"/>
                  <a:pt x="7986328" y="2551747"/>
                  <a:pt x="7979279" y="2558986"/>
                </a:cubicBezTo>
                <a:cubicBezTo>
                  <a:pt x="7972422" y="2566225"/>
                  <a:pt x="7963849" y="2569749"/>
                  <a:pt x="7953848" y="2569749"/>
                </a:cubicBezTo>
                <a:cubicBezTo>
                  <a:pt x="7943847" y="2569749"/>
                  <a:pt x="7934512" y="2566225"/>
                  <a:pt x="7927464" y="2558986"/>
                </a:cubicBezTo>
                <a:cubicBezTo>
                  <a:pt x="7920225" y="2551747"/>
                  <a:pt x="7916510" y="2542889"/>
                  <a:pt x="7916510" y="2532602"/>
                </a:cubicBezTo>
                <a:cubicBezTo>
                  <a:pt x="7916510" y="2522315"/>
                  <a:pt x="7920225" y="2513457"/>
                  <a:pt x="7927464" y="2506217"/>
                </a:cubicBezTo>
                <a:cubicBezTo>
                  <a:pt x="7934512" y="2498978"/>
                  <a:pt x="7943561" y="2495454"/>
                  <a:pt x="7953848" y="2495454"/>
                </a:cubicBezTo>
                <a:close/>
                <a:moveTo>
                  <a:pt x="740950" y="2373249"/>
                </a:moveTo>
                <a:lnTo>
                  <a:pt x="740950" y="2521267"/>
                </a:lnTo>
                <a:lnTo>
                  <a:pt x="837820" y="2521267"/>
                </a:lnTo>
                <a:cubicBezTo>
                  <a:pt x="865061" y="2521267"/>
                  <a:pt x="886207" y="2514790"/>
                  <a:pt x="901448" y="2501931"/>
                </a:cubicBezTo>
                <a:lnTo>
                  <a:pt x="901542" y="2501836"/>
                </a:lnTo>
                <a:cubicBezTo>
                  <a:pt x="916782" y="2489073"/>
                  <a:pt x="924402" y="2471261"/>
                  <a:pt x="924402" y="2448401"/>
                </a:cubicBezTo>
                <a:cubicBezTo>
                  <a:pt x="924402" y="2425541"/>
                  <a:pt x="916402" y="2406681"/>
                  <a:pt x="900304" y="2393442"/>
                </a:cubicBezTo>
                <a:cubicBezTo>
                  <a:pt x="884206" y="2379916"/>
                  <a:pt x="862870" y="2373249"/>
                  <a:pt x="835915" y="2373249"/>
                </a:cubicBezTo>
                <a:close/>
                <a:moveTo>
                  <a:pt x="6301451" y="2278951"/>
                </a:moveTo>
                <a:cubicBezTo>
                  <a:pt x="6280877" y="2278951"/>
                  <a:pt x="6262303" y="2283618"/>
                  <a:pt x="6245444" y="2293239"/>
                </a:cubicBezTo>
                <a:cubicBezTo>
                  <a:pt x="6228584" y="2302859"/>
                  <a:pt x="6215345" y="2316956"/>
                  <a:pt x="6205343" y="2335339"/>
                </a:cubicBezTo>
                <a:cubicBezTo>
                  <a:pt x="6195152" y="2353913"/>
                  <a:pt x="6190294" y="2375439"/>
                  <a:pt x="6190294" y="2400300"/>
                </a:cubicBezTo>
                <a:cubicBezTo>
                  <a:pt x="6190294" y="2425160"/>
                  <a:pt x="6195152" y="2447448"/>
                  <a:pt x="6205343" y="2466308"/>
                </a:cubicBezTo>
                <a:cubicBezTo>
                  <a:pt x="6215345" y="2484882"/>
                  <a:pt x="6228680" y="2498978"/>
                  <a:pt x="6245444" y="2508980"/>
                </a:cubicBezTo>
                <a:cubicBezTo>
                  <a:pt x="6262303" y="2518791"/>
                  <a:pt x="6281067" y="2523648"/>
                  <a:pt x="6301451" y="2523648"/>
                </a:cubicBezTo>
                <a:cubicBezTo>
                  <a:pt x="6321835" y="2523648"/>
                  <a:pt x="6340599" y="2518791"/>
                  <a:pt x="6357648" y="2508980"/>
                </a:cubicBezTo>
                <a:cubicBezTo>
                  <a:pt x="6374698" y="2498978"/>
                  <a:pt x="6388224" y="2484882"/>
                  <a:pt x="6398320" y="2466308"/>
                </a:cubicBezTo>
                <a:cubicBezTo>
                  <a:pt x="6408321" y="2447543"/>
                  <a:pt x="6413370" y="2425826"/>
                  <a:pt x="6413370" y="2400966"/>
                </a:cubicBezTo>
                <a:cubicBezTo>
                  <a:pt x="6413370" y="2376106"/>
                  <a:pt x="6408321" y="2354580"/>
                  <a:pt x="6398320" y="2336006"/>
                </a:cubicBezTo>
                <a:lnTo>
                  <a:pt x="6398320" y="2335911"/>
                </a:lnTo>
                <a:cubicBezTo>
                  <a:pt x="6388128" y="2317527"/>
                  <a:pt x="6374603" y="2303430"/>
                  <a:pt x="6357648" y="2293620"/>
                </a:cubicBezTo>
                <a:cubicBezTo>
                  <a:pt x="6340599" y="2283809"/>
                  <a:pt x="6322025" y="2278951"/>
                  <a:pt x="6301451" y="2278951"/>
                </a:cubicBezTo>
                <a:close/>
                <a:moveTo>
                  <a:pt x="4197378" y="2278951"/>
                </a:moveTo>
                <a:cubicBezTo>
                  <a:pt x="4176804" y="2278951"/>
                  <a:pt x="4158230" y="2283618"/>
                  <a:pt x="4141371" y="2293239"/>
                </a:cubicBezTo>
                <a:cubicBezTo>
                  <a:pt x="4124512" y="2302859"/>
                  <a:pt x="4111272" y="2316956"/>
                  <a:pt x="4101271" y="2335339"/>
                </a:cubicBezTo>
                <a:cubicBezTo>
                  <a:pt x="4091079" y="2353913"/>
                  <a:pt x="4086221" y="2375439"/>
                  <a:pt x="4086221" y="2400300"/>
                </a:cubicBezTo>
                <a:cubicBezTo>
                  <a:pt x="4086221" y="2425160"/>
                  <a:pt x="4091079" y="2447448"/>
                  <a:pt x="4101271" y="2466308"/>
                </a:cubicBezTo>
                <a:cubicBezTo>
                  <a:pt x="4111272" y="2484882"/>
                  <a:pt x="4124607" y="2498978"/>
                  <a:pt x="4141371" y="2508980"/>
                </a:cubicBezTo>
                <a:cubicBezTo>
                  <a:pt x="4158230" y="2518791"/>
                  <a:pt x="4176995" y="2523648"/>
                  <a:pt x="4197378" y="2523648"/>
                </a:cubicBezTo>
                <a:cubicBezTo>
                  <a:pt x="4217762" y="2523648"/>
                  <a:pt x="4236526" y="2518791"/>
                  <a:pt x="4253576" y="2508980"/>
                </a:cubicBezTo>
                <a:cubicBezTo>
                  <a:pt x="4270625" y="2498978"/>
                  <a:pt x="4284151" y="2484882"/>
                  <a:pt x="4294247" y="2466308"/>
                </a:cubicBezTo>
                <a:cubicBezTo>
                  <a:pt x="4304249" y="2447543"/>
                  <a:pt x="4309297" y="2425826"/>
                  <a:pt x="4309297" y="2400966"/>
                </a:cubicBezTo>
                <a:cubicBezTo>
                  <a:pt x="4309297" y="2376106"/>
                  <a:pt x="4304249" y="2354580"/>
                  <a:pt x="4294247" y="2336006"/>
                </a:cubicBezTo>
                <a:lnTo>
                  <a:pt x="4294247" y="2335911"/>
                </a:lnTo>
                <a:cubicBezTo>
                  <a:pt x="4284056" y="2317527"/>
                  <a:pt x="4270530" y="2303430"/>
                  <a:pt x="4253576" y="2293620"/>
                </a:cubicBezTo>
                <a:cubicBezTo>
                  <a:pt x="4236526" y="2283809"/>
                  <a:pt x="4217952" y="2278951"/>
                  <a:pt x="4197378" y="2278951"/>
                </a:cubicBezTo>
                <a:close/>
                <a:moveTo>
                  <a:pt x="1939290" y="2278951"/>
                </a:moveTo>
                <a:cubicBezTo>
                  <a:pt x="1918715" y="2278951"/>
                  <a:pt x="1900141" y="2283618"/>
                  <a:pt x="1883282" y="2293239"/>
                </a:cubicBezTo>
                <a:cubicBezTo>
                  <a:pt x="1866423" y="2302859"/>
                  <a:pt x="1853183" y="2316956"/>
                  <a:pt x="1843182" y="2335339"/>
                </a:cubicBezTo>
                <a:cubicBezTo>
                  <a:pt x="1832991" y="2353913"/>
                  <a:pt x="1828132" y="2375439"/>
                  <a:pt x="1828132" y="2400300"/>
                </a:cubicBezTo>
                <a:cubicBezTo>
                  <a:pt x="1828132" y="2425160"/>
                  <a:pt x="1832991" y="2447448"/>
                  <a:pt x="1843182" y="2466308"/>
                </a:cubicBezTo>
                <a:cubicBezTo>
                  <a:pt x="1853183" y="2484882"/>
                  <a:pt x="1866518" y="2498978"/>
                  <a:pt x="1883282" y="2508980"/>
                </a:cubicBezTo>
                <a:cubicBezTo>
                  <a:pt x="1900141" y="2518791"/>
                  <a:pt x="1918906" y="2523648"/>
                  <a:pt x="1939290" y="2523648"/>
                </a:cubicBezTo>
                <a:cubicBezTo>
                  <a:pt x="1959673" y="2523648"/>
                  <a:pt x="1978437" y="2518791"/>
                  <a:pt x="1995487" y="2508980"/>
                </a:cubicBezTo>
                <a:cubicBezTo>
                  <a:pt x="2012536" y="2498978"/>
                  <a:pt x="2026062" y="2484882"/>
                  <a:pt x="2036158" y="2466308"/>
                </a:cubicBezTo>
                <a:cubicBezTo>
                  <a:pt x="2046160" y="2447543"/>
                  <a:pt x="2051208" y="2425826"/>
                  <a:pt x="2051208" y="2400966"/>
                </a:cubicBezTo>
                <a:cubicBezTo>
                  <a:pt x="2051208" y="2376106"/>
                  <a:pt x="2046160" y="2354580"/>
                  <a:pt x="2036158" y="2336006"/>
                </a:cubicBezTo>
                <a:lnTo>
                  <a:pt x="2036158" y="2335911"/>
                </a:lnTo>
                <a:cubicBezTo>
                  <a:pt x="2025967" y="2317527"/>
                  <a:pt x="2012441" y="2303430"/>
                  <a:pt x="1995487" y="2293620"/>
                </a:cubicBezTo>
                <a:cubicBezTo>
                  <a:pt x="1978437" y="2283809"/>
                  <a:pt x="1959863" y="2278951"/>
                  <a:pt x="1939290" y="2278951"/>
                </a:cubicBezTo>
                <a:close/>
                <a:moveTo>
                  <a:pt x="7138984" y="2277522"/>
                </a:moveTo>
                <a:cubicBezTo>
                  <a:pt x="7111361" y="2277522"/>
                  <a:pt x="7087930" y="2286571"/>
                  <a:pt x="7068309" y="2304097"/>
                </a:cubicBezTo>
                <a:cubicBezTo>
                  <a:pt x="7048973" y="2321718"/>
                  <a:pt x="7037733" y="2346198"/>
                  <a:pt x="7035067" y="2377344"/>
                </a:cubicBezTo>
                <a:lnTo>
                  <a:pt x="7243092" y="2377344"/>
                </a:lnTo>
                <a:cubicBezTo>
                  <a:pt x="7243092" y="2356580"/>
                  <a:pt x="7238425" y="2338578"/>
                  <a:pt x="7229185" y="2323528"/>
                </a:cubicBezTo>
                <a:lnTo>
                  <a:pt x="7229281" y="2323528"/>
                </a:lnTo>
                <a:cubicBezTo>
                  <a:pt x="7220042" y="2308669"/>
                  <a:pt x="7207564" y="2297144"/>
                  <a:pt x="7191658" y="2289238"/>
                </a:cubicBezTo>
                <a:cubicBezTo>
                  <a:pt x="7175846" y="2281428"/>
                  <a:pt x="7158415" y="2277522"/>
                  <a:pt x="7138984" y="2277522"/>
                </a:cubicBezTo>
                <a:close/>
                <a:moveTo>
                  <a:pt x="3037995" y="2277522"/>
                </a:moveTo>
                <a:cubicBezTo>
                  <a:pt x="3010373" y="2277522"/>
                  <a:pt x="2986941" y="2286571"/>
                  <a:pt x="2967320" y="2304097"/>
                </a:cubicBezTo>
                <a:cubicBezTo>
                  <a:pt x="2947984" y="2321718"/>
                  <a:pt x="2936745" y="2346198"/>
                  <a:pt x="2934078" y="2377344"/>
                </a:cubicBezTo>
                <a:lnTo>
                  <a:pt x="3142104" y="2377344"/>
                </a:lnTo>
                <a:cubicBezTo>
                  <a:pt x="3142104" y="2356580"/>
                  <a:pt x="3137436" y="2338578"/>
                  <a:pt x="3128197" y="2323528"/>
                </a:cubicBezTo>
                <a:lnTo>
                  <a:pt x="3128292" y="2323528"/>
                </a:lnTo>
                <a:cubicBezTo>
                  <a:pt x="3119053" y="2308669"/>
                  <a:pt x="3106575" y="2297144"/>
                  <a:pt x="3090669" y="2289238"/>
                </a:cubicBezTo>
                <a:cubicBezTo>
                  <a:pt x="3074857" y="2281428"/>
                  <a:pt x="3057426" y="2277522"/>
                  <a:pt x="3037995" y="2277522"/>
                </a:cubicBezTo>
                <a:close/>
                <a:moveTo>
                  <a:pt x="1194912" y="2277522"/>
                </a:moveTo>
                <a:cubicBezTo>
                  <a:pt x="1167289" y="2277522"/>
                  <a:pt x="1143857" y="2286571"/>
                  <a:pt x="1124236" y="2304097"/>
                </a:cubicBezTo>
                <a:cubicBezTo>
                  <a:pt x="1104900" y="2321718"/>
                  <a:pt x="1093661" y="2346198"/>
                  <a:pt x="1090994" y="2377344"/>
                </a:cubicBezTo>
                <a:lnTo>
                  <a:pt x="1299021" y="2377344"/>
                </a:lnTo>
                <a:cubicBezTo>
                  <a:pt x="1299021" y="2356580"/>
                  <a:pt x="1294352" y="2338578"/>
                  <a:pt x="1285114" y="2323528"/>
                </a:cubicBezTo>
                <a:lnTo>
                  <a:pt x="1285209" y="2323528"/>
                </a:lnTo>
                <a:cubicBezTo>
                  <a:pt x="1275970" y="2308669"/>
                  <a:pt x="1263492" y="2297144"/>
                  <a:pt x="1247585" y="2289238"/>
                </a:cubicBezTo>
                <a:cubicBezTo>
                  <a:pt x="1231774" y="2281428"/>
                  <a:pt x="1214343" y="2277522"/>
                  <a:pt x="1194912" y="2277522"/>
                </a:cubicBezTo>
                <a:close/>
                <a:moveTo>
                  <a:pt x="2436780" y="2236755"/>
                </a:moveTo>
                <a:lnTo>
                  <a:pt x="2491549" y="2236755"/>
                </a:lnTo>
                <a:lnTo>
                  <a:pt x="2491549" y="2236850"/>
                </a:lnTo>
                <a:lnTo>
                  <a:pt x="2491549" y="2566320"/>
                </a:lnTo>
                <a:lnTo>
                  <a:pt x="2436780" y="2566320"/>
                </a:lnTo>
                <a:lnTo>
                  <a:pt x="2436780" y="2517552"/>
                </a:lnTo>
                <a:cubicBezTo>
                  <a:pt x="2426398" y="2534411"/>
                  <a:pt x="2411729" y="2547461"/>
                  <a:pt x="2393156" y="2556890"/>
                </a:cubicBezTo>
                <a:cubicBezTo>
                  <a:pt x="2374581" y="2566320"/>
                  <a:pt x="2354008" y="2571178"/>
                  <a:pt x="2331529" y="2571178"/>
                </a:cubicBezTo>
                <a:cubicBezTo>
                  <a:pt x="2305907" y="2571178"/>
                  <a:pt x="2282951" y="2565653"/>
                  <a:pt x="2262473" y="2555080"/>
                </a:cubicBezTo>
                <a:cubicBezTo>
                  <a:pt x="2242089" y="2544508"/>
                  <a:pt x="2225897" y="2528696"/>
                  <a:pt x="2214086" y="2507360"/>
                </a:cubicBezTo>
                <a:cubicBezTo>
                  <a:pt x="2202179" y="2486024"/>
                  <a:pt x="2196274" y="2460212"/>
                  <a:pt x="2196274" y="2429827"/>
                </a:cubicBezTo>
                <a:lnTo>
                  <a:pt x="2196274" y="2236850"/>
                </a:lnTo>
                <a:lnTo>
                  <a:pt x="2250471" y="2236850"/>
                </a:lnTo>
                <a:lnTo>
                  <a:pt x="2250471" y="2422588"/>
                </a:lnTo>
                <a:cubicBezTo>
                  <a:pt x="2250471" y="2455068"/>
                  <a:pt x="2258663" y="2479928"/>
                  <a:pt x="2275141" y="2497359"/>
                </a:cubicBezTo>
                <a:cubicBezTo>
                  <a:pt x="2291619" y="2514790"/>
                  <a:pt x="2313908" y="2523553"/>
                  <a:pt x="2342483" y="2523553"/>
                </a:cubicBezTo>
                <a:cubicBezTo>
                  <a:pt x="2371058" y="2523553"/>
                  <a:pt x="2394775" y="2514504"/>
                  <a:pt x="2411539" y="2496502"/>
                </a:cubicBezTo>
                <a:cubicBezTo>
                  <a:pt x="2428398" y="2478309"/>
                  <a:pt x="2436780" y="2452115"/>
                  <a:pt x="2436780" y="2417635"/>
                </a:cubicBezTo>
                <a:close/>
                <a:moveTo>
                  <a:pt x="7705435" y="2231326"/>
                </a:moveTo>
                <a:cubicBezTo>
                  <a:pt x="7741821" y="2231326"/>
                  <a:pt x="7771444" y="2240565"/>
                  <a:pt x="7793732" y="2258949"/>
                </a:cubicBezTo>
                <a:cubicBezTo>
                  <a:pt x="7816211" y="2277332"/>
                  <a:pt x="7828213" y="2302573"/>
                  <a:pt x="7829927" y="2334672"/>
                </a:cubicBezTo>
                <a:lnTo>
                  <a:pt x="7775158" y="2334672"/>
                </a:lnTo>
                <a:cubicBezTo>
                  <a:pt x="7774015" y="2317432"/>
                  <a:pt x="7767158" y="2303716"/>
                  <a:pt x="7754394" y="2293143"/>
                </a:cubicBezTo>
                <a:cubicBezTo>
                  <a:pt x="7741821" y="2282761"/>
                  <a:pt x="7724867" y="2277522"/>
                  <a:pt x="7703531" y="2277522"/>
                </a:cubicBezTo>
                <a:cubicBezTo>
                  <a:pt x="7683909" y="2277522"/>
                  <a:pt x="7668288" y="2281809"/>
                  <a:pt x="7656763" y="2290286"/>
                </a:cubicBezTo>
                <a:cubicBezTo>
                  <a:pt x="7645047" y="2298668"/>
                  <a:pt x="7639332" y="2309622"/>
                  <a:pt x="7639332" y="2323338"/>
                </a:cubicBezTo>
                <a:cubicBezTo>
                  <a:pt x="7639332" y="2334101"/>
                  <a:pt x="7642857" y="2343150"/>
                  <a:pt x="7649714" y="2350198"/>
                </a:cubicBezTo>
                <a:cubicBezTo>
                  <a:pt x="7656763" y="2357056"/>
                  <a:pt x="7665526" y="2362771"/>
                  <a:pt x="7676289" y="2367057"/>
                </a:cubicBezTo>
                <a:cubicBezTo>
                  <a:pt x="7686862" y="2371153"/>
                  <a:pt x="7701530" y="2375820"/>
                  <a:pt x="7720295" y="2381154"/>
                </a:cubicBezTo>
                <a:cubicBezTo>
                  <a:pt x="7744012" y="2387631"/>
                  <a:pt x="7763347" y="2393918"/>
                  <a:pt x="7778016" y="2400109"/>
                </a:cubicBezTo>
                <a:cubicBezTo>
                  <a:pt x="7792875" y="2406205"/>
                  <a:pt x="7805639" y="2415540"/>
                  <a:pt x="7816211" y="2427922"/>
                </a:cubicBezTo>
                <a:cubicBezTo>
                  <a:pt x="7826974" y="2440495"/>
                  <a:pt x="7832499" y="2456688"/>
                  <a:pt x="7832880" y="2476690"/>
                </a:cubicBezTo>
                <a:cubicBezTo>
                  <a:pt x="7832880" y="2494692"/>
                  <a:pt x="7827832" y="2510980"/>
                  <a:pt x="7817831" y="2525458"/>
                </a:cubicBezTo>
                <a:cubicBezTo>
                  <a:pt x="7807829" y="2539936"/>
                  <a:pt x="7793732" y="2551271"/>
                  <a:pt x="7775540" y="2559558"/>
                </a:cubicBezTo>
                <a:cubicBezTo>
                  <a:pt x="7757157" y="2567749"/>
                  <a:pt x="7736201" y="2571845"/>
                  <a:pt x="7712674" y="2571845"/>
                </a:cubicBezTo>
                <a:cubicBezTo>
                  <a:pt x="7687243" y="2571845"/>
                  <a:pt x="7664764" y="2567559"/>
                  <a:pt x="7644571" y="2558891"/>
                </a:cubicBezTo>
                <a:lnTo>
                  <a:pt x="7644571" y="2558796"/>
                </a:lnTo>
                <a:cubicBezTo>
                  <a:pt x="7624568" y="2550223"/>
                  <a:pt x="7608757" y="2538031"/>
                  <a:pt x="7597231" y="2522601"/>
                </a:cubicBezTo>
                <a:cubicBezTo>
                  <a:pt x="7585516" y="2507170"/>
                  <a:pt x="7579229" y="2489549"/>
                  <a:pt x="7577896" y="2469356"/>
                </a:cubicBezTo>
                <a:lnTo>
                  <a:pt x="7634475" y="2469356"/>
                </a:lnTo>
                <a:cubicBezTo>
                  <a:pt x="7635998" y="2485834"/>
                  <a:pt x="7643904" y="2499264"/>
                  <a:pt x="7657525" y="2509647"/>
                </a:cubicBezTo>
                <a:cubicBezTo>
                  <a:pt x="7671432" y="2520219"/>
                  <a:pt x="7689624" y="2525268"/>
                  <a:pt x="7711913" y="2525268"/>
                </a:cubicBezTo>
                <a:cubicBezTo>
                  <a:pt x="7732867" y="2525268"/>
                  <a:pt x="7749346" y="2520791"/>
                  <a:pt x="7761252" y="2511361"/>
                </a:cubicBezTo>
                <a:cubicBezTo>
                  <a:pt x="7773349" y="2502122"/>
                  <a:pt x="7779445" y="2490597"/>
                  <a:pt x="7779445" y="2476500"/>
                </a:cubicBezTo>
                <a:cubicBezTo>
                  <a:pt x="7779445" y="2462402"/>
                  <a:pt x="7772968" y="2451449"/>
                  <a:pt x="7760109" y="2444400"/>
                </a:cubicBezTo>
                <a:cubicBezTo>
                  <a:pt x="7747346" y="2437352"/>
                  <a:pt x="7727439" y="2430494"/>
                  <a:pt x="7700578" y="2423636"/>
                </a:cubicBezTo>
                <a:cubicBezTo>
                  <a:pt x="7676099" y="2417159"/>
                  <a:pt x="7656191" y="2410682"/>
                  <a:pt x="7640665" y="2404014"/>
                </a:cubicBezTo>
                <a:cubicBezTo>
                  <a:pt x="7625426" y="2397347"/>
                  <a:pt x="7612090" y="2387536"/>
                  <a:pt x="7601137" y="2374677"/>
                </a:cubicBezTo>
                <a:cubicBezTo>
                  <a:pt x="7589992" y="2361533"/>
                  <a:pt x="7584468" y="2344293"/>
                  <a:pt x="7584468" y="2323242"/>
                </a:cubicBezTo>
                <a:cubicBezTo>
                  <a:pt x="7584468" y="2306383"/>
                  <a:pt x="7589516" y="2290953"/>
                  <a:pt x="7599517" y="2276855"/>
                </a:cubicBezTo>
                <a:cubicBezTo>
                  <a:pt x="7609519" y="2262949"/>
                  <a:pt x="7623807" y="2251805"/>
                  <a:pt x="7642190" y="2243613"/>
                </a:cubicBezTo>
                <a:cubicBezTo>
                  <a:pt x="7660573" y="2235422"/>
                  <a:pt x="7681718" y="2231326"/>
                  <a:pt x="7705435" y="2231326"/>
                </a:cubicBezTo>
                <a:close/>
                <a:moveTo>
                  <a:pt x="7141556" y="2231326"/>
                </a:moveTo>
                <a:cubicBezTo>
                  <a:pt x="7173655" y="2231326"/>
                  <a:pt x="7200516" y="2238184"/>
                  <a:pt x="7224518" y="2251709"/>
                </a:cubicBezTo>
                <a:cubicBezTo>
                  <a:pt x="7248426" y="2265426"/>
                  <a:pt x="7267000" y="2284190"/>
                  <a:pt x="7280145" y="2308098"/>
                </a:cubicBezTo>
                <a:cubicBezTo>
                  <a:pt x="7293098" y="2331815"/>
                  <a:pt x="7299766" y="2358771"/>
                  <a:pt x="7299766" y="2388965"/>
                </a:cubicBezTo>
                <a:cubicBezTo>
                  <a:pt x="7299766" y="2399347"/>
                  <a:pt x="7299004" y="2410301"/>
                  <a:pt x="7297766" y="2422017"/>
                </a:cubicBezTo>
                <a:lnTo>
                  <a:pt x="7034495" y="2422017"/>
                </a:lnTo>
                <a:cubicBezTo>
                  <a:pt x="7036495" y="2454497"/>
                  <a:pt x="7047639" y="2479738"/>
                  <a:pt x="7067737" y="2497931"/>
                </a:cubicBezTo>
                <a:cubicBezTo>
                  <a:pt x="7088120" y="2516314"/>
                  <a:pt x="7112600" y="2525363"/>
                  <a:pt x="7141556" y="2525363"/>
                </a:cubicBezTo>
                <a:cubicBezTo>
                  <a:pt x="7165082" y="2525363"/>
                  <a:pt x="7184799" y="2519838"/>
                  <a:pt x="7200706" y="2508885"/>
                </a:cubicBezTo>
                <a:cubicBezTo>
                  <a:pt x="7216518" y="2497740"/>
                  <a:pt x="7227757" y="2483072"/>
                  <a:pt x="7234139" y="2464689"/>
                </a:cubicBezTo>
                <a:lnTo>
                  <a:pt x="7293098" y="2464689"/>
                </a:lnTo>
                <a:cubicBezTo>
                  <a:pt x="7284336" y="2496407"/>
                  <a:pt x="7266714" y="2522029"/>
                  <a:pt x="7240044" y="2542032"/>
                </a:cubicBezTo>
                <a:cubicBezTo>
                  <a:pt x="7213660" y="2561843"/>
                  <a:pt x="7180704" y="2571750"/>
                  <a:pt x="7141556" y="2571750"/>
                </a:cubicBezTo>
                <a:cubicBezTo>
                  <a:pt x="7110218" y="2571750"/>
                  <a:pt x="7082215" y="2564701"/>
                  <a:pt x="7057545" y="2550604"/>
                </a:cubicBezTo>
                <a:cubicBezTo>
                  <a:pt x="7032875" y="2536507"/>
                  <a:pt x="7013540" y="2516695"/>
                  <a:pt x="6999633" y="2490692"/>
                </a:cubicBezTo>
                <a:cubicBezTo>
                  <a:pt x="6985536" y="2464879"/>
                  <a:pt x="6978488" y="2434875"/>
                  <a:pt x="6978488" y="2400871"/>
                </a:cubicBezTo>
                <a:cubicBezTo>
                  <a:pt x="6978488" y="2366867"/>
                  <a:pt x="6985346" y="2337054"/>
                  <a:pt x="6999062" y="2311241"/>
                </a:cubicBezTo>
                <a:cubicBezTo>
                  <a:pt x="7012587" y="2285619"/>
                  <a:pt x="7031732" y="2265997"/>
                  <a:pt x="7056402" y="2252091"/>
                </a:cubicBezTo>
                <a:cubicBezTo>
                  <a:pt x="7081072" y="2238184"/>
                  <a:pt x="7109457" y="2231326"/>
                  <a:pt x="7141556" y="2231326"/>
                </a:cubicBezTo>
                <a:close/>
                <a:moveTo>
                  <a:pt x="6290688" y="2231326"/>
                </a:moveTo>
                <a:cubicBezTo>
                  <a:pt x="6320025" y="2231326"/>
                  <a:pt x="6344504" y="2237613"/>
                  <a:pt x="6365840" y="2249900"/>
                </a:cubicBezTo>
                <a:cubicBezTo>
                  <a:pt x="6386985" y="2262473"/>
                  <a:pt x="6402797" y="2278094"/>
                  <a:pt x="6413370" y="2296858"/>
                </a:cubicBezTo>
                <a:lnTo>
                  <a:pt x="6413370" y="2236755"/>
                </a:lnTo>
                <a:lnTo>
                  <a:pt x="6468615" y="2236755"/>
                </a:lnTo>
                <a:lnTo>
                  <a:pt x="6468615" y="2566225"/>
                </a:lnTo>
                <a:lnTo>
                  <a:pt x="6413370" y="2566225"/>
                </a:lnTo>
                <a:lnTo>
                  <a:pt x="6413370" y="2504979"/>
                </a:lnTo>
                <a:cubicBezTo>
                  <a:pt x="6402416" y="2524125"/>
                  <a:pt x="6386318" y="2540031"/>
                  <a:pt x="6364792" y="2552700"/>
                </a:cubicBezTo>
                <a:cubicBezTo>
                  <a:pt x="6343456" y="2565273"/>
                  <a:pt x="6318405" y="2571654"/>
                  <a:pt x="6290021" y="2571654"/>
                </a:cubicBezTo>
                <a:cubicBezTo>
                  <a:pt x="6261637" y="2571654"/>
                  <a:pt x="6234205" y="2564415"/>
                  <a:pt x="6210583" y="2549937"/>
                </a:cubicBezTo>
                <a:cubicBezTo>
                  <a:pt x="6186865" y="2535459"/>
                  <a:pt x="6168292" y="2515266"/>
                  <a:pt x="6154766" y="2489263"/>
                </a:cubicBezTo>
                <a:cubicBezTo>
                  <a:pt x="6141050" y="2463260"/>
                  <a:pt x="6134192" y="2433447"/>
                  <a:pt x="6134192" y="2400204"/>
                </a:cubicBezTo>
                <a:cubicBezTo>
                  <a:pt x="6134192" y="2366962"/>
                  <a:pt x="6141050" y="2336958"/>
                  <a:pt x="6154766" y="2311526"/>
                </a:cubicBezTo>
                <a:lnTo>
                  <a:pt x="6154861" y="2311622"/>
                </a:lnTo>
                <a:cubicBezTo>
                  <a:pt x="6168386" y="2286190"/>
                  <a:pt x="6187151" y="2266378"/>
                  <a:pt x="6211059" y="2252281"/>
                </a:cubicBezTo>
                <a:cubicBezTo>
                  <a:pt x="6234967" y="2238375"/>
                  <a:pt x="6261351" y="2231326"/>
                  <a:pt x="6290688" y="2231326"/>
                </a:cubicBezTo>
                <a:close/>
                <a:moveTo>
                  <a:pt x="5170453" y="2231326"/>
                </a:moveTo>
                <a:cubicBezTo>
                  <a:pt x="5206838" y="2231326"/>
                  <a:pt x="5236461" y="2240565"/>
                  <a:pt x="5258749" y="2258949"/>
                </a:cubicBezTo>
                <a:cubicBezTo>
                  <a:pt x="5281229" y="2277332"/>
                  <a:pt x="5293230" y="2302573"/>
                  <a:pt x="5294945" y="2334672"/>
                </a:cubicBezTo>
                <a:lnTo>
                  <a:pt x="5240176" y="2334672"/>
                </a:lnTo>
                <a:cubicBezTo>
                  <a:pt x="5239033" y="2317432"/>
                  <a:pt x="5232175" y="2303716"/>
                  <a:pt x="5219411" y="2293143"/>
                </a:cubicBezTo>
                <a:cubicBezTo>
                  <a:pt x="5206838" y="2282761"/>
                  <a:pt x="5189884" y="2277522"/>
                  <a:pt x="5168548" y="2277522"/>
                </a:cubicBezTo>
                <a:cubicBezTo>
                  <a:pt x="5148926" y="2277522"/>
                  <a:pt x="5133305" y="2281809"/>
                  <a:pt x="5121780" y="2290286"/>
                </a:cubicBezTo>
                <a:cubicBezTo>
                  <a:pt x="5110064" y="2298668"/>
                  <a:pt x="5104349" y="2309622"/>
                  <a:pt x="5104349" y="2323338"/>
                </a:cubicBezTo>
                <a:cubicBezTo>
                  <a:pt x="5104349" y="2334101"/>
                  <a:pt x="5107874" y="2343150"/>
                  <a:pt x="5114731" y="2350198"/>
                </a:cubicBezTo>
                <a:cubicBezTo>
                  <a:pt x="5121780" y="2357056"/>
                  <a:pt x="5130543" y="2362771"/>
                  <a:pt x="5141306" y="2367057"/>
                </a:cubicBezTo>
                <a:cubicBezTo>
                  <a:pt x="5151879" y="2371153"/>
                  <a:pt x="5166547" y="2375820"/>
                  <a:pt x="5185312" y="2381154"/>
                </a:cubicBezTo>
                <a:cubicBezTo>
                  <a:pt x="5209029" y="2387631"/>
                  <a:pt x="5228364" y="2393918"/>
                  <a:pt x="5243033" y="2400109"/>
                </a:cubicBezTo>
                <a:cubicBezTo>
                  <a:pt x="5257892" y="2406205"/>
                  <a:pt x="5270656" y="2415540"/>
                  <a:pt x="5281229" y="2427922"/>
                </a:cubicBezTo>
                <a:cubicBezTo>
                  <a:pt x="5291992" y="2440495"/>
                  <a:pt x="5297516" y="2456688"/>
                  <a:pt x="5297897" y="2476690"/>
                </a:cubicBezTo>
                <a:cubicBezTo>
                  <a:pt x="5297897" y="2494692"/>
                  <a:pt x="5292849" y="2510980"/>
                  <a:pt x="5282848" y="2525458"/>
                </a:cubicBezTo>
                <a:cubicBezTo>
                  <a:pt x="5272847" y="2539936"/>
                  <a:pt x="5258749" y="2551271"/>
                  <a:pt x="5240557" y="2559558"/>
                </a:cubicBezTo>
                <a:cubicBezTo>
                  <a:pt x="5222174" y="2567749"/>
                  <a:pt x="5201218" y="2571845"/>
                  <a:pt x="5177692" y="2571845"/>
                </a:cubicBezTo>
                <a:cubicBezTo>
                  <a:pt x="5152260" y="2571845"/>
                  <a:pt x="5129781" y="2567559"/>
                  <a:pt x="5109588" y="2558891"/>
                </a:cubicBezTo>
                <a:lnTo>
                  <a:pt x="5109588" y="2558796"/>
                </a:lnTo>
                <a:cubicBezTo>
                  <a:pt x="5089586" y="2550223"/>
                  <a:pt x="5073774" y="2538031"/>
                  <a:pt x="5062248" y="2522601"/>
                </a:cubicBezTo>
                <a:cubicBezTo>
                  <a:pt x="5050533" y="2507170"/>
                  <a:pt x="5044247" y="2489549"/>
                  <a:pt x="5042913" y="2469356"/>
                </a:cubicBezTo>
                <a:lnTo>
                  <a:pt x="5099492" y="2469356"/>
                </a:lnTo>
                <a:cubicBezTo>
                  <a:pt x="5101015" y="2485834"/>
                  <a:pt x="5108921" y="2499264"/>
                  <a:pt x="5122542" y="2509647"/>
                </a:cubicBezTo>
                <a:cubicBezTo>
                  <a:pt x="5136449" y="2520219"/>
                  <a:pt x="5154641" y="2525268"/>
                  <a:pt x="5176930" y="2525268"/>
                </a:cubicBezTo>
                <a:cubicBezTo>
                  <a:pt x="5197885" y="2525268"/>
                  <a:pt x="5214363" y="2520791"/>
                  <a:pt x="5226269" y="2511361"/>
                </a:cubicBezTo>
                <a:cubicBezTo>
                  <a:pt x="5238366" y="2502122"/>
                  <a:pt x="5244462" y="2490597"/>
                  <a:pt x="5244462" y="2476500"/>
                </a:cubicBezTo>
                <a:cubicBezTo>
                  <a:pt x="5244462" y="2462402"/>
                  <a:pt x="5237985" y="2451449"/>
                  <a:pt x="5225126" y="2444400"/>
                </a:cubicBezTo>
                <a:cubicBezTo>
                  <a:pt x="5212363" y="2437352"/>
                  <a:pt x="5192456" y="2430494"/>
                  <a:pt x="5165595" y="2423636"/>
                </a:cubicBezTo>
                <a:cubicBezTo>
                  <a:pt x="5141116" y="2417159"/>
                  <a:pt x="5121208" y="2410682"/>
                  <a:pt x="5105683" y="2404014"/>
                </a:cubicBezTo>
                <a:cubicBezTo>
                  <a:pt x="5090443" y="2397347"/>
                  <a:pt x="5077108" y="2387536"/>
                  <a:pt x="5066154" y="2374677"/>
                </a:cubicBezTo>
                <a:cubicBezTo>
                  <a:pt x="5055010" y="2361533"/>
                  <a:pt x="5049485" y="2344293"/>
                  <a:pt x="5049485" y="2323242"/>
                </a:cubicBezTo>
                <a:cubicBezTo>
                  <a:pt x="5049485" y="2306383"/>
                  <a:pt x="5054533" y="2290953"/>
                  <a:pt x="5064535" y="2276855"/>
                </a:cubicBezTo>
                <a:cubicBezTo>
                  <a:pt x="5074536" y="2262949"/>
                  <a:pt x="5088824" y="2251805"/>
                  <a:pt x="5107207" y="2243613"/>
                </a:cubicBezTo>
                <a:cubicBezTo>
                  <a:pt x="5125590" y="2235422"/>
                  <a:pt x="5146736" y="2231326"/>
                  <a:pt x="5170453" y="2231326"/>
                </a:cubicBezTo>
                <a:close/>
                <a:moveTo>
                  <a:pt x="4186615" y="2231326"/>
                </a:moveTo>
                <a:cubicBezTo>
                  <a:pt x="4215952" y="2231326"/>
                  <a:pt x="4240431" y="2237613"/>
                  <a:pt x="4261767" y="2249900"/>
                </a:cubicBezTo>
                <a:cubicBezTo>
                  <a:pt x="4282913" y="2262473"/>
                  <a:pt x="4298724" y="2278094"/>
                  <a:pt x="4309297" y="2296858"/>
                </a:cubicBezTo>
                <a:lnTo>
                  <a:pt x="4309297" y="2236755"/>
                </a:lnTo>
                <a:lnTo>
                  <a:pt x="4364542" y="2236755"/>
                </a:lnTo>
                <a:lnTo>
                  <a:pt x="4364542" y="2566225"/>
                </a:lnTo>
                <a:lnTo>
                  <a:pt x="4309297" y="2566225"/>
                </a:lnTo>
                <a:lnTo>
                  <a:pt x="4309297" y="2504979"/>
                </a:lnTo>
                <a:cubicBezTo>
                  <a:pt x="4298343" y="2524125"/>
                  <a:pt x="4282246" y="2540031"/>
                  <a:pt x="4260719" y="2552700"/>
                </a:cubicBezTo>
                <a:cubicBezTo>
                  <a:pt x="4239383" y="2565273"/>
                  <a:pt x="4214333" y="2571654"/>
                  <a:pt x="4185948" y="2571654"/>
                </a:cubicBezTo>
                <a:cubicBezTo>
                  <a:pt x="4157564" y="2571654"/>
                  <a:pt x="4130132" y="2564415"/>
                  <a:pt x="4106510" y="2549937"/>
                </a:cubicBezTo>
                <a:cubicBezTo>
                  <a:pt x="4082793" y="2535459"/>
                  <a:pt x="4064219" y="2515266"/>
                  <a:pt x="4050693" y="2489263"/>
                </a:cubicBezTo>
                <a:cubicBezTo>
                  <a:pt x="4036977" y="2463260"/>
                  <a:pt x="4030119" y="2433447"/>
                  <a:pt x="4030119" y="2400204"/>
                </a:cubicBezTo>
                <a:cubicBezTo>
                  <a:pt x="4030119" y="2366962"/>
                  <a:pt x="4036977" y="2336958"/>
                  <a:pt x="4050693" y="2311526"/>
                </a:cubicBezTo>
                <a:lnTo>
                  <a:pt x="4050788" y="2311622"/>
                </a:lnTo>
                <a:cubicBezTo>
                  <a:pt x="4064314" y="2286190"/>
                  <a:pt x="4083078" y="2266378"/>
                  <a:pt x="4106986" y="2252281"/>
                </a:cubicBezTo>
                <a:cubicBezTo>
                  <a:pt x="4130894" y="2238375"/>
                  <a:pt x="4157278" y="2231326"/>
                  <a:pt x="4186615" y="2231326"/>
                </a:cubicBezTo>
                <a:close/>
                <a:moveTo>
                  <a:pt x="3040567" y="2231326"/>
                </a:moveTo>
                <a:cubicBezTo>
                  <a:pt x="3072666" y="2231326"/>
                  <a:pt x="3099527" y="2238184"/>
                  <a:pt x="3123530" y="2251709"/>
                </a:cubicBezTo>
                <a:cubicBezTo>
                  <a:pt x="3147437" y="2265426"/>
                  <a:pt x="3166011" y="2284190"/>
                  <a:pt x="3179156" y="2308098"/>
                </a:cubicBezTo>
                <a:cubicBezTo>
                  <a:pt x="3192110" y="2331815"/>
                  <a:pt x="3198777" y="2358771"/>
                  <a:pt x="3198777" y="2388965"/>
                </a:cubicBezTo>
                <a:cubicBezTo>
                  <a:pt x="3198777" y="2399347"/>
                  <a:pt x="3198015" y="2410301"/>
                  <a:pt x="3196777" y="2422017"/>
                </a:cubicBezTo>
                <a:lnTo>
                  <a:pt x="2933506" y="2422017"/>
                </a:lnTo>
                <a:cubicBezTo>
                  <a:pt x="2935506" y="2454497"/>
                  <a:pt x="2946650" y="2479738"/>
                  <a:pt x="2966748" y="2497931"/>
                </a:cubicBezTo>
                <a:cubicBezTo>
                  <a:pt x="2987132" y="2516314"/>
                  <a:pt x="3011611" y="2525363"/>
                  <a:pt x="3040567" y="2525363"/>
                </a:cubicBezTo>
                <a:cubicBezTo>
                  <a:pt x="3064094" y="2525363"/>
                  <a:pt x="3083811" y="2519838"/>
                  <a:pt x="3099717" y="2508885"/>
                </a:cubicBezTo>
                <a:cubicBezTo>
                  <a:pt x="3115529" y="2497740"/>
                  <a:pt x="3126768" y="2483072"/>
                  <a:pt x="3133150" y="2464689"/>
                </a:cubicBezTo>
                <a:lnTo>
                  <a:pt x="3192110" y="2464689"/>
                </a:lnTo>
                <a:cubicBezTo>
                  <a:pt x="3183347" y="2496407"/>
                  <a:pt x="3165725" y="2522029"/>
                  <a:pt x="3139055" y="2542032"/>
                </a:cubicBezTo>
                <a:cubicBezTo>
                  <a:pt x="3112671" y="2561843"/>
                  <a:pt x="3079715" y="2571750"/>
                  <a:pt x="3040567" y="2571750"/>
                </a:cubicBezTo>
                <a:cubicBezTo>
                  <a:pt x="3009230" y="2571750"/>
                  <a:pt x="2981226" y="2564701"/>
                  <a:pt x="2956556" y="2550604"/>
                </a:cubicBezTo>
                <a:cubicBezTo>
                  <a:pt x="2931887" y="2536507"/>
                  <a:pt x="2912551" y="2516695"/>
                  <a:pt x="2898645" y="2490692"/>
                </a:cubicBezTo>
                <a:cubicBezTo>
                  <a:pt x="2884547" y="2464879"/>
                  <a:pt x="2877499" y="2434875"/>
                  <a:pt x="2877499" y="2400871"/>
                </a:cubicBezTo>
                <a:cubicBezTo>
                  <a:pt x="2877499" y="2366867"/>
                  <a:pt x="2884357" y="2337054"/>
                  <a:pt x="2898073" y="2311241"/>
                </a:cubicBezTo>
                <a:cubicBezTo>
                  <a:pt x="2911598" y="2285619"/>
                  <a:pt x="2930744" y="2265997"/>
                  <a:pt x="2955413" y="2252091"/>
                </a:cubicBezTo>
                <a:cubicBezTo>
                  <a:pt x="2980083" y="2238184"/>
                  <a:pt x="3008468" y="2231326"/>
                  <a:pt x="3040567" y="2231326"/>
                </a:cubicBezTo>
                <a:close/>
                <a:moveTo>
                  <a:pt x="2693479" y="2231326"/>
                </a:moveTo>
                <a:cubicBezTo>
                  <a:pt x="2729864" y="2231326"/>
                  <a:pt x="2759487" y="2240565"/>
                  <a:pt x="2781775" y="2258949"/>
                </a:cubicBezTo>
                <a:cubicBezTo>
                  <a:pt x="2804254" y="2277332"/>
                  <a:pt x="2816256" y="2302573"/>
                  <a:pt x="2817970" y="2334672"/>
                </a:cubicBezTo>
                <a:lnTo>
                  <a:pt x="2763202" y="2334672"/>
                </a:lnTo>
                <a:cubicBezTo>
                  <a:pt x="2762059" y="2317432"/>
                  <a:pt x="2755201" y="2303716"/>
                  <a:pt x="2742437" y="2293143"/>
                </a:cubicBezTo>
                <a:cubicBezTo>
                  <a:pt x="2729864" y="2282761"/>
                  <a:pt x="2712910" y="2277522"/>
                  <a:pt x="2691573" y="2277522"/>
                </a:cubicBezTo>
                <a:cubicBezTo>
                  <a:pt x="2671952" y="2277522"/>
                  <a:pt x="2656331" y="2281809"/>
                  <a:pt x="2644806" y="2290286"/>
                </a:cubicBezTo>
                <a:cubicBezTo>
                  <a:pt x="2633090" y="2298668"/>
                  <a:pt x="2627375" y="2309622"/>
                  <a:pt x="2627375" y="2323338"/>
                </a:cubicBezTo>
                <a:cubicBezTo>
                  <a:pt x="2627375" y="2334101"/>
                  <a:pt x="2630899" y="2343150"/>
                  <a:pt x="2637756" y="2350198"/>
                </a:cubicBezTo>
                <a:cubicBezTo>
                  <a:pt x="2644806" y="2357056"/>
                  <a:pt x="2653569" y="2362771"/>
                  <a:pt x="2664332" y="2367057"/>
                </a:cubicBezTo>
                <a:cubicBezTo>
                  <a:pt x="2674905" y="2371153"/>
                  <a:pt x="2689573" y="2375820"/>
                  <a:pt x="2708337" y="2381154"/>
                </a:cubicBezTo>
                <a:cubicBezTo>
                  <a:pt x="2732055" y="2387631"/>
                  <a:pt x="2751390" y="2393918"/>
                  <a:pt x="2766059" y="2400109"/>
                </a:cubicBezTo>
                <a:cubicBezTo>
                  <a:pt x="2780918" y="2406205"/>
                  <a:pt x="2793682" y="2415540"/>
                  <a:pt x="2804254" y="2427922"/>
                </a:cubicBezTo>
                <a:cubicBezTo>
                  <a:pt x="2815018" y="2440495"/>
                  <a:pt x="2820542" y="2456688"/>
                  <a:pt x="2820923" y="2476690"/>
                </a:cubicBezTo>
                <a:cubicBezTo>
                  <a:pt x="2820923" y="2494692"/>
                  <a:pt x="2815875" y="2510980"/>
                  <a:pt x="2805873" y="2525458"/>
                </a:cubicBezTo>
                <a:cubicBezTo>
                  <a:pt x="2795872" y="2539936"/>
                  <a:pt x="2781775" y="2551271"/>
                  <a:pt x="2763583" y="2559558"/>
                </a:cubicBezTo>
                <a:cubicBezTo>
                  <a:pt x="2745199" y="2567749"/>
                  <a:pt x="2724244" y="2571845"/>
                  <a:pt x="2700718" y="2571845"/>
                </a:cubicBezTo>
                <a:cubicBezTo>
                  <a:pt x="2675286" y="2571845"/>
                  <a:pt x="2652807" y="2567559"/>
                  <a:pt x="2632614" y="2558891"/>
                </a:cubicBezTo>
                <a:lnTo>
                  <a:pt x="2632614" y="2558796"/>
                </a:lnTo>
                <a:cubicBezTo>
                  <a:pt x="2612611" y="2550223"/>
                  <a:pt x="2596800" y="2538031"/>
                  <a:pt x="2585275" y="2522601"/>
                </a:cubicBezTo>
                <a:cubicBezTo>
                  <a:pt x="2573559" y="2507170"/>
                  <a:pt x="2567272" y="2489549"/>
                  <a:pt x="2565939" y="2469356"/>
                </a:cubicBezTo>
                <a:lnTo>
                  <a:pt x="2622517" y="2469356"/>
                </a:lnTo>
                <a:cubicBezTo>
                  <a:pt x="2624041" y="2485834"/>
                  <a:pt x="2631947" y="2499264"/>
                  <a:pt x="2645568" y="2509647"/>
                </a:cubicBezTo>
                <a:cubicBezTo>
                  <a:pt x="2659473" y="2520219"/>
                  <a:pt x="2677666" y="2525268"/>
                  <a:pt x="2699956" y="2525268"/>
                </a:cubicBezTo>
                <a:cubicBezTo>
                  <a:pt x="2720911" y="2525268"/>
                  <a:pt x="2737389" y="2520791"/>
                  <a:pt x="2749295" y="2511361"/>
                </a:cubicBezTo>
                <a:cubicBezTo>
                  <a:pt x="2761392" y="2502122"/>
                  <a:pt x="2767488" y="2490597"/>
                  <a:pt x="2767488" y="2476500"/>
                </a:cubicBezTo>
                <a:cubicBezTo>
                  <a:pt x="2767488" y="2462402"/>
                  <a:pt x="2761011" y="2451449"/>
                  <a:pt x="2748152" y="2444400"/>
                </a:cubicBezTo>
                <a:cubicBezTo>
                  <a:pt x="2735389" y="2437352"/>
                  <a:pt x="2715481" y="2430494"/>
                  <a:pt x="2688621" y="2423636"/>
                </a:cubicBezTo>
                <a:cubicBezTo>
                  <a:pt x="2664142" y="2417159"/>
                  <a:pt x="2644234" y="2410682"/>
                  <a:pt x="2628709" y="2404014"/>
                </a:cubicBezTo>
                <a:cubicBezTo>
                  <a:pt x="2613469" y="2397347"/>
                  <a:pt x="2600134" y="2387536"/>
                  <a:pt x="2589180" y="2374677"/>
                </a:cubicBezTo>
                <a:cubicBezTo>
                  <a:pt x="2578036" y="2361533"/>
                  <a:pt x="2572511" y="2344293"/>
                  <a:pt x="2572511" y="2323242"/>
                </a:cubicBezTo>
                <a:cubicBezTo>
                  <a:pt x="2572511" y="2306383"/>
                  <a:pt x="2577559" y="2290953"/>
                  <a:pt x="2587561" y="2276855"/>
                </a:cubicBezTo>
                <a:cubicBezTo>
                  <a:pt x="2597562" y="2262949"/>
                  <a:pt x="2611849" y="2251805"/>
                  <a:pt x="2630233" y="2243613"/>
                </a:cubicBezTo>
                <a:cubicBezTo>
                  <a:pt x="2648616" y="2235422"/>
                  <a:pt x="2669761" y="2231326"/>
                  <a:pt x="2693479" y="2231326"/>
                </a:cubicBezTo>
                <a:close/>
                <a:moveTo>
                  <a:pt x="1928526" y="2231326"/>
                </a:moveTo>
                <a:cubicBezTo>
                  <a:pt x="1957863" y="2231326"/>
                  <a:pt x="1982342" y="2237613"/>
                  <a:pt x="2003678" y="2249900"/>
                </a:cubicBezTo>
                <a:cubicBezTo>
                  <a:pt x="2024824" y="2262473"/>
                  <a:pt x="2040635" y="2278094"/>
                  <a:pt x="2051208" y="2296858"/>
                </a:cubicBezTo>
                <a:lnTo>
                  <a:pt x="2051208" y="2236755"/>
                </a:lnTo>
                <a:lnTo>
                  <a:pt x="2106453" y="2236755"/>
                </a:lnTo>
                <a:lnTo>
                  <a:pt x="2106453" y="2566225"/>
                </a:lnTo>
                <a:lnTo>
                  <a:pt x="2051208" y="2566225"/>
                </a:lnTo>
                <a:lnTo>
                  <a:pt x="2051208" y="2504979"/>
                </a:lnTo>
                <a:cubicBezTo>
                  <a:pt x="2040254" y="2524125"/>
                  <a:pt x="2024157" y="2540031"/>
                  <a:pt x="2002630" y="2552700"/>
                </a:cubicBezTo>
                <a:cubicBezTo>
                  <a:pt x="1981294" y="2565273"/>
                  <a:pt x="1956244" y="2571654"/>
                  <a:pt x="1927859" y="2571654"/>
                </a:cubicBezTo>
                <a:cubicBezTo>
                  <a:pt x="1899475" y="2571654"/>
                  <a:pt x="1872043" y="2564415"/>
                  <a:pt x="1848421" y="2549937"/>
                </a:cubicBezTo>
                <a:cubicBezTo>
                  <a:pt x="1824703" y="2535459"/>
                  <a:pt x="1806130" y="2515266"/>
                  <a:pt x="1792604" y="2489263"/>
                </a:cubicBezTo>
                <a:cubicBezTo>
                  <a:pt x="1778888" y="2463260"/>
                  <a:pt x="1772031" y="2433447"/>
                  <a:pt x="1772031" y="2400204"/>
                </a:cubicBezTo>
                <a:cubicBezTo>
                  <a:pt x="1772031" y="2366962"/>
                  <a:pt x="1778888" y="2336958"/>
                  <a:pt x="1792604" y="2311526"/>
                </a:cubicBezTo>
                <a:lnTo>
                  <a:pt x="1792699" y="2311622"/>
                </a:lnTo>
                <a:cubicBezTo>
                  <a:pt x="1806225" y="2286190"/>
                  <a:pt x="1824989" y="2266378"/>
                  <a:pt x="1848897" y="2252281"/>
                </a:cubicBezTo>
                <a:cubicBezTo>
                  <a:pt x="1872805" y="2238375"/>
                  <a:pt x="1899189" y="2231326"/>
                  <a:pt x="1928526" y="2231326"/>
                </a:cubicBezTo>
                <a:close/>
                <a:moveTo>
                  <a:pt x="1567815" y="2231326"/>
                </a:moveTo>
                <a:cubicBezTo>
                  <a:pt x="1608296" y="2231326"/>
                  <a:pt x="1641824" y="2241137"/>
                  <a:pt x="1668018" y="2260663"/>
                </a:cubicBezTo>
                <a:cubicBezTo>
                  <a:pt x="1694212" y="2280475"/>
                  <a:pt x="1711643" y="2307621"/>
                  <a:pt x="1720120" y="2342483"/>
                </a:cubicBezTo>
                <a:lnTo>
                  <a:pt x="1660970" y="2342483"/>
                </a:lnTo>
                <a:cubicBezTo>
                  <a:pt x="1655445" y="2322480"/>
                  <a:pt x="1644491" y="2306669"/>
                  <a:pt x="1628299" y="2295144"/>
                </a:cubicBezTo>
                <a:cubicBezTo>
                  <a:pt x="1612011" y="2283428"/>
                  <a:pt x="1591914" y="2277522"/>
                  <a:pt x="1567815" y="2277522"/>
                </a:cubicBezTo>
                <a:cubicBezTo>
                  <a:pt x="1536669" y="2277522"/>
                  <a:pt x="1511427" y="2288286"/>
                  <a:pt x="1492091" y="2309812"/>
                </a:cubicBezTo>
                <a:cubicBezTo>
                  <a:pt x="1472946" y="2331148"/>
                  <a:pt x="1463326" y="2361723"/>
                  <a:pt x="1463326" y="2400871"/>
                </a:cubicBezTo>
                <a:cubicBezTo>
                  <a:pt x="1463326" y="2440019"/>
                  <a:pt x="1472946" y="2471356"/>
                  <a:pt x="1492091" y="2492883"/>
                </a:cubicBezTo>
                <a:cubicBezTo>
                  <a:pt x="1511427" y="2514600"/>
                  <a:pt x="1536764" y="2525363"/>
                  <a:pt x="1567815" y="2525363"/>
                </a:cubicBezTo>
                <a:cubicBezTo>
                  <a:pt x="1591914" y="2525363"/>
                  <a:pt x="1612011" y="2519648"/>
                  <a:pt x="1628108" y="2508503"/>
                </a:cubicBezTo>
                <a:cubicBezTo>
                  <a:pt x="1643920" y="2497359"/>
                  <a:pt x="1655160" y="2481262"/>
                  <a:pt x="1660970" y="2460307"/>
                </a:cubicBezTo>
                <a:lnTo>
                  <a:pt x="1720120" y="2460307"/>
                </a:lnTo>
                <a:cubicBezTo>
                  <a:pt x="1711071" y="2493930"/>
                  <a:pt x="1693545" y="2520981"/>
                  <a:pt x="1667065" y="2541365"/>
                </a:cubicBezTo>
                <a:cubicBezTo>
                  <a:pt x="1640682" y="2561558"/>
                  <a:pt x="1607535" y="2571750"/>
                  <a:pt x="1567815" y="2571750"/>
                </a:cubicBezTo>
                <a:cubicBezTo>
                  <a:pt x="1536669" y="2571750"/>
                  <a:pt x="1508856" y="2564701"/>
                  <a:pt x="1484662" y="2550604"/>
                </a:cubicBezTo>
                <a:cubicBezTo>
                  <a:pt x="1460373" y="2536507"/>
                  <a:pt x="1441419" y="2516695"/>
                  <a:pt x="1427893" y="2491073"/>
                </a:cubicBezTo>
                <a:cubicBezTo>
                  <a:pt x="1414177" y="2465451"/>
                  <a:pt x="1407319" y="2435256"/>
                  <a:pt x="1407319" y="2400871"/>
                </a:cubicBezTo>
                <a:cubicBezTo>
                  <a:pt x="1407319" y="2366486"/>
                  <a:pt x="1414177" y="2337054"/>
                  <a:pt x="1427893" y="2311622"/>
                </a:cubicBezTo>
                <a:cubicBezTo>
                  <a:pt x="1441419" y="2286190"/>
                  <a:pt x="1460373" y="2266378"/>
                  <a:pt x="1484662" y="2252281"/>
                </a:cubicBezTo>
                <a:cubicBezTo>
                  <a:pt x="1508951" y="2238375"/>
                  <a:pt x="1536764" y="2231326"/>
                  <a:pt x="1567815" y="2231326"/>
                </a:cubicBezTo>
                <a:close/>
                <a:moveTo>
                  <a:pt x="1197484" y="2231326"/>
                </a:moveTo>
                <a:cubicBezTo>
                  <a:pt x="1229583" y="2231326"/>
                  <a:pt x="1256444" y="2238184"/>
                  <a:pt x="1280447" y="2251709"/>
                </a:cubicBezTo>
                <a:cubicBezTo>
                  <a:pt x="1304355" y="2265426"/>
                  <a:pt x="1322928" y="2284190"/>
                  <a:pt x="1336073" y="2308098"/>
                </a:cubicBezTo>
                <a:cubicBezTo>
                  <a:pt x="1349027" y="2331815"/>
                  <a:pt x="1355694" y="2358771"/>
                  <a:pt x="1355694" y="2388965"/>
                </a:cubicBezTo>
                <a:cubicBezTo>
                  <a:pt x="1355694" y="2399347"/>
                  <a:pt x="1354932" y="2410301"/>
                  <a:pt x="1353693" y="2422017"/>
                </a:cubicBezTo>
                <a:lnTo>
                  <a:pt x="1090422" y="2422017"/>
                </a:lnTo>
                <a:cubicBezTo>
                  <a:pt x="1092422" y="2454497"/>
                  <a:pt x="1103568" y="2479738"/>
                  <a:pt x="1123664" y="2497931"/>
                </a:cubicBezTo>
                <a:cubicBezTo>
                  <a:pt x="1144049" y="2516314"/>
                  <a:pt x="1168528" y="2525363"/>
                  <a:pt x="1197484" y="2525363"/>
                </a:cubicBezTo>
                <a:cubicBezTo>
                  <a:pt x="1221011" y="2525363"/>
                  <a:pt x="1240727" y="2519838"/>
                  <a:pt x="1256633" y="2508885"/>
                </a:cubicBezTo>
                <a:cubicBezTo>
                  <a:pt x="1272445" y="2497740"/>
                  <a:pt x="1283684" y="2483072"/>
                  <a:pt x="1290066" y="2464689"/>
                </a:cubicBezTo>
                <a:lnTo>
                  <a:pt x="1349027" y="2464689"/>
                </a:lnTo>
                <a:cubicBezTo>
                  <a:pt x="1340264" y="2496407"/>
                  <a:pt x="1322642" y="2522029"/>
                  <a:pt x="1295971" y="2542032"/>
                </a:cubicBezTo>
                <a:cubicBezTo>
                  <a:pt x="1269587" y="2561843"/>
                  <a:pt x="1236632" y="2571750"/>
                  <a:pt x="1197484" y="2571750"/>
                </a:cubicBezTo>
                <a:cubicBezTo>
                  <a:pt x="1166146" y="2571750"/>
                  <a:pt x="1138143" y="2564701"/>
                  <a:pt x="1113473" y="2550604"/>
                </a:cubicBezTo>
                <a:cubicBezTo>
                  <a:pt x="1088803" y="2536507"/>
                  <a:pt x="1069467" y="2516695"/>
                  <a:pt x="1055561" y="2490692"/>
                </a:cubicBezTo>
                <a:cubicBezTo>
                  <a:pt x="1041464" y="2464879"/>
                  <a:pt x="1034416" y="2434875"/>
                  <a:pt x="1034416" y="2400871"/>
                </a:cubicBezTo>
                <a:cubicBezTo>
                  <a:pt x="1034416" y="2366867"/>
                  <a:pt x="1041273" y="2337054"/>
                  <a:pt x="1054989" y="2311241"/>
                </a:cubicBezTo>
                <a:cubicBezTo>
                  <a:pt x="1068515" y="2285619"/>
                  <a:pt x="1087660" y="2265997"/>
                  <a:pt x="1112331" y="2252091"/>
                </a:cubicBezTo>
                <a:cubicBezTo>
                  <a:pt x="1137000" y="2238184"/>
                  <a:pt x="1165385" y="2231326"/>
                  <a:pt x="1197484" y="2231326"/>
                </a:cubicBezTo>
                <a:close/>
                <a:moveTo>
                  <a:pt x="5694041" y="2230945"/>
                </a:moveTo>
                <a:cubicBezTo>
                  <a:pt x="5721664" y="2230945"/>
                  <a:pt x="5746143" y="2237232"/>
                  <a:pt x="5767289" y="2249519"/>
                </a:cubicBezTo>
                <a:cubicBezTo>
                  <a:pt x="5788624" y="2262092"/>
                  <a:pt x="5804436" y="2280284"/>
                  <a:pt x="5814818" y="2304287"/>
                </a:cubicBezTo>
                <a:cubicBezTo>
                  <a:pt x="5824058" y="2280951"/>
                  <a:pt x="5839298" y="2262949"/>
                  <a:pt x="5860443" y="2250090"/>
                </a:cubicBezTo>
                <a:cubicBezTo>
                  <a:pt x="5881779" y="2237327"/>
                  <a:pt x="5905496" y="2230945"/>
                  <a:pt x="5931499" y="2230945"/>
                </a:cubicBezTo>
                <a:cubicBezTo>
                  <a:pt x="5957503" y="2230945"/>
                  <a:pt x="5980077" y="2236184"/>
                  <a:pt x="5999984" y="2246757"/>
                </a:cubicBezTo>
                <a:lnTo>
                  <a:pt x="5999984" y="2246661"/>
                </a:lnTo>
                <a:cubicBezTo>
                  <a:pt x="6020177" y="2257424"/>
                  <a:pt x="6035798" y="2273236"/>
                  <a:pt x="6047514" y="2294382"/>
                </a:cubicBezTo>
                <a:cubicBezTo>
                  <a:pt x="6059039" y="2315717"/>
                  <a:pt x="6064945" y="2341530"/>
                  <a:pt x="6064945" y="2372105"/>
                </a:cubicBezTo>
                <a:lnTo>
                  <a:pt x="6064945" y="2566320"/>
                </a:lnTo>
                <a:lnTo>
                  <a:pt x="6010748" y="2566320"/>
                </a:lnTo>
                <a:lnTo>
                  <a:pt x="6010748" y="2380011"/>
                </a:lnTo>
                <a:cubicBezTo>
                  <a:pt x="6010748" y="2347150"/>
                  <a:pt x="6002747" y="2321909"/>
                  <a:pt x="5986459" y="2304478"/>
                </a:cubicBezTo>
                <a:cubicBezTo>
                  <a:pt x="5970171" y="2287047"/>
                  <a:pt x="5948264" y="2278475"/>
                  <a:pt x="5920736" y="2278475"/>
                </a:cubicBezTo>
                <a:cubicBezTo>
                  <a:pt x="5893209" y="2278475"/>
                  <a:pt x="5869682" y="2287524"/>
                  <a:pt x="5852823" y="2305716"/>
                </a:cubicBezTo>
                <a:cubicBezTo>
                  <a:pt x="5835964" y="2324099"/>
                  <a:pt x="5827582" y="2350388"/>
                  <a:pt x="5827582" y="2384774"/>
                </a:cubicBezTo>
                <a:lnTo>
                  <a:pt x="5827582" y="2566416"/>
                </a:lnTo>
                <a:lnTo>
                  <a:pt x="5773385" y="2566416"/>
                </a:lnTo>
                <a:lnTo>
                  <a:pt x="5773385" y="2380107"/>
                </a:lnTo>
                <a:cubicBezTo>
                  <a:pt x="5773385" y="2347245"/>
                  <a:pt x="5765383" y="2322004"/>
                  <a:pt x="5749096" y="2304573"/>
                </a:cubicBezTo>
                <a:cubicBezTo>
                  <a:pt x="5732808" y="2287142"/>
                  <a:pt x="5710901" y="2278570"/>
                  <a:pt x="5683088" y="2278570"/>
                </a:cubicBezTo>
                <a:cubicBezTo>
                  <a:pt x="5655274" y="2278570"/>
                  <a:pt x="5632033" y="2287619"/>
                  <a:pt x="5615175" y="2305812"/>
                </a:cubicBezTo>
                <a:cubicBezTo>
                  <a:pt x="5598315" y="2324195"/>
                  <a:pt x="5589933" y="2350484"/>
                  <a:pt x="5589933" y="2384869"/>
                </a:cubicBezTo>
                <a:lnTo>
                  <a:pt x="5589933" y="2566511"/>
                </a:lnTo>
                <a:lnTo>
                  <a:pt x="5535355" y="2566511"/>
                </a:lnTo>
                <a:lnTo>
                  <a:pt x="5535355" y="2237041"/>
                </a:lnTo>
                <a:lnTo>
                  <a:pt x="5589933" y="2237041"/>
                </a:lnTo>
                <a:lnTo>
                  <a:pt x="5589933" y="2284380"/>
                </a:lnTo>
                <a:cubicBezTo>
                  <a:pt x="5600696" y="2267140"/>
                  <a:pt x="5615365" y="2253995"/>
                  <a:pt x="5633558" y="2244661"/>
                </a:cubicBezTo>
                <a:cubicBezTo>
                  <a:pt x="5651750" y="2235422"/>
                  <a:pt x="5671943" y="2230945"/>
                  <a:pt x="5694041" y="2230945"/>
                </a:cubicBezTo>
                <a:close/>
                <a:moveTo>
                  <a:pt x="3590255" y="2230945"/>
                </a:moveTo>
                <a:cubicBezTo>
                  <a:pt x="3617877" y="2230945"/>
                  <a:pt x="3642356" y="2237232"/>
                  <a:pt x="3663502" y="2249519"/>
                </a:cubicBezTo>
                <a:cubicBezTo>
                  <a:pt x="3684838" y="2262092"/>
                  <a:pt x="3700649" y="2280284"/>
                  <a:pt x="3711031" y="2304287"/>
                </a:cubicBezTo>
                <a:cubicBezTo>
                  <a:pt x="3720271" y="2280951"/>
                  <a:pt x="3735511" y="2262949"/>
                  <a:pt x="3756656" y="2250090"/>
                </a:cubicBezTo>
                <a:cubicBezTo>
                  <a:pt x="3777993" y="2237327"/>
                  <a:pt x="3801710" y="2230945"/>
                  <a:pt x="3827713" y="2230945"/>
                </a:cubicBezTo>
                <a:cubicBezTo>
                  <a:pt x="3853716" y="2230945"/>
                  <a:pt x="3876290" y="2236184"/>
                  <a:pt x="3896198" y="2246757"/>
                </a:cubicBezTo>
                <a:lnTo>
                  <a:pt x="3896198" y="2246661"/>
                </a:lnTo>
                <a:cubicBezTo>
                  <a:pt x="3916391" y="2257424"/>
                  <a:pt x="3932012" y="2273236"/>
                  <a:pt x="3943727" y="2294382"/>
                </a:cubicBezTo>
                <a:cubicBezTo>
                  <a:pt x="3955253" y="2315717"/>
                  <a:pt x="3961158" y="2341530"/>
                  <a:pt x="3961158" y="2372105"/>
                </a:cubicBezTo>
                <a:lnTo>
                  <a:pt x="3961158" y="2566320"/>
                </a:lnTo>
                <a:lnTo>
                  <a:pt x="3906961" y="2566320"/>
                </a:lnTo>
                <a:lnTo>
                  <a:pt x="3906961" y="2380011"/>
                </a:lnTo>
                <a:cubicBezTo>
                  <a:pt x="3906961" y="2347150"/>
                  <a:pt x="3898960" y="2321909"/>
                  <a:pt x="3882672" y="2304478"/>
                </a:cubicBezTo>
                <a:cubicBezTo>
                  <a:pt x="3866384" y="2287047"/>
                  <a:pt x="3844477" y="2278475"/>
                  <a:pt x="3816950" y="2278475"/>
                </a:cubicBezTo>
                <a:cubicBezTo>
                  <a:pt x="3789422" y="2278475"/>
                  <a:pt x="3765896" y="2287524"/>
                  <a:pt x="3749036" y="2305716"/>
                </a:cubicBezTo>
                <a:cubicBezTo>
                  <a:pt x="3732177" y="2324099"/>
                  <a:pt x="3723795" y="2350388"/>
                  <a:pt x="3723795" y="2384774"/>
                </a:cubicBezTo>
                <a:lnTo>
                  <a:pt x="3723795" y="2566416"/>
                </a:lnTo>
                <a:lnTo>
                  <a:pt x="3669598" y="2566416"/>
                </a:lnTo>
                <a:lnTo>
                  <a:pt x="3669598" y="2380107"/>
                </a:lnTo>
                <a:cubicBezTo>
                  <a:pt x="3669598" y="2347245"/>
                  <a:pt x="3661597" y="2322004"/>
                  <a:pt x="3645309" y="2304573"/>
                </a:cubicBezTo>
                <a:cubicBezTo>
                  <a:pt x="3629021" y="2287142"/>
                  <a:pt x="3607114" y="2278570"/>
                  <a:pt x="3579301" y="2278570"/>
                </a:cubicBezTo>
                <a:cubicBezTo>
                  <a:pt x="3551488" y="2278570"/>
                  <a:pt x="3528247" y="2287619"/>
                  <a:pt x="3511388" y="2305812"/>
                </a:cubicBezTo>
                <a:cubicBezTo>
                  <a:pt x="3494528" y="2324195"/>
                  <a:pt x="3486146" y="2350484"/>
                  <a:pt x="3486146" y="2384869"/>
                </a:cubicBezTo>
                <a:lnTo>
                  <a:pt x="3486146" y="2566511"/>
                </a:lnTo>
                <a:lnTo>
                  <a:pt x="3431568" y="2566511"/>
                </a:lnTo>
                <a:lnTo>
                  <a:pt x="3431568" y="2237041"/>
                </a:lnTo>
                <a:lnTo>
                  <a:pt x="3486146" y="2237041"/>
                </a:lnTo>
                <a:lnTo>
                  <a:pt x="3486146" y="2284380"/>
                </a:lnTo>
                <a:cubicBezTo>
                  <a:pt x="3496910" y="2267140"/>
                  <a:pt x="3511578" y="2253995"/>
                  <a:pt x="3529771" y="2244661"/>
                </a:cubicBezTo>
                <a:cubicBezTo>
                  <a:pt x="3547964" y="2235422"/>
                  <a:pt x="3568156" y="2230945"/>
                  <a:pt x="3590255" y="2230945"/>
                </a:cubicBezTo>
                <a:close/>
                <a:moveTo>
                  <a:pt x="7532843" y="2230850"/>
                </a:moveTo>
                <a:lnTo>
                  <a:pt x="7532843" y="2287428"/>
                </a:lnTo>
                <a:lnTo>
                  <a:pt x="7518365" y="2287428"/>
                </a:lnTo>
                <a:cubicBezTo>
                  <a:pt x="7457119" y="2287428"/>
                  <a:pt x="7426353" y="2320671"/>
                  <a:pt x="7426353" y="2387250"/>
                </a:cubicBezTo>
                <a:lnTo>
                  <a:pt x="7426353" y="2566320"/>
                </a:lnTo>
                <a:lnTo>
                  <a:pt x="7371775" y="2566320"/>
                </a:lnTo>
                <a:lnTo>
                  <a:pt x="7371775" y="2236851"/>
                </a:lnTo>
                <a:lnTo>
                  <a:pt x="7426353" y="2236851"/>
                </a:lnTo>
                <a:lnTo>
                  <a:pt x="7426353" y="2290286"/>
                </a:lnTo>
                <a:cubicBezTo>
                  <a:pt x="7435973" y="2271522"/>
                  <a:pt x="7449689" y="2256853"/>
                  <a:pt x="7467692" y="2246471"/>
                </a:cubicBezTo>
                <a:cubicBezTo>
                  <a:pt x="7485504" y="2235898"/>
                  <a:pt x="7507220" y="2230850"/>
                  <a:pt x="7532843" y="2230850"/>
                </a:cubicBezTo>
                <a:close/>
                <a:moveTo>
                  <a:pt x="741046" y="2192178"/>
                </a:moveTo>
                <a:lnTo>
                  <a:pt x="741046" y="2328005"/>
                </a:lnTo>
                <a:lnTo>
                  <a:pt x="833057" y="2328005"/>
                </a:lnTo>
                <a:cubicBezTo>
                  <a:pt x="858679" y="2328005"/>
                  <a:pt x="878683" y="2322099"/>
                  <a:pt x="892588" y="2310003"/>
                </a:cubicBezTo>
                <a:cubicBezTo>
                  <a:pt x="906686" y="2298096"/>
                  <a:pt x="913734" y="2281428"/>
                  <a:pt x="913734" y="2260092"/>
                </a:cubicBezTo>
                <a:cubicBezTo>
                  <a:pt x="913734" y="2238755"/>
                  <a:pt x="906686" y="2222277"/>
                  <a:pt x="892588" y="2210180"/>
                </a:cubicBezTo>
                <a:cubicBezTo>
                  <a:pt x="878683" y="2198274"/>
                  <a:pt x="858298" y="2192178"/>
                  <a:pt x="831914" y="2192178"/>
                </a:cubicBezTo>
                <a:close/>
                <a:moveTo>
                  <a:pt x="6791989" y="2153983"/>
                </a:moveTo>
                <a:lnTo>
                  <a:pt x="6846758" y="2153983"/>
                </a:lnTo>
                <a:lnTo>
                  <a:pt x="6846758" y="2236946"/>
                </a:lnTo>
                <a:lnTo>
                  <a:pt x="6932673" y="2236946"/>
                </a:lnTo>
                <a:lnTo>
                  <a:pt x="6932673" y="2281999"/>
                </a:lnTo>
                <a:lnTo>
                  <a:pt x="6846758" y="2281999"/>
                </a:lnTo>
                <a:lnTo>
                  <a:pt x="6846758" y="2476118"/>
                </a:lnTo>
                <a:cubicBezTo>
                  <a:pt x="6846758" y="2492216"/>
                  <a:pt x="6850091" y="2503550"/>
                  <a:pt x="6856949" y="2510218"/>
                </a:cubicBezTo>
                <a:cubicBezTo>
                  <a:pt x="6863807" y="2516885"/>
                  <a:pt x="6875523" y="2520029"/>
                  <a:pt x="6892382" y="2520029"/>
                </a:cubicBezTo>
                <a:lnTo>
                  <a:pt x="6932673" y="2520029"/>
                </a:lnTo>
                <a:lnTo>
                  <a:pt x="6932673" y="2566416"/>
                </a:lnTo>
                <a:lnTo>
                  <a:pt x="6883333" y="2566416"/>
                </a:lnTo>
                <a:cubicBezTo>
                  <a:pt x="6852758" y="2566416"/>
                  <a:pt x="6830089" y="2559367"/>
                  <a:pt x="6814848" y="2545270"/>
                </a:cubicBezTo>
                <a:cubicBezTo>
                  <a:pt x="6799609" y="2531364"/>
                  <a:pt x="6791989" y="2508313"/>
                  <a:pt x="6791989" y="2476214"/>
                </a:cubicBezTo>
                <a:lnTo>
                  <a:pt x="6791989" y="2281999"/>
                </a:lnTo>
                <a:lnTo>
                  <a:pt x="6749317" y="2281999"/>
                </a:lnTo>
                <a:lnTo>
                  <a:pt x="6749317" y="2236946"/>
                </a:lnTo>
                <a:lnTo>
                  <a:pt x="6791989" y="2236946"/>
                </a:lnTo>
                <a:close/>
                <a:moveTo>
                  <a:pt x="6573199" y="2153983"/>
                </a:moveTo>
                <a:lnTo>
                  <a:pt x="6627968" y="2153983"/>
                </a:lnTo>
                <a:lnTo>
                  <a:pt x="6627968" y="2236946"/>
                </a:lnTo>
                <a:lnTo>
                  <a:pt x="6713883" y="2236946"/>
                </a:lnTo>
                <a:lnTo>
                  <a:pt x="6713883" y="2281999"/>
                </a:lnTo>
                <a:lnTo>
                  <a:pt x="6627968" y="2281999"/>
                </a:lnTo>
                <a:lnTo>
                  <a:pt x="6627968" y="2476118"/>
                </a:lnTo>
                <a:cubicBezTo>
                  <a:pt x="6627968" y="2492216"/>
                  <a:pt x="6631302" y="2503550"/>
                  <a:pt x="6638159" y="2510218"/>
                </a:cubicBezTo>
                <a:cubicBezTo>
                  <a:pt x="6645018" y="2516885"/>
                  <a:pt x="6656733" y="2520029"/>
                  <a:pt x="6673593" y="2520029"/>
                </a:cubicBezTo>
                <a:lnTo>
                  <a:pt x="6713883" y="2520029"/>
                </a:lnTo>
                <a:lnTo>
                  <a:pt x="6713883" y="2566416"/>
                </a:lnTo>
                <a:lnTo>
                  <a:pt x="6664544" y="2566416"/>
                </a:lnTo>
                <a:cubicBezTo>
                  <a:pt x="6633968" y="2566416"/>
                  <a:pt x="6611299" y="2559367"/>
                  <a:pt x="6596059" y="2545270"/>
                </a:cubicBezTo>
                <a:cubicBezTo>
                  <a:pt x="6580819" y="2531364"/>
                  <a:pt x="6573199" y="2508313"/>
                  <a:pt x="6573199" y="2476214"/>
                </a:cubicBezTo>
                <a:lnTo>
                  <a:pt x="6573199" y="2281999"/>
                </a:lnTo>
                <a:lnTo>
                  <a:pt x="6530527" y="2281999"/>
                </a:lnTo>
                <a:lnTo>
                  <a:pt x="6530527" y="2236946"/>
                </a:lnTo>
                <a:lnTo>
                  <a:pt x="6573199" y="2236946"/>
                </a:lnTo>
                <a:close/>
                <a:moveTo>
                  <a:pt x="4469127" y="2153983"/>
                </a:moveTo>
                <a:lnTo>
                  <a:pt x="4523896" y="2153983"/>
                </a:lnTo>
                <a:lnTo>
                  <a:pt x="4523896" y="2236946"/>
                </a:lnTo>
                <a:lnTo>
                  <a:pt x="4609811" y="2236946"/>
                </a:lnTo>
                <a:lnTo>
                  <a:pt x="4609811" y="2281999"/>
                </a:lnTo>
                <a:lnTo>
                  <a:pt x="4523896" y="2281999"/>
                </a:lnTo>
                <a:lnTo>
                  <a:pt x="4523896" y="2476118"/>
                </a:lnTo>
                <a:cubicBezTo>
                  <a:pt x="4523896" y="2492216"/>
                  <a:pt x="4527229" y="2503550"/>
                  <a:pt x="4534087" y="2510218"/>
                </a:cubicBezTo>
                <a:cubicBezTo>
                  <a:pt x="4540945" y="2516885"/>
                  <a:pt x="4552661" y="2520029"/>
                  <a:pt x="4569520" y="2520029"/>
                </a:cubicBezTo>
                <a:lnTo>
                  <a:pt x="4609811" y="2520029"/>
                </a:lnTo>
                <a:lnTo>
                  <a:pt x="4609811" y="2566416"/>
                </a:lnTo>
                <a:lnTo>
                  <a:pt x="4560472" y="2566416"/>
                </a:lnTo>
                <a:cubicBezTo>
                  <a:pt x="4529896" y="2566416"/>
                  <a:pt x="4507227" y="2559367"/>
                  <a:pt x="4491987" y="2545270"/>
                </a:cubicBezTo>
                <a:cubicBezTo>
                  <a:pt x="4476747" y="2531364"/>
                  <a:pt x="4469127" y="2508313"/>
                  <a:pt x="4469127" y="2476214"/>
                </a:cubicBezTo>
                <a:lnTo>
                  <a:pt x="4469127" y="2281999"/>
                </a:lnTo>
                <a:lnTo>
                  <a:pt x="4426455" y="2281999"/>
                </a:lnTo>
                <a:lnTo>
                  <a:pt x="4426455" y="2236946"/>
                </a:lnTo>
                <a:lnTo>
                  <a:pt x="4469127" y="2236946"/>
                </a:lnTo>
                <a:close/>
                <a:moveTo>
                  <a:pt x="7921939" y="2147125"/>
                </a:moveTo>
                <a:lnTo>
                  <a:pt x="7980899" y="2147125"/>
                </a:lnTo>
                <a:lnTo>
                  <a:pt x="7974231" y="2447829"/>
                </a:lnTo>
                <a:lnTo>
                  <a:pt x="7928607" y="2447829"/>
                </a:lnTo>
                <a:close/>
                <a:moveTo>
                  <a:pt x="686276" y="2147125"/>
                </a:moveTo>
                <a:lnTo>
                  <a:pt x="836581" y="2147125"/>
                </a:lnTo>
                <a:cubicBezTo>
                  <a:pt x="864966" y="2147125"/>
                  <a:pt x="889255" y="2151792"/>
                  <a:pt x="909162" y="2161222"/>
                </a:cubicBezTo>
                <a:cubicBezTo>
                  <a:pt x="929355" y="2170652"/>
                  <a:pt x="944215" y="2183320"/>
                  <a:pt x="954406" y="2199417"/>
                </a:cubicBezTo>
                <a:cubicBezTo>
                  <a:pt x="964408" y="2215515"/>
                  <a:pt x="969266" y="2233517"/>
                  <a:pt x="969266" y="2253615"/>
                </a:cubicBezTo>
                <a:cubicBezTo>
                  <a:pt x="969266" y="2278475"/>
                  <a:pt x="962597" y="2298858"/>
                  <a:pt x="949263" y="2315051"/>
                </a:cubicBezTo>
                <a:cubicBezTo>
                  <a:pt x="935738" y="2331338"/>
                  <a:pt x="917925" y="2343054"/>
                  <a:pt x="896017" y="2350293"/>
                </a:cubicBezTo>
                <a:cubicBezTo>
                  <a:pt x="911068" y="2352675"/>
                  <a:pt x="925164" y="2358866"/>
                  <a:pt x="937738" y="2368867"/>
                </a:cubicBezTo>
                <a:lnTo>
                  <a:pt x="937927" y="2368962"/>
                </a:lnTo>
                <a:cubicBezTo>
                  <a:pt x="950692" y="2379154"/>
                  <a:pt x="960597" y="2391441"/>
                  <a:pt x="968026" y="2406396"/>
                </a:cubicBezTo>
                <a:cubicBezTo>
                  <a:pt x="975457" y="2421255"/>
                  <a:pt x="979171" y="2437161"/>
                  <a:pt x="979171" y="2453925"/>
                </a:cubicBezTo>
                <a:cubicBezTo>
                  <a:pt x="979171" y="2475071"/>
                  <a:pt x="973646" y="2494216"/>
                  <a:pt x="962883" y="2511266"/>
                </a:cubicBezTo>
                <a:cubicBezTo>
                  <a:pt x="951929" y="2528316"/>
                  <a:pt x="936309" y="2541841"/>
                  <a:pt x="915734" y="2551557"/>
                </a:cubicBezTo>
                <a:cubicBezTo>
                  <a:pt x="894971" y="2561367"/>
                  <a:pt x="870681" y="2566225"/>
                  <a:pt x="842487" y="2566225"/>
                </a:cubicBezTo>
                <a:lnTo>
                  <a:pt x="686276" y="2566225"/>
                </a:lnTo>
                <a:close/>
                <a:moveTo>
                  <a:pt x="4676295" y="2121503"/>
                </a:moveTo>
                <a:lnTo>
                  <a:pt x="4730873" y="2121503"/>
                </a:lnTo>
                <a:lnTo>
                  <a:pt x="4730873" y="2283809"/>
                </a:lnTo>
                <a:cubicBezTo>
                  <a:pt x="4741636" y="2266950"/>
                  <a:pt x="4756686" y="2254091"/>
                  <a:pt x="4775736" y="2244661"/>
                </a:cubicBezTo>
                <a:cubicBezTo>
                  <a:pt x="4794691" y="2235422"/>
                  <a:pt x="4816027" y="2230945"/>
                  <a:pt x="4839744" y="2230945"/>
                </a:cubicBezTo>
                <a:cubicBezTo>
                  <a:pt x="4864604" y="2230945"/>
                  <a:pt x="4887083" y="2236184"/>
                  <a:pt x="4907086" y="2246757"/>
                </a:cubicBezTo>
                <a:lnTo>
                  <a:pt x="4906990" y="2246661"/>
                </a:lnTo>
                <a:cubicBezTo>
                  <a:pt x="4927183" y="2257425"/>
                  <a:pt x="4942804" y="2273236"/>
                  <a:pt x="4954139" y="2294382"/>
                </a:cubicBezTo>
                <a:cubicBezTo>
                  <a:pt x="4965665" y="2315718"/>
                  <a:pt x="4971379" y="2341531"/>
                  <a:pt x="4971379" y="2372106"/>
                </a:cubicBezTo>
                <a:lnTo>
                  <a:pt x="4971379" y="2566320"/>
                </a:lnTo>
                <a:lnTo>
                  <a:pt x="4917182" y="2566320"/>
                </a:lnTo>
                <a:lnTo>
                  <a:pt x="4917182" y="2380012"/>
                </a:lnTo>
                <a:cubicBezTo>
                  <a:pt x="4917182" y="2347150"/>
                  <a:pt x="4908991" y="2321909"/>
                  <a:pt x="4892513" y="2304478"/>
                </a:cubicBezTo>
                <a:cubicBezTo>
                  <a:pt x="4876034" y="2287048"/>
                  <a:pt x="4853746" y="2278475"/>
                  <a:pt x="4825171" y="2278475"/>
                </a:cubicBezTo>
                <a:cubicBezTo>
                  <a:pt x="4796596" y="2278475"/>
                  <a:pt x="4773450" y="2287524"/>
                  <a:pt x="4756495" y="2305526"/>
                </a:cubicBezTo>
                <a:cubicBezTo>
                  <a:pt x="4739446" y="2323528"/>
                  <a:pt x="4730873" y="2349722"/>
                  <a:pt x="4730873" y="2384203"/>
                </a:cubicBezTo>
                <a:lnTo>
                  <a:pt x="4730873" y="2566416"/>
                </a:lnTo>
                <a:lnTo>
                  <a:pt x="4676295" y="2566416"/>
                </a:lnTo>
                <a:close/>
                <a:moveTo>
                  <a:pt x="9201527" y="203359"/>
                </a:moveTo>
                <a:lnTo>
                  <a:pt x="9201527" y="279178"/>
                </a:lnTo>
                <a:lnTo>
                  <a:pt x="9254772" y="279178"/>
                </a:lnTo>
                <a:cubicBezTo>
                  <a:pt x="9279823" y="279178"/>
                  <a:pt x="9293539" y="261556"/>
                  <a:pt x="9293539" y="241649"/>
                </a:cubicBezTo>
                <a:cubicBezTo>
                  <a:pt x="9293539" y="221742"/>
                  <a:pt x="9279823" y="203359"/>
                  <a:pt x="9256391" y="203359"/>
                </a:cubicBezTo>
                <a:close/>
                <a:moveTo>
                  <a:pt x="9145711" y="149066"/>
                </a:moveTo>
                <a:lnTo>
                  <a:pt x="9256296" y="149066"/>
                </a:lnTo>
                <a:cubicBezTo>
                  <a:pt x="9318494" y="149066"/>
                  <a:pt x="9348308" y="195358"/>
                  <a:pt x="9348308" y="241649"/>
                </a:cubicBezTo>
                <a:cubicBezTo>
                  <a:pt x="9348308" y="279940"/>
                  <a:pt x="9329829" y="318230"/>
                  <a:pt x="9286204" y="329374"/>
                </a:cubicBezTo>
                <a:lnTo>
                  <a:pt x="9358880" y="430720"/>
                </a:lnTo>
                <a:lnTo>
                  <a:pt x="9291062" y="430720"/>
                </a:lnTo>
                <a:lnTo>
                  <a:pt x="9220006" y="333375"/>
                </a:lnTo>
                <a:lnTo>
                  <a:pt x="9201432" y="333375"/>
                </a:lnTo>
                <a:lnTo>
                  <a:pt x="9201432" y="430720"/>
                </a:lnTo>
                <a:lnTo>
                  <a:pt x="9145711" y="430720"/>
                </a:lnTo>
                <a:close/>
                <a:moveTo>
                  <a:pt x="9242580" y="55626"/>
                </a:moveTo>
                <a:cubicBezTo>
                  <a:pt x="9112659" y="55626"/>
                  <a:pt x="9010170" y="160115"/>
                  <a:pt x="9010170" y="288607"/>
                </a:cubicBezTo>
                <a:cubicBezTo>
                  <a:pt x="9010170" y="417100"/>
                  <a:pt x="9112659" y="520827"/>
                  <a:pt x="9242580" y="520827"/>
                </a:cubicBezTo>
                <a:cubicBezTo>
                  <a:pt x="9372501" y="520827"/>
                  <a:pt x="9474990" y="417100"/>
                  <a:pt x="9474990" y="288607"/>
                </a:cubicBezTo>
                <a:cubicBezTo>
                  <a:pt x="9474990" y="160115"/>
                  <a:pt x="9372501" y="55626"/>
                  <a:pt x="9242580" y="55626"/>
                </a:cubicBezTo>
                <a:close/>
                <a:moveTo>
                  <a:pt x="9242580" y="6191"/>
                </a:moveTo>
                <a:cubicBezTo>
                  <a:pt x="9399933" y="6191"/>
                  <a:pt x="9524996" y="133064"/>
                  <a:pt x="9524996" y="288607"/>
                </a:cubicBezTo>
                <a:cubicBezTo>
                  <a:pt x="9524996" y="444151"/>
                  <a:pt x="9399933" y="570262"/>
                  <a:pt x="9242580" y="570262"/>
                </a:cubicBezTo>
                <a:cubicBezTo>
                  <a:pt x="9085227" y="570262"/>
                  <a:pt x="8960926" y="444246"/>
                  <a:pt x="8960926" y="288607"/>
                </a:cubicBezTo>
                <a:cubicBezTo>
                  <a:pt x="8960926" y="132969"/>
                  <a:pt x="9085227" y="6191"/>
                  <a:pt x="9242580" y="6191"/>
                </a:cubicBezTo>
                <a:close/>
                <a:moveTo>
                  <a:pt x="8328561" y="0"/>
                </a:moveTo>
                <a:lnTo>
                  <a:pt x="8676319" y="0"/>
                </a:lnTo>
                <a:lnTo>
                  <a:pt x="8676319" y="1502759"/>
                </a:lnTo>
                <a:lnTo>
                  <a:pt x="8328561" y="1502759"/>
                </a:lnTo>
                <a:close/>
                <a:moveTo>
                  <a:pt x="6883047" y="0"/>
                </a:moveTo>
                <a:lnTo>
                  <a:pt x="8018617" y="0"/>
                </a:lnTo>
                <a:lnTo>
                  <a:pt x="8018617" y="279083"/>
                </a:lnTo>
                <a:lnTo>
                  <a:pt x="7228614" y="279083"/>
                </a:lnTo>
                <a:lnTo>
                  <a:pt x="7228614" y="605409"/>
                </a:lnTo>
                <a:lnTo>
                  <a:pt x="7926320" y="605409"/>
                </a:lnTo>
                <a:lnTo>
                  <a:pt x="7926320" y="875824"/>
                </a:lnTo>
                <a:lnTo>
                  <a:pt x="7228614" y="875824"/>
                </a:lnTo>
                <a:lnTo>
                  <a:pt x="7228614" y="1223677"/>
                </a:lnTo>
                <a:lnTo>
                  <a:pt x="8046526" y="1223677"/>
                </a:lnTo>
                <a:lnTo>
                  <a:pt x="8046526" y="1502759"/>
                </a:lnTo>
                <a:lnTo>
                  <a:pt x="6883047" y="1502759"/>
                </a:lnTo>
                <a:close/>
                <a:moveTo>
                  <a:pt x="4907181" y="0"/>
                </a:moveTo>
                <a:lnTo>
                  <a:pt x="5194836" y="0"/>
                </a:lnTo>
                <a:lnTo>
                  <a:pt x="5757668" y="933069"/>
                </a:lnTo>
                <a:lnTo>
                  <a:pt x="6311166" y="0"/>
                </a:lnTo>
                <a:lnTo>
                  <a:pt x="6596630" y="0"/>
                </a:lnTo>
                <a:lnTo>
                  <a:pt x="6600917" y="1502759"/>
                </a:lnTo>
                <a:lnTo>
                  <a:pt x="6274685" y="1502759"/>
                </a:lnTo>
                <a:lnTo>
                  <a:pt x="6272685" y="600742"/>
                </a:lnTo>
                <a:lnTo>
                  <a:pt x="5830249" y="1343882"/>
                </a:lnTo>
                <a:lnTo>
                  <a:pt x="5673563" y="1343882"/>
                </a:lnTo>
                <a:lnTo>
                  <a:pt x="5233412" y="620173"/>
                </a:lnTo>
                <a:lnTo>
                  <a:pt x="5233412" y="1502759"/>
                </a:lnTo>
                <a:lnTo>
                  <a:pt x="4907181" y="1502759"/>
                </a:lnTo>
                <a:close/>
                <a:moveTo>
                  <a:pt x="3005420" y="0"/>
                </a:moveTo>
                <a:cubicBezTo>
                  <a:pt x="3835333" y="0"/>
                  <a:pt x="4508179" y="672751"/>
                  <a:pt x="4508179" y="1502759"/>
                </a:cubicBezTo>
                <a:lnTo>
                  <a:pt x="3005420" y="1502759"/>
                </a:lnTo>
                <a:cubicBezTo>
                  <a:pt x="3005420" y="1016116"/>
                  <a:pt x="2773958" y="583801"/>
                  <a:pt x="2415291" y="309252"/>
                </a:cubicBezTo>
                <a:lnTo>
                  <a:pt x="2254092" y="201549"/>
                </a:lnTo>
                <a:lnTo>
                  <a:pt x="2426244" y="116090"/>
                </a:lnTo>
                <a:cubicBezTo>
                  <a:pt x="2604463" y="41416"/>
                  <a:pt x="2800041" y="0"/>
                  <a:pt x="3005420" y="0"/>
                </a:cubicBezTo>
                <a:close/>
                <a:moveTo>
                  <a:pt x="1502761" y="0"/>
                </a:moveTo>
                <a:cubicBezTo>
                  <a:pt x="1708072" y="0"/>
                  <a:pt x="1903685" y="41416"/>
                  <a:pt x="2081926" y="116090"/>
                </a:cubicBezTo>
                <a:lnTo>
                  <a:pt x="2254092" y="201549"/>
                </a:lnTo>
                <a:lnTo>
                  <a:pt x="2092894" y="309283"/>
                </a:lnTo>
                <a:cubicBezTo>
                  <a:pt x="1734228" y="583894"/>
                  <a:pt x="1502761" y="1016199"/>
                  <a:pt x="1502761" y="1502759"/>
                </a:cubicBezTo>
                <a:lnTo>
                  <a:pt x="0" y="1502759"/>
                </a:lnTo>
                <a:cubicBezTo>
                  <a:pt x="0" y="672751"/>
                  <a:pt x="672752" y="0"/>
                  <a:pt x="1502761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Free-form: Shape 991">
            <a:extLst>
              <a:ext uri="{FF2B5EF4-FFF2-40B4-BE49-F238E27FC236}">
                <a16:creationId xmlns:a16="http://schemas.microsoft.com/office/drawing/2014/main" id="{71838C62-8C7B-2884-FB6C-4886B984CFE5}"/>
              </a:ext>
            </a:extLst>
          </p:cNvPr>
          <p:cNvSpPr/>
          <p:nvPr userDrawn="1"/>
        </p:nvSpPr>
        <p:spPr>
          <a:xfrm flipV="1">
            <a:off x="6946617" y="0"/>
            <a:ext cx="1568711" cy="784305"/>
          </a:xfrm>
          <a:custGeom>
            <a:avLst/>
            <a:gdLst>
              <a:gd name="connsiteX0" fmla="*/ 554226 w 1108522"/>
              <a:gd name="connsiteY0" fmla="*/ 0 h 554226"/>
              <a:gd name="connsiteX1" fmla="*/ 0 w 1108522"/>
              <a:gd name="connsiteY1" fmla="*/ 554226 h 554226"/>
              <a:gd name="connsiteX2" fmla="*/ 1108522 w 1108522"/>
              <a:gd name="connsiteY2" fmla="*/ 554226 h 554226"/>
              <a:gd name="connsiteX3" fmla="*/ 554296 w 1108522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26">
                <a:moveTo>
                  <a:pt x="554226" y="0"/>
                </a:moveTo>
                <a:cubicBezTo>
                  <a:pt x="248169" y="0"/>
                  <a:pt x="0" y="248169"/>
                  <a:pt x="0" y="554226"/>
                </a:cubicBezTo>
                <a:lnTo>
                  <a:pt x="1108522" y="554226"/>
                </a:lnTo>
                <a:cubicBezTo>
                  <a:pt x="1108522" y="248099"/>
                  <a:pt x="860353" y="0"/>
                  <a:pt x="554296" y="0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8" name="Free-form: Shape 1034">
            <a:extLst>
              <a:ext uri="{FF2B5EF4-FFF2-40B4-BE49-F238E27FC236}">
                <a16:creationId xmlns:a16="http://schemas.microsoft.com/office/drawing/2014/main" id="{E31D8E14-017A-1C2E-F511-262DF45037FB}"/>
              </a:ext>
            </a:extLst>
          </p:cNvPr>
          <p:cNvSpPr/>
          <p:nvPr/>
        </p:nvSpPr>
        <p:spPr>
          <a:xfrm>
            <a:off x="8222961" y="1277871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70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70"/>
                  <a:pt x="34635" y="69270"/>
                </a:cubicBezTo>
                <a:cubicBezTo>
                  <a:pt x="15507" y="69270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9" name="Free-form: Shape 1035">
            <a:extLst>
              <a:ext uri="{FF2B5EF4-FFF2-40B4-BE49-F238E27FC236}">
                <a16:creationId xmlns:a16="http://schemas.microsoft.com/office/drawing/2014/main" id="{7B00B43A-0E86-C2DA-E89A-3766E9F3C353}"/>
              </a:ext>
            </a:extLst>
          </p:cNvPr>
          <p:cNvSpPr/>
          <p:nvPr/>
        </p:nvSpPr>
        <p:spPr>
          <a:xfrm>
            <a:off x="8419014" y="1277871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70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70"/>
                  <a:pt x="34635" y="69270"/>
                </a:cubicBezTo>
                <a:cubicBezTo>
                  <a:pt x="15507" y="69270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Free-form: Shape 1036">
            <a:extLst>
              <a:ext uri="{FF2B5EF4-FFF2-40B4-BE49-F238E27FC236}">
                <a16:creationId xmlns:a16="http://schemas.microsoft.com/office/drawing/2014/main" id="{1E48E84C-60EE-0D86-79AB-82D5019D3B85}"/>
              </a:ext>
            </a:extLst>
          </p:cNvPr>
          <p:cNvSpPr/>
          <p:nvPr/>
        </p:nvSpPr>
        <p:spPr>
          <a:xfrm>
            <a:off x="8615064" y="1277871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70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70"/>
                  <a:pt x="34635" y="69270"/>
                </a:cubicBezTo>
                <a:cubicBezTo>
                  <a:pt x="15507" y="69270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1" name="Free-form: Shape 1037">
            <a:extLst>
              <a:ext uri="{FF2B5EF4-FFF2-40B4-BE49-F238E27FC236}">
                <a16:creationId xmlns:a16="http://schemas.microsoft.com/office/drawing/2014/main" id="{9738BF6D-819E-18E9-40CF-61A2C542FD53}"/>
              </a:ext>
            </a:extLst>
          </p:cNvPr>
          <p:cNvSpPr/>
          <p:nvPr/>
        </p:nvSpPr>
        <p:spPr>
          <a:xfrm>
            <a:off x="8811216" y="1277871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70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70"/>
                  <a:pt x="34635" y="69270"/>
                </a:cubicBezTo>
                <a:cubicBezTo>
                  <a:pt x="15507" y="69270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2" name="Free-form: Shape 1038">
            <a:extLst>
              <a:ext uri="{FF2B5EF4-FFF2-40B4-BE49-F238E27FC236}">
                <a16:creationId xmlns:a16="http://schemas.microsoft.com/office/drawing/2014/main" id="{DB1B5C4E-69D4-FF97-EC4A-5728FBB32B31}"/>
              </a:ext>
            </a:extLst>
          </p:cNvPr>
          <p:cNvSpPr/>
          <p:nvPr/>
        </p:nvSpPr>
        <p:spPr>
          <a:xfrm>
            <a:off x="9007268" y="1277871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70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70"/>
                  <a:pt x="34635" y="69270"/>
                </a:cubicBezTo>
                <a:cubicBezTo>
                  <a:pt x="15507" y="69270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Free-form: Shape 1042">
            <a:extLst>
              <a:ext uri="{FF2B5EF4-FFF2-40B4-BE49-F238E27FC236}">
                <a16:creationId xmlns:a16="http://schemas.microsoft.com/office/drawing/2014/main" id="{80AF06C8-3280-1C93-9DB6-71EB52F12387}"/>
              </a:ext>
            </a:extLst>
          </p:cNvPr>
          <p:cNvSpPr/>
          <p:nvPr/>
        </p:nvSpPr>
        <p:spPr>
          <a:xfrm>
            <a:off x="8222961" y="147402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Free-form: Shape 1043">
            <a:extLst>
              <a:ext uri="{FF2B5EF4-FFF2-40B4-BE49-F238E27FC236}">
                <a16:creationId xmlns:a16="http://schemas.microsoft.com/office/drawing/2014/main" id="{10AB1CB7-CAF7-388E-5A15-F38D87F45B4B}"/>
              </a:ext>
            </a:extLst>
          </p:cNvPr>
          <p:cNvSpPr/>
          <p:nvPr/>
        </p:nvSpPr>
        <p:spPr>
          <a:xfrm>
            <a:off x="8419014" y="147402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Free-form: Shape 1044">
            <a:extLst>
              <a:ext uri="{FF2B5EF4-FFF2-40B4-BE49-F238E27FC236}">
                <a16:creationId xmlns:a16="http://schemas.microsoft.com/office/drawing/2014/main" id="{59B221BD-2FA7-07A5-E8C2-5A328B69F7BA}"/>
              </a:ext>
            </a:extLst>
          </p:cNvPr>
          <p:cNvSpPr/>
          <p:nvPr/>
        </p:nvSpPr>
        <p:spPr>
          <a:xfrm>
            <a:off x="8615064" y="147402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9" name="Free-form: Shape 1045">
            <a:extLst>
              <a:ext uri="{FF2B5EF4-FFF2-40B4-BE49-F238E27FC236}">
                <a16:creationId xmlns:a16="http://schemas.microsoft.com/office/drawing/2014/main" id="{92EF44F9-A583-7699-762A-4A3FE859C339}"/>
              </a:ext>
            </a:extLst>
          </p:cNvPr>
          <p:cNvSpPr/>
          <p:nvPr/>
        </p:nvSpPr>
        <p:spPr>
          <a:xfrm>
            <a:off x="8811216" y="147402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0" name="Free-form: Shape 1046">
            <a:extLst>
              <a:ext uri="{FF2B5EF4-FFF2-40B4-BE49-F238E27FC236}">
                <a16:creationId xmlns:a16="http://schemas.microsoft.com/office/drawing/2014/main" id="{0F66C1D3-A7E4-9D81-D396-F4DC92BE4CD3}"/>
              </a:ext>
            </a:extLst>
          </p:cNvPr>
          <p:cNvSpPr/>
          <p:nvPr/>
        </p:nvSpPr>
        <p:spPr>
          <a:xfrm>
            <a:off x="9007268" y="147402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4" name="Free-form: Shape 1050">
            <a:extLst>
              <a:ext uri="{FF2B5EF4-FFF2-40B4-BE49-F238E27FC236}">
                <a16:creationId xmlns:a16="http://schemas.microsoft.com/office/drawing/2014/main" id="{5BFBA97C-904A-FF98-CBB5-67C1EE03B3C6}"/>
              </a:ext>
            </a:extLst>
          </p:cNvPr>
          <p:cNvSpPr/>
          <p:nvPr/>
        </p:nvSpPr>
        <p:spPr>
          <a:xfrm>
            <a:off x="8222961" y="167007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5" name="Free-form: Shape 1051">
            <a:extLst>
              <a:ext uri="{FF2B5EF4-FFF2-40B4-BE49-F238E27FC236}">
                <a16:creationId xmlns:a16="http://schemas.microsoft.com/office/drawing/2014/main" id="{4AA1A573-D609-94A7-3B14-7E5B71B8E009}"/>
              </a:ext>
            </a:extLst>
          </p:cNvPr>
          <p:cNvSpPr/>
          <p:nvPr/>
        </p:nvSpPr>
        <p:spPr>
          <a:xfrm>
            <a:off x="8419014" y="167007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6" name="Free-form: Shape 1052">
            <a:extLst>
              <a:ext uri="{FF2B5EF4-FFF2-40B4-BE49-F238E27FC236}">
                <a16:creationId xmlns:a16="http://schemas.microsoft.com/office/drawing/2014/main" id="{980C5D55-0931-E310-6392-4BF01FB9B7CE}"/>
              </a:ext>
            </a:extLst>
          </p:cNvPr>
          <p:cNvSpPr/>
          <p:nvPr/>
        </p:nvSpPr>
        <p:spPr>
          <a:xfrm>
            <a:off x="8615064" y="167007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7" name="Free-form: Shape 1053">
            <a:extLst>
              <a:ext uri="{FF2B5EF4-FFF2-40B4-BE49-F238E27FC236}">
                <a16:creationId xmlns:a16="http://schemas.microsoft.com/office/drawing/2014/main" id="{8159E7EE-205B-8576-868D-E821AD0F7C82}"/>
              </a:ext>
            </a:extLst>
          </p:cNvPr>
          <p:cNvSpPr/>
          <p:nvPr/>
        </p:nvSpPr>
        <p:spPr>
          <a:xfrm>
            <a:off x="8811216" y="167007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8" name="Free-form: Shape 1054">
            <a:extLst>
              <a:ext uri="{FF2B5EF4-FFF2-40B4-BE49-F238E27FC236}">
                <a16:creationId xmlns:a16="http://schemas.microsoft.com/office/drawing/2014/main" id="{4DE42F1B-F05D-3082-C90F-BC44385FE4CA}"/>
              </a:ext>
            </a:extLst>
          </p:cNvPr>
          <p:cNvSpPr/>
          <p:nvPr/>
        </p:nvSpPr>
        <p:spPr>
          <a:xfrm>
            <a:off x="9007268" y="1670074"/>
            <a:ext cx="98024" cy="98024"/>
          </a:xfrm>
          <a:custGeom>
            <a:avLst/>
            <a:gdLst>
              <a:gd name="connsiteX0" fmla="*/ 69270 w 69269"/>
              <a:gd name="connsiteY0" fmla="*/ 34635 h 69269"/>
              <a:gd name="connsiteX1" fmla="*/ 34635 w 69269"/>
              <a:gd name="connsiteY1" fmla="*/ 69269 h 69269"/>
              <a:gd name="connsiteX2" fmla="*/ 0 w 69269"/>
              <a:gd name="connsiteY2" fmla="*/ 34635 h 69269"/>
              <a:gd name="connsiteX3" fmla="*/ 34635 w 69269"/>
              <a:gd name="connsiteY3" fmla="*/ 0 h 69269"/>
              <a:gd name="connsiteX4" fmla="*/ 69270 w 69269"/>
              <a:gd name="connsiteY4" fmla="*/ 34635 h 6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69" h="69269">
                <a:moveTo>
                  <a:pt x="69270" y="34635"/>
                </a:moveTo>
                <a:cubicBezTo>
                  <a:pt x="69270" y="53763"/>
                  <a:pt x="53763" y="69269"/>
                  <a:pt x="34635" y="69269"/>
                </a:cubicBezTo>
                <a:cubicBezTo>
                  <a:pt x="15507" y="69269"/>
                  <a:pt x="0" y="53763"/>
                  <a:pt x="0" y="34635"/>
                </a:cubicBezTo>
                <a:cubicBezTo>
                  <a:pt x="0" y="15507"/>
                  <a:pt x="15507" y="0"/>
                  <a:pt x="34635" y="0"/>
                </a:cubicBezTo>
                <a:cubicBezTo>
                  <a:pt x="53763" y="0"/>
                  <a:pt x="69270" y="15507"/>
                  <a:pt x="69270" y="34635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8" name="Free-form: Shape 1072">
            <a:extLst>
              <a:ext uri="{FF2B5EF4-FFF2-40B4-BE49-F238E27FC236}">
                <a16:creationId xmlns:a16="http://schemas.microsoft.com/office/drawing/2014/main" id="{2A8FA0FD-640D-5AE5-C79F-59CFC8185E12}"/>
              </a:ext>
            </a:extLst>
          </p:cNvPr>
          <p:cNvSpPr/>
          <p:nvPr userDrawn="1"/>
        </p:nvSpPr>
        <p:spPr>
          <a:xfrm>
            <a:off x="9992770" y="1715142"/>
            <a:ext cx="1568609" cy="1568609"/>
          </a:xfrm>
          <a:custGeom>
            <a:avLst/>
            <a:gdLst>
              <a:gd name="connsiteX0" fmla="*/ 554226 w 1108452"/>
              <a:gd name="connsiteY0" fmla="*/ 0 h 1108452"/>
              <a:gd name="connsiteX1" fmla="*/ 0 w 1108452"/>
              <a:gd name="connsiteY1" fmla="*/ 554226 h 1108452"/>
              <a:gd name="connsiteX2" fmla="*/ 554226 w 1108452"/>
              <a:gd name="connsiteY2" fmla="*/ 1108453 h 1108452"/>
              <a:gd name="connsiteX3" fmla="*/ 1108453 w 1108452"/>
              <a:gd name="connsiteY3" fmla="*/ 554226 h 1108452"/>
              <a:gd name="connsiteX4" fmla="*/ 554226 w 1108452"/>
              <a:gd name="connsiteY4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8452" h="1108452">
                <a:moveTo>
                  <a:pt x="554226" y="0"/>
                </a:moveTo>
                <a:cubicBezTo>
                  <a:pt x="554226" y="306127"/>
                  <a:pt x="306057" y="554226"/>
                  <a:pt x="0" y="554226"/>
                </a:cubicBezTo>
                <a:cubicBezTo>
                  <a:pt x="306127" y="554226"/>
                  <a:pt x="554226" y="802396"/>
                  <a:pt x="554226" y="1108453"/>
                </a:cubicBezTo>
                <a:cubicBezTo>
                  <a:pt x="554226" y="802326"/>
                  <a:pt x="802395" y="554226"/>
                  <a:pt x="1108453" y="554226"/>
                </a:cubicBezTo>
                <a:cubicBezTo>
                  <a:pt x="802325" y="554226"/>
                  <a:pt x="554226" y="306057"/>
                  <a:pt x="554226" y="0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1" name="Free-form: Shape 1083">
            <a:extLst>
              <a:ext uri="{FF2B5EF4-FFF2-40B4-BE49-F238E27FC236}">
                <a16:creationId xmlns:a16="http://schemas.microsoft.com/office/drawing/2014/main" id="{71AC5C6C-B02A-71A0-8E34-0D57E0F348BD}"/>
              </a:ext>
            </a:extLst>
          </p:cNvPr>
          <p:cNvSpPr/>
          <p:nvPr userDrawn="1"/>
        </p:nvSpPr>
        <p:spPr>
          <a:xfrm rot="16200000" flipV="1">
            <a:off x="11030278" y="37"/>
            <a:ext cx="1161758" cy="1161684"/>
          </a:xfrm>
          <a:custGeom>
            <a:avLst/>
            <a:gdLst>
              <a:gd name="connsiteX0" fmla="*/ 1108453 w 1108452"/>
              <a:gd name="connsiteY0" fmla="*/ 1108383 h 1108382"/>
              <a:gd name="connsiteX1" fmla="*/ 1108453 w 1108452"/>
              <a:gd name="connsiteY1" fmla="*/ 0 h 1108382"/>
              <a:gd name="connsiteX2" fmla="*/ 0 w 1108452"/>
              <a:gd name="connsiteY2" fmla="*/ 0 h 1108382"/>
              <a:gd name="connsiteX3" fmla="*/ 1108453 w 1108452"/>
              <a:gd name="connsiteY3" fmla="*/ 1108383 h 1108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452" h="1108382">
                <a:moveTo>
                  <a:pt x="1108453" y="1108383"/>
                </a:moveTo>
                <a:lnTo>
                  <a:pt x="1108453" y="0"/>
                </a:lnTo>
                <a:lnTo>
                  <a:pt x="0" y="0"/>
                </a:lnTo>
                <a:cubicBezTo>
                  <a:pt x="612114" y="0"/>
                  <a:pt x="1108383" y="496269"/>
                  <a:pt x="1108453" y="1108383"/>
                </a:cubicBez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Free-form: Shape 951">
            <a:extLst>
              <a:ext uri="{FF2B5EF4-FFF2-40B4-BE49-F238E27FC236}">
                <a16:creationId xmlns:a16="http://schemas.microsoft.com/office/drawing/2014/main" id="{D856330D-D583-EB07-4622-13B749D261DD}"/>
              </a:ext>
            </a:extLst>
          </p:cNvPr>
          <p:cNvSpPr/>
          <p:nvPr userDrawn="1"/>
        </p:nvSpPr>
        <p:spPr>
          <a:xfrm flipH="1">
            <a:off x="4556657" y="1392168"/>
            <a:ext cx="1898017" cy="949008"/>
          </a:xfrm>
          <a:custGeom>
            <a:avLst/>
            <a:gdLst>
              <a:gd name="connsiteX0" fmla="*/ 554226 w 1108452"/>
              <a:gd name="connsiteY0" fmla="*/ 0 h 554226"/>
              <a:gd name="connsiteX1" fmla="*/ 0 w 1108452"/>
              <a:gd name="connsiteY1" fmla="*/ 0 h 554226"/>
              <a:gd name="connsiteX2" fmla="*/ 554226 w 1108452"/>
              <a:gd name="connsiteY2" fmla="*/ 554226 h 554226"/>
              <a:gd name="connsiteX3" fmla="*/ 1108453 w 1108452"/>
              <a:gd name="connsiteY3" fmla="*/ 554226 h 554226"/>
              <a:gd name="connsiteX4" fmla="*/ 1108453 w 1108452"/>
              <a:gd name="connsiteY4" fmla="*/ 0 h 554226"/>
              <a:gd name="connsiteX5" fmla="*/ 554226 w 1108452"/>
              <a:gd name="connsiteY5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452" h="554226">
                <a:moveTo>
                  <a:pt x="554226" y="0"/>
                </a:moveTo>
                <a:lnTo>
                  <a:pt x="0" y="0"/>
                </a:lnTo>
                <a:cubicBezTo>
                  <a:pt x="0" y="306127"/>
                  <a:pt x="248169" y="554226"/>
                  <a:pt x="554226" y="554226"/>
                </a:cubicBezTo>
                <a:lnTo>
                  <a:pt x="1108453" y="554226"/>
                </a:lnTo>
                <a:lnTo>
                  <a:pt x="1108453" y="0"/>
                </a:lnTo>
                <a:lnTo>
                  <a:pt x="554226" y="0"/>
                </a:ln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5" name="Free-form: Shape 1113">
            <a:extLst>
              <a:ext uri="{FF2B5EF4-FFF2-40B4-BE49-F238E27FC236}">
                <a16:creationId xmlns:a16="http://schemas.microsoft.com/office/drawing/2014/main" id="{B75F44FF-1A25-F977-1C99-5044C41C4C46}"/>
              </a:ext>
            </a:extLst>
          </p:cNvPr>
          <p:cNvSpPr/>
          <p:nvPr userDrawn="1"/>
        </p:nvSpPr>
        <p:spPr>
          <a:xfrm flipH="1">
            <a:off x="4556537" y="443039"/>
            <a:ext cx="1898140" cy="949129"/>
          </a:xfrm>
          <a:custGeom>
            <a:avLst/>
            <a:gdLst>
              <a:gd name="connsiteX0" fmla="*/ 554226 w 1108522"/>
              <a:gd name="connsiteY0" fmla="*/ 0 h 554296"/>
              <a:gd name="connsiteX1" fmla="*/ 0 w 1108522"/>
              <a:gd name="connsiteY1" fmla="*/ 554296 h 554296"/>
              <a:gd name="connsiteX2" fmla="*/ 1108522 w 1108522"/>
              <a:gd name="connsiteY2" fmla="*/ 554296 h 554296"/>
              <a:gd name="connsiteX3" fmla="*/ 554296 w 1108522"/>
              <a:gd name="connsiteY3" fmla="*/ 70 h 55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96">
                <a:moveTo>
                  <a:pt x="554226" y="0"/>
                </a:moveTo>
                <a:cubicBezTo>
                  <a:pt x="248169" y="0"/>
                  <a:pt x="0" y="248169"/>
                  <a:pt x="0" y="554296"/>
                </a:cubicBezTo>
                <a:lnTo>
                  <a:pt x="1108522" y="554296"/>
                </a:lnTo>
                <a:cubicBezTo>
                  <a:pt x="1108522" y="248169"/>
                  <a:pt x="860353" y="70"/>
                  <a:pt x="554296" y="70"/>
                </a:cubicBezTo>
                <a:close/>
              </a:path>
            </a:pathLst>
          </a:custGeom>
          <a:solidFill>
            <a:schemeClr val="accent5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6" name="Free-form: Shape 1189">
            <a:extLst>
              <a:ext uri="{FF2B5EF4-FFF2-40B4-BE49-F238E27FC236}">
                <a16:creationId xmlns:a16="http://schemas.microsoft.com/office/drawing/2014/main" id="{A4451098-0F94-27DA-202B-2FB7CE3EBA03}"/>
              </a:ext>
            </a:extLst>
          </p:cNvPr>
          <p:cNvSpPr/>
          <p:nvPr userDrawn="1"/>
        </p:nvSpPr>
        <p:spPr>
          <a:xfrm rot="5400000">
            <a:off x="1443392" y="399"/>
            <a:ext cx="1855712" cy="1855592"/>
          </a:xfrm>
          <a:custGeom>
            <a:avLst/>
            <a:gdLst>
              <a:gd name="connsiteX0" fmla="*/ 1108453 w 1108522"/>
              <a:gd name="connsiteY0" fmla="*/ 70 h 1108452"/>
              <a:gd name="connsiteX1" fmla="*/ 1108453 w 1108522"/>
              <a:gd name="connsiteY1" fmla="*/ 70 h 1108452"/>
              <a:gd name="connsiteX2" fmla="*/ 554226 w 1108522"/>
              <a:gd name="connsiteY2" fmla="*/ 0 h 1108452"/>
              <a:gd name="connsiteX3" fmla="*/ 0 w 1108522"/>
              <a:gd name="connsiteY3" fmla="*/ 554226 h 1108452"/>
              <a:gd name="connsiteX4" fmla="*/ 0 w 1108522"/>
              <a:gd name="connsiteY4" fmla="*/ 1108452 h 1108452"/>
              <a:gd name="connsiteX5" fmla="*/ 140 w 1108522"/>
              <a:gd name="connsiteY5" fmla="*/ 1108452 h 1108452"/>
              <a:gd name="connsiteX6" fmla="*/ 1108522 w 1108522"/>
              <a:gd name="connsiteY6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522" h="1108452">
                <a:moveTo>
                  <a:pt x="1108453" y="70"/>
                </a:moveTo>
                <a:lnTo>
                  <a:pt x="1108453" y="70"/>
                </a:lnTo>
                <a:cubicBezTo>
                  <a:pt x="1108453" y="70"/>
                  <a:pt x="554226" y="0"/>
                  <a:pt x="554226" y="0"/>
                </a:cubicBezTo>
                <a:cubicBezTo>
                  <a:pt x="554226" y="306127"/>
                  <a:pt x="306057" y="554226"/>
                  <a:pt x="0" y="554226"/>
                </a:cubicBezTo>
                <a:lnTo>
                  <a:pt x="0" y="1108452"/>
                </a:lnTo>
                <a:lnTo>
                  <a:pt x="140" y="1108452"/>
                </a:lnTo>
                <a:cubicBezTo>
                  <a:pt x="612253" y="1108452"/>
                  <a:pt x="1108522" y="612184"/>
                  <a:pt x="1108522" y="0"/>
                </a:cubicBezTo>
                <a:close/>
              </a:path>
            </a:pathLst>
          </a:custGeom>
          <a:solidFill>
            <a:schemeClr val="accent5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50BA6D48-A0C4-2234-1033-D566F6314B3F}"/>
              </a:ext>
            </a:extLst>
          </p:cNvPr>
          <p:cNvSpPr/>
          <p:nvPr userDrawn="1"/>
        </p:nvSpPr>
        <p:spPr>
          <a:xfrm>
            <a:off x="0" y="2890868"/>
            <a:ext cx="1037154" cy="1568706"/>
          </a:xfrm>
          <a:custGeom>
            <a:avLst/>
            <a:gdLst>
              <a:gd name="connsiteX0" fmla="*/ 0 w 1037154"/>
              <a:gd name="connsiteY0" fmla="*/ 0 h 1568706"/>
              <a:gd name="connsiteX1" fmla="*/ 252848 w 1037154"/>
              <a:gd name="connsiteY1" fmla="*/ 0 h 1568706"/>
              <a:gd name="connsiteX2" fmla="*/ 1037154 w 1037154"/>
              <a:gd name="connsiteY2" fmla="*/ 784403 h 1568706"/>
              <a:gd name="connsiteX3" fmla="*/ 252848 w 1037154"/>
              <a:gd name="connsiteY3" fmla="*/ 1568706 h 1568706"/>
              <a:gd name="connsiteX4" fmla="*/ 0 w 1037154"/>
              <a:gd name="connsiteY4" fmla="*/ 1568706 h 1568706"/>
              <a:gd name="connsiteX5" fmla="*/ 0 w 1037154"/>
              <a:gd name="connsiteY5" fmla="*/ 1037218 h 1568706"/>
              <a:gd name="connsiteX6" fmla="*/ 252848 w 1037154"/>
              <a:gd name="connsiteY6" fmla="*/ 784403 h 1568706"/>
              <a:gd name="connsiteX7" fmla="*/ 0 w 1037154"/>
              <a:gd name="connsiteY7" fmla="*/ 531555 h 156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7154" h="1568706">
                <a:moveTo>
                  <a:pt x="0" y="0"/>
                </a:moveTo>
                <a:lnTo>
                  <a:pt x="252848" y="0"/>
                </a:lnTo>
                <a:lnTo>
                  <a:pt x="1037154" y="784403"/>
                </a:lnTo>
                <a:lnTo>
                  <a:pt x="252848" y="1568706"/>
                </a:lnTo>
                <a:lnTo>
                  <a:pt x="0" y="1568706"/>
                </a:lnTo>
                <a:lnTo>
                  <a:pt x="0" y="1037218"/>
                </a:lnTo>
                <a:lnTo>
                  <a:pt x="252848" y="784403"/>
                </a:lnTo>
                <a:lnTo>
                  <a:pt x="0" y="531555"/>
                </a:lnTo>
                <a:close/>
              </a:path>
            </a:pathLst>
          </a:custGeom>
          <a:solidFill>
            <a:schemeClr val="accent5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1" name="Free-form: Shape 966">
            <a:extLst>
              <a:ext uri="{FF2B5EF4-FFF2-40B4-BE49-F238E27FC236}">
                <a16:creationId xmlns:a16="http://schemas.microsoft.com/office/drawing/2014/main" id="{2E1271DA-4BED-91C2-D1F5-D2C41A45BDDC}"/>
              </a:ext>
            </a:extLst>
          </p:cNvPr>
          <p:cNvSpPr/>
          <p:nvPr userDrawn="1"/>
        </p:nvSpPr>
        <p:spPr>
          <a:xfrm>
            <a:off x="0" y="1"/>
            <a:ext cx="784304" cy="784304"/>
          </a:xfrm>
          <a:custGeom>
            <a:avLst/>
            <a:gdLst>
              <a:gd name="connsiteX0" fmla="*/ 0 w 554226"/>
              <a:gd name="connsiteY0" fmla="*/ 554226 h 554226"/>
              <a:gd name="connsiteX1" fmla="*/ 554226 w 554226"/>
              <a:gd name="connsiteY1" fmla="*/ 0 h 554226"/>
              <a:gd name="connsiteX2" fmla="*/ 0 w 554226"/>
              <a:gd name="connsiteY2" fmla="*/ 0 h 554226"/>
              <a:gd name="connsiteX3" fmla="*/ 0 w 554226"/>
              <a:gd name="connsiteY3" fmla="*/ 554226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226" h="554226">
                <a:moveTo>
                  <a:pt x="0" y="554226"/>
                </a:moveTo>
                <a:cubicBezTo>
                  <a:pt x="306127" y="554226"/>
                  <a:pt x="554226" y="306057"/>
                  <a:pt x="554226" y="0"/>
                </a:cubicBezTo>
                <a:lnTo>
                  <a:pt x="0" y="0"/>
                </a:lnTo>
                <a:lnTo>
                  <a:pt x="0" y="554226"/>
                </a:lnTo>
                <a:close/>
              </a:path>
            </a:pathLst>
          </a:custGeom>
          <a:solidFill>
            <a:schemeClr val="accent4">
              <a:lumMod val="75000"/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603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5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-form: Shape 38">
            <a:extLst>
              <a:ext uri="{FF2B5EF4-FFF2-40B4-BE49-F238E27FC236}">
                <a16:creationId xmlns:a16="http://schemas.microsoft.com/office/drawing/2014/main" id="{A63CC9B5-BA7A-B29A-9797-5EAA7504A166}"/>
              </a:ext>
            </a:extLst>
          </p:cNvPr>
          <p:cNvSpPr/>
          <p:nvPr userDrawn="1"/>
        </p:nvSpPr>
        <p:spPr>
          <a:xfrm>
            <a:off x="1668309" y="1717983"/>
            <a:ext cx="107" cy="10821"/>
          </a:xfrm>
          <a:custGeom>
            <a:avLst/>
            <a:gdLst>
              <a:gd name="connsiteX0" fmla="*/ 0 w 69"/>
              <a:gd name="connsiteY0" fmla="*/ 0 h 6982"/>
              <a:gd name="connsiteX1" fmla="*/ 0 w 69"/>
              <a:gd name="connsiteY1" fmla="*/ 0 h 6982"/>
              <a:gd name="connsiteX2" fmla="*/ 70 w 69"/>
              <a:gd name="connsiteY2" fmla="*/ 0 h 6982"/>
              <a:gd name="connsiteX3" fmla="*/ 0 w 69"/>
              <a:gd name="connsiteY3" fmla="*/ 0 h 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" h="6982">
                <a:moveTo>
                  <a:pt x="0" y="0"/>
                </a:moveTo>
                <a:lnTo>
                  <a:pt x="0" y="0"/>
                </a:lnTo>
                <a:lnTo>
                  <a:pt x="70" y="0"/>
                </a:lnTo>
                <a:lnTo>
                  <a:pt x="0" y="0"/>
                </a:lnTo>
                <a:close/>
              </a:path>
            </a:pathLst>
          </a:custGeom>
          <a:solidFill>
            <a:srgbClr val="22345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Title 6">
            <a:extLst>
              <a:ext uri="{FF2B5EF4-FFF2-40B4-BE49-F238E27FC236}">
                <a16:creationId xmlns:a16="http://schemas.microsoft.com/office/drawing/2014/main" id="{D4A6EFE7-A7B6-452E-E88E-1834B6A1E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784" y="2751892"/>
            <a:ext cx="9266707" cy="1846659"/>
          </a:xfrm>
        </p:spPr>
        <p:txBody>
          <a:bodyPr wrap="square" anchor="t" anchorCtr="0">
            <a:spAutoFit/>
          </a:bodyPr>
          <a:lstStyle>
            <a:lvl1pPr>
              <a:defRPr kumimoji="0" lang="en-GB" sz="6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Free-form: Shape 556">
            <a:extLst>
              <a:ext uri="{FF2B5EF4-FFF2-40B4-BE49-F238E27FC236}">
                <a16:creationId xmlns:a16="http://schemas.microsoft.com/office/drawing/2014/main" id="{EAEC6E9B-2C21-BDDE-C108-D839F151D2C8}"/>
              </a:ext>
            </a:extLst>
          </p:cNvPr>
          <p:cNvSpPr/>
          <p:nvPr userDrawn="1"/>
        </p:nvSpPr>
        <p:spPr>
          <a:xfrm>
            <a:off x="9704405" y="597325"/>
            <a:ext cx="2034628" cy="549370"/>
          </a:xfrm>
          <a:custGeom>
            <a:avLst/>
            <a:gdLst>
              <a:gd name="connsiteX0" fmla="*/ 7953848 w 9524996"/>
              <a:gd name="connsiteY0" fmla="*/ 2495454 h 2571845"/>
              <a:gd name="connsiteX1" fmla="*/ 7979279 w 9524996"/>
              <a:gd name="connsiteY1" fmla="*/ 2506217 h 2571845"/>
              <a:gd name="connsiteX2" fmla="*/ 7989853 w 9524996"/>
              <a:gd name="connsiteY2" fmla="*/ 2532602 h 2571845"/>
              <a:gd name="connsiteX3" fmla="*/ 7979279 w 9524996"/>
              <a:gd name="connsiteY3" fmla="*/ 2558986 h 2571845"/>
              <a:gd name="connsiteX4" fmla="*/ 7953848 w 9524996"/>
              <a:gd name="connsiteY4" fmla="*/ 2569749 h 2571845"/>
              <a:gd name="connsiteX5" fmla="*/ 7927464 w 9524996"/>
              <a:gd name="connsiteY5" fmla="*/ 2558986 h 2571845"/>
              <a:gd name="connsiteX6" fmla="*/ 7916510 w 9524996"/>
              <a:gd name="connsiteY6" fmla="*/ 2532602 h 2571845"/>
              <a:gd name="connsiteX7" fmla="*/ 7927464 w 9524996"/>
              <a:gd name="connsiteY7" fmla="*/ 2506217 h 2571845"/>
              <a:gd name="connsiteX8" fmla="*/ 7953848 w 9524996"/>
              <a:gd name="connsiteY8" fmla="*/ 2495454 h 2571845"/>
              <a:gd name="connsiteX9" fmla="*/ 740950 w 9524996"/>
              <a:gd name="connsiteY9" fmla="*/ 2373249 h 2571845"/>
              <a:gd name="connsiteX10" fmla="*/ 740950 w 9524996"/>
              <a:gd name="connsiteY10" fmla="*/ 2521267 h 2571845"/>
              <a:gd name="connsiteX11" fmla="*/ 837820 w 9524996"/>
              <a:gd name="connsiteY11" fmla="*/ 2521267 h 2571845"/>
              <a:gd name="connsiteX12" fmla="*/ 901448 w 9524996"/>
              <a:gd name="connsiteY12" fmla="*/ 2501931 h 2571845"/>
              <a:gd name="connsiteX13" fmla="*/ 901542 w 9524996"/>
              <a:gd name="connsiteY13" fmla="*/ 2501836 h 2571845"/>
              <a:gd name="connsiteX14" fmla="*/ 924402 w 9524996"/>
              <a:gd name="connsiteY14" fmla="*/ 2448401 h 2571845"/>
              <a:gd name="connsiteX15" fmla="*/ 900304 w 9524996"/>
              <a:gd name="connsiteY15" fmla="*/ 2393442 h 2571845"/>
              <a:gd name="connsiteX16" fmla="*/ 835915 w 9524996"/>
              <a:gd name="connsiteY16" fmla="*/ 2373249 h 2571845"/>
              <a:gd name="connsiteX17" fmla="*/ 6301451 w 9524996"/>
              <a:gd name="connsiteY17" fmla="*/ 2278951 h 2571845"/>
              <a:gd name="connsiteX18" fmla="*/ 6245444 w 9524996"/>
              <a:gd name="connsiteY18" fmla="*/ 2293239 h 2571845"/>
              <a:gd name="connsiteX19" fmla="*/ 6205343 w 9524996"/>
              <a:gd name="connsiteY19" fmla="*/ 2335339 h 2571845"/>
              <a:gd name="connsiteX20" fmla="*/ 6190294 w 9524996"/>
              <a:gd name="connsiteY20" fmla="*/ 2400300 h 2571845"/>
              <a:gd name="connsiteX21" fmla="*/ 6205343 w 9524996"/>
              <a:gd name="connsiteY21" fmla="*/ 2466308 h 2571845"/>
              <a:gd name="connsiteX22" fmla="*/ 6245444 w 9524996"/>
              <a:gd name="connsiteY22" fmla="*/ 2508980 h 2571845"/>
              <a:gd name="connsiteX23" fmla="*/ 6301451 w 9524996"/>
              <a:gd name="connsiteY23" fmla="*/ 2523648 h 2571845"/>
              <a:gd name="connsiteX24" fmla="*/ 6357648 w 9524996"/>
              <a:gd name="connsiteY24" fmla="*/ 2508980 h 2571845"/>
              <a:gd name="connsiteX25" fmla="*/ 6398320 w 9524996"/>
              <a:gd name="connsiteY25" fmla="*/ 2466308 h 2571845"/>
              <a:gd name="connsiteX26" fmla="*/ 6413370 w 9524996"/>
              <a:gd name="connsiteY26" fmla="*/ 2400966 h 2571845"/>
              <a:gd name="connsiteX27" fmla="*/ 6398320 w 9524996"/>
              <a:gd name="connsiteY27" fmla="*/ 2336006 h 2571845"/>
              <a:gd name="connsiteX28" fmla="*/ 6398320 w 9524996"/>
              <a:gd name="connsiteY28" fmla="*/ 2335911 h 2571845"/>
              <a:gd name="connsiteX29" fmla="*/ 6357648 w 9524996"/>
              <a:gd name="connsiteY29" fmla="*/ 2293620 h 2571845"/>
              <a:gd name="connsiteX30" fmla="*/ 6301451 w 9524996"/>
              <a:gd name="connsiteY30" fmla="*/ 2278951 h 2571845"/>
              <a:gd name="connsiteX31" fmla="*/ 4197378 w 9524996"/>
              <a:gd name="connsiteY31" fmla="*/ 2278951 h 2571845"/>
              <a:gd name="connsiteX32" fmla="*/ 4141371 w 9524996"/>
              <a:gd name="connsiteY32" fmla="*/ 2293239 h 2571845"/>
              <a:gd name="connsiteX33" fmla="*/ 4101271 w 9524996"/>
              <a:gd name="connsiteY33" fmla="*/ 2335339 h 2571845"/>
              <a:gd name="connsiteX34" fmla="*/ 4086221 w 9524996"/>
              <a:gd name="connsiteY34" fmla="*/ 2400300 h 2571845"/>
              <a:gd name="connsiteX35" fmla="*/ 4101271 w 9524996"/>
              <a:gd name="connsiteY35" fmla="*/ 2466308 h 2571845"/>
              <a:gd name="connsiteX36" fmla="*/ 4141371 w 9524996"/>
              <a:gd name="connsiteY36" fmla="*/ 2508980 h 2571845"/>
              <a:gd name="connsiteX37" fmla="*/ 4197378 w 9524996"/>
              <a:gd name="connsiteY37" fmla="*/ 2523648 h 2571845"/>
              <a:gd name="connsiteX38" fmla="*/ 4253576 w 9524996"/>
              <a:gd name="connsiteY38" fmla="*/ 2508980 h 2571845"/>
              <a:gd name="connsiteX39" fmla="*/ 4294247 w 9524996"/>
              <a:gd name="connsiteY39" fmla="*/ 2466308 h 2571845"/>
              <a:gd name="connsiteX40" fmla="*/ 4309297 w 9524996"/>
              <a:gd name="connsiteY40" fmla="*/ 2400966 h 2571845"/>
              <a:gd name="connsiteX41" fmla="*/ 4294247 w 9524996"/>
              <a:gd name="connsiteY41" fmla="*/ 2336006 h 2571845"/>
              <a:gd name="connsiteX42" fmla="*/ 4294247 w 9524996"/>
              <a:gd name="connsiteY42" fmla="*/ 2335911 h 2571845"/>
              <a:gd name="connsiteX43" fmla="*/ 4253576 w 9524996"/>
              <a:gd name="connsiteY43" fmla="*/ 2293620 h 2571845"/>
              <a:gd name="connsiteX44" fmla="*/ 4197378 w 9524996"/>
              <a:gd name="connsiteY44" fmla="*/ 2278951 h 2571845"/>
              <a:gd name="connsiteX45" fmla="*/ 1939290 w 9524996"/>
              <a:gd name="connsiteY45" fmla="*/ 2278951 h 2571845"/>
              <a:gd name="connsiteX46" fmla="*/ 1883282 w 9524996"/>
              <a:gd name="connsiteY46" fmla="*/ 2293239 h 2571845"/>
              <a:gd name="connsiteX47" fmla="*/ 1843182 w 9524996"/>
              <a:gd name="connsiteY47" fmla="*/ 2335339 h 2571845"/>
              <a:gd name="connsiteX48" fmla="*/ 1828132 w 9524996"/>
              <a:gd name="connsiteY48" fmla="*/ 2400300 h 2571845"/>
              <a:gd name="connsiteX49" fmla="*/ 1843182 w 9524996"/>
              <a:gd name="connsiteY49" fmla="*/ 2466308 h 2571845"/>
              <a:gd name="connsiteX50" fmla="*/ 1883282 w 9524996"/>
              <a:gd name="connsiteY50" fmla="*/ 2508980 h 2571845"/>
              <a:gd name="connsiteX51" fmla="*/ 1939290 w 9524996"/>
              <a:gd name="connsiteY51" fmla="*/ 2523648 h 2571845"/>
              <a:gd name="connsiteX52" fmla="*/ 1995487 w 9524996"/>
              <a:gd name="connsiteY52" fmla="*/ 2508980 h 2571845"/>
              <a:gd name="connsiteX53" fmla="*/ 2036158 w 9524996"/>
              <a:gd name="connsiteY53" fmla="*/ 2466308 h 2571845"/>
              <a:gd name="connsiteX54" fmla="*/ 2051208 w 9524996"/>
              <a:gd name="connsiteY54" fmla="*/ 2400966 h 2571845"/>
              <a:gd name="connsiteX55" fmla="*/ 2036158 w 9524996"/>
              <a:gd name="connsiteY55" fmla="*/ 2336006 h 2571845"/>
              <a:gd name="connsiteX56" fmla="*/ 2036158 w 9524996"/>
              <a:gd name="connsiteY56" fmla="*/ 2335911 h 2571845"/>
              <a:gd name="connsiteX57" fmla="*/ 1995487 w 9524996"/>
              <a:gd name="connsiteY57" fmla="*/ 2293620 h 2571845"/>
              <a:gd name="connsiteX58" fmla="*/ 1939290 w 9524996"/>
              <a:gd name="connsiteY58" fmla="*/ 2278951 h 2571845"/>
              <a:gd name="connsiteX59" fmla="*/ 7138984 w 9524996"/>
              <a:gd name="connsiteY59" fmla="*/ 2277522 h 2571845"/>
              <a:gd name="connsiteX60" fmla="*/ 7068309 w 9524996"/>
              <a:gd name="connsiteY60" fmla="*/ 2304097 h 2571845"/>
              <a:gd name="connsiteX61" fmla="*/ 7035067 w 9524996"/>
              <a:gd name="connsiteY61" fmla="*/ 2377344 h 2571845"/>
              <a:gd name="connsiteX62" fmla="*/ 7243092 w 9524996"/>
              <a:gd name="connsiteY62" fmla="*/ 2377344 h 2571845"/>
              <a:gd name="connsiteX63" fmla="*/ 7229185 w 9524996"/>
              <a:gd name="connsiteY63" fmla="*/ 2323528 h 2571845"/>
              <a:gd name="connsiteX64" fmla="*/ 7229281 w 9524996"/>
              <a:gd name="connsiteY64" fmla="*/ 2323528 h 2571845"/>
              <a:gd name="connsiteX65" fmla="*/ 7191658 w 9524996"/>
              <a:gd name="connsiteY65" fmla="*/ 2289238 h 2571845"/>
              <a:gd name="connsiteX66" fmla="*/ 7138984 w 9524996"/>
              <a:gd name="connsiteY66" fmla="*/ 2277522 h 2571845"/>
              <a:gd name="connsiteX67" fmla="*/ 3037995 w 9524996"/>
              <a:gd name="connsiteY67" fmla="*/ 2277522 h 2571845"/>
              <a:gd name="connsiteX68" fmla="*/ 2967320 w 9524996"/>
              <a:gd name="connsiteY68" fmla="*/ 2304097 h 2571845"/>
              <a:gd name="connsiteX69" fmla="*/ 2934078 w 9524996"/>
              <a:gd name="connsiteY69" fmla="*/ 2377344 h 2571845"/>
              <a:gd name="connsiteX70" fmla="*/ 3142104 w 9524996"/>
              <a:gd name="connsiteY70" fmla="*/ 2377344 h 2571845"/>
              <a:gd name="connsiteX71" fmla="*/ 3128197 w 9524996"/>
              <a:gd name="connsiteY71" fmla="*/ 2323528 h 2571845"/>
              <a:gd name="connsiteX72" fmla="*/ 3128292 w 9524996"/>
              <a:gd name="connsiteY72" fmla="*/ 2323528 h 2571845"/>
              <a:gd name="connsiteX73" fmla="*/ 3090669 w 9524996"/>
              <a:gd name="connsiteY73" fmla="*/ 2289238 h 2571845"/>
              <a:gd name="connsiteX74" fmla="*/ 3037995 w 9524996"/>
              <a:gd name="connsiteY74" fmla="*/ 2277522 h 2571845"/>
              <a:gd name="connsiteX75" fmla="*/ 1194912 w 9524996"/>
              <a:gd name="connsiteY75" fmla="*/ 2277522 h 2571845"/>
              <a:gd name="connsiteX76" fmla="*/ 1124236 w 9524996"/>
              <a:gd name="connsiteY76" fmla="*/ 2304097 h 2571845"/>
              <a:gd name="connsiteX77" fmla="*/ 1090994 w 9524996"/>
              <a:gd name="connsiteY77" fmla="*/ 2377344 h 2571845"/>
              <a:gd name="connsiteX78" fmla="*/ 1299021 w 9524996"/>
              <a:gd name="connsiteY78" fmla="*/ 2377344 h 2571845"/>
              <a:gd name="connsiteX79" fmla="*/ 1285114 w 9524996"/>
              <a:gd name="connsiteY79" fmla="*/ 2323528 h 2571845"/>
              <a:gd name="connsiteX80" fmla="*/ 1285209 w 9524996"/>
              <a:gd name="connsiteY80" fmla="*/ 2323528 h 2571845"/>
              <a:gd name="connsiteX81" fmla="*/ 1247585 w 9524996"/>
              <a:gd name="connsiteY81" fmla="*/ 2289238 h 2571845"/>
              <a:gd name="connsiteX82" fmla="*/ 1194912 w 9524996"/>
              <a:gd name="connsiteY82" fmla="*/ 2277522 h 2571845"/>
              <a:gd name="connsiteX83" fmla="*/ 2436780 w 9524996"/>
              <a:gd name="connsiteY83" fmla="*/ 2236755 h 2571845"/>
              <a:gd name="connsiteX84" fmla="*/ 2491549 w 9524996"/>
              <a:gd name="connsiteY84" fmla="*/ 2236755 h 2571845"/>
              <a:gd name="connsiteX85" fmla="*/ 2491549 w 9524996"/>
              <a:gd name="connsiteY85" fmla="*/ 2236850 h 2571845"/>
              <a:gd name="connsiteX86" fmla="*/ 2491549 w 9524996"/>
              <a:gd name="connsiteY86" fmla="*/ 2566320 h 2571845"/>
              <a:gd name="connsiteX87" fmla="*/ 2436780 w 9524996"/>
              <a:gd name="connsiteY87" fmla="*/ 2566320 h 2571845"/>
              <a:gd name="connsiteX88" fmla="*/ 2436780 w 9524996"/>
              <a:gd name="connsiteY88" fmla="*/ 2517552 h 2571845"/>
              <a:gd name="connsiteX89" fmla="*/ 2393156 w 9524996"/>
              <a:gd name="connsiteY89" fmla="*/ 2556890 h 2571845"/>
              <a:gd name="connsiteX90" fmla="*/ 2331529 w 9524996"/>
              <a:gd name="connsiteY90" fmla="*/ 2571178 h 2571845"/>
              <a:gd name="connsiteX91" fmla="*/ 2262473 w 9524996"/>
              <a:gd name="connsiteY91" fmla="*/ 2555080 h 2571845"/>
              <a:gd name="connsiteX92" fmla="*/ 2214086 w 9524996"/>
              <a:gd name="connsiteY92" fmla="*/ 2507360 h 2571845"/>
              <a:gd name="connsiteX93" fmla="*/ 2196274 w 9524996"/>
              <a:gd name="connsiteY93" fmla="*/ 2429827 h 2571845"/>
              <a:gd name="connsiteX94" fmla="*/ 2196274 w 9524996"/>
              <a:gd name="connsiteY94" fmla="*/ 2236850 h 2571845"/>
              <a:gd name="connsiteX95" fmla="*/ 2250471 w 9524996"/>
              <a:gd name="connsiteY95" fmla="*/ 2236850 h 2571845"/>
              <a:gd name="connsiteX96" fmla="*/ 2250471 w 9524996"/>
              <a:gd name="connsiteY96" fmla="*/ 2422588 h 2571845"/>
              <a:gd name="connsiteX97" fmla="*/ 2275141 w 9524996"/>
              <a:gd name="connsiteY97" fmla="*/ 2497359 h 2571845"/>
              <a:gd name="connsiteX98" fmla="*/ 2342483 w 9524996"/>
              <a:gd name="connsiteY98" fmla="*/ 2523553 h 2571845"/>
              <a:gd name="connsiteX99" fmla="*/ 2411539 w 9524996"/>
              <a:gd name="connsiteY99" fmla="*/ 2496502 h 2571845"/>
              <a:gd name="connsiteX100" fmla="*/ 2436780 w 9524996"/>
              <a:gd name="connsiteY100" fmla="*/ 2417635 h 2571845"/>
              <a:gd name="connsiteX101" fmla="*/ 7705435 w 9524996"/>
              <a:gd name="connsiteY101" fmla="*/ 2231326 h 2571845"/>
              <a:gd name="connsiteX102" fmla="*/ 7793732 w 9524996"/>
              <a:gd name="connsiteY102" fmla="*/ 2258949 h 2571845"/>
              <a:gd name="connsiteX103" fmla="*/ 7829927 w 9524996"/>
              <a:gd name="connsiteY103" fmla="*/ 2334672 h 2571845"/>
              <a:gd name="connsiteX104" fmla="*/ 7775158 w 9524996"/>
              <a:gd name="connsiteY104" fmla="*/ 2334672 h 2571845"/>
              <a:gd name="connsiteX105" fmla="*/ 7754394 w 9524996"/>
              <a:gd name="connsiteY105" fmla="*/ 2293143 h 2571845"/>
              <a:gd name="connsiteX106" fmla="*/ 7703531 w 9524996"/>
              <a:gd name="connsiteY106" fmla="*/ 2277522 h 2571845"/>
              <a:gd name="connsiteX107" fmla="*/ 7656763 w 9524996"/>
              <a:gd name="connsiteY107" fmla="*/ 2290286 h 2571845"/>
              <a:gd name="connsiteX108" fmla="*/ 7639332 w 9524996"/>
              <a:gd name="connsiteY108" fmla="*/ 2323338 h 2571845"/>
              <a:gd name="connsiteX109" fmla="*/ 7649714 w 9524996"/>
              <a:gd name="connsiteY109" fmla="*/ 2350198 h 2571845"/>
              <a:gd name="connsiteX110" fmla="*/ 7676289 w 9524996"/>
              <a:gd name="connsiteY110" fmla="*/ 2367057 h 2571845"/>
              <a:gd name="connsiteX111" fmla="*/ 7720295 w 9524996"/>
              <a:gd name="connsiteY111" fmla="*/ 2381154 h 2571845"/>
              <a:gd name="connsiteX112" fmla="*/ 7778016 w 9524996"/>
              <a:gd name="connsiteY112" fmla="*/ 2400109 h 2571845"/>
              <a:gd name="connsiteX113" fmla="*/ 7816211 w 9524996"/>
              <a:gd name="connsiteY113" fmla="*/ 2427922 h 2571845"/>
              <a:gd name="connsiteX114" fmla="*/ 7832880 w 9524996"/>
              <a:gd name="connsiteY114" fmla="*/ 2476690 h 2571845"/>
              <a:gd name="connsiteX115" fmla="*/ 7817831 w 9524996"/>
              <a:gd name="connsiteY115" fmla="*/ 2525458 h 2571845"/>
              <a:gd name="connsiteX116" fmla="*/ 7775540 w 9524996"/>
              <a:gd name="connsiteY116" fmla="*/ 2559558 h 2571845"/>
              <a:gd name="connsiteX117" fmla="*/ 7712674 w 9524996"/>
              <a:gd name="connsiteY117" fmla="*/ 2571845 h 2571845"/>
              <a:gd name="connsiteX118" fmla="*/ 7644571 w 9524996"/>
              <a:gd name="connsiteY118" fmla="*/ 2558891 h 2571845"/>
              <a:gd name="connsiteX119" fmla="*/ 7644571 w 9524996"/>
              <a:gd name="connsiteY119" fmla="*/ 2558796 h 2571845"/>
              <a:gd name="connsiteX120" fmla="*/ 7597231 w 9524996"/>
              <a:gd name="connsiteY120" fmla="*/ 2522601 h 2571845"/>
              <a:gd name="connsiteX121" fmla="*/ 7577896 w 9524996"/>
              <a:gd name="connsiteY121" fmla="*/ 2469356 h 2571845"/>
              <a:gd name="connsiteX122" fmla="*/ 7634475 w 9524996"/>
              <a:gd name="connsiteY122" fmla="*/ 2469356 h 2571845"/>
              <a:gd name="connsiteX123" fmla="*/ 7657525 w 9524996"/>
              <a:gd name="connsiteY123" fmla="*/ 2509647 h 2571845"/>
              <a:gd name="connsiteX124" fmla="*/ 7711913 w 9524996"/>
              <a:gd name="connsiteY124" fmla="*/ 2525268 h 2571845"/>
              <a:gd name="connsiteX125" fmla="*/ 7761252 w 9524996"/>
              <a:gd name="connsiteY125" fmla="*/ 2511361 h 2571845"/>
              <a:gd name="connsiteX126" fmla="*/ 7779445 w 9524996"/>
              <a:gd name="connsiteY126" fmla="*/ 2476500 h 2571845"/>
              <a:gd name="connsiteX127" fmla="*/ 7760109 w 9524996"/>
              <a:gd name="connsiteY127" fmla="*/ 2444400 h 2571845"/>
              <a:gd name="connsiteX128" fmla="*/ 7700578 w 9524996"/>
              <a:gd name="connsiteY128" fmla="*/ 2423636 h 2571845"/>
              <a:gd name="connsiteX129" fmla="*/ 7640665 w 9524996"/>
              <a:gd name="connsiteY129" fmla="*/ 2404014 h 2571845"/>
              <a:gd name="connsiteX130" fmla="*/ 7601137 w 9524996"/>
              <a:gd name="connsiteY130" fmla="*/ 2374677 h 2571845"/>
              <a:gd name="connsiteX131" fmla="*/ 7584468 w 9524996"/>
              <a:gd name="connsiteY131" fmla="*/ 2323242 h 2571845"/>
              <a:gd name="connsiteX132" fmla="*/ 7599517 w 9524996"/>
              <a:gd name="connsiteY132" fmla="*/ 2276855 h 2571845"/>
              <a:gd name="connsiteX133" fmla="*/ 7642190 w 9524996"/>
              <a:gd name="connsiteY133" fmla="*/ 2243613 h 2571845"/>
              <a:gd name="connsiteX134" fmla="*/ 7705435 w 9524996"/>
              <a:gd name="connsiteY134" fmla="*/ 2231326 h 2571845"/>
              <a:gd name="connsiteX135" fmla="*/ 7141556 w 9524996"/>
              <a:gd name="connsiteY135" fmla="*/ 2231326 h 2571845"/>
              <a:gd name="connsiteX136" fmla="*/ 7224518 w 9524996"/>
              <a:gd name="connsiteY136" fmla="*/ 2251709 h 2571845"/>
              <a:gd name="connsiteX137" fmla="*/ 7280145 w 9524996"/>
              <a:gd name="connsiteY137" fmla="*/ 2308098 h 2571845"/>
              <a:gd name="connsiteX138" fmla="*/ 7299766 w 9524996"/>
              <a:gd name="connsiteY138" fmla="*/ 2388965 h 2571845"/>
              <a:gd name="connsiteX139" fmla="*/ 7297766 w 9524996"/>
              <a:gd name="connsiteY139" fmla="*/ 2422017 h 2571845"/>
              <a:gd name="connsiteX140" fmla="*/ 7034495 w 9524996"/>
              <a:gd name="connsiteY140" fmla="*/ 2422017 h 2571845"/>
              <a:gd name="connsiteX141" fmla="*/ 7067737 w 9524996"/>
              <a:gd name="connsiteY141" fmla="*/ 2497931 h 2571845"/>
              <a:gd name="connsiteX142" fmla="*/ 7141556 w 9524996"/>
              <a:gd name="connsiteY142" fmla="*/ 2525363 h 2571845"/>
              <a:gd name="connsiteX143" fmla="*/ 7200706 w 9524996"/>
              <a:gd name="connsiteY143" fmla="*/ 2508885 h 2571845"/>
              <a:gd name="connsiteX144" fmla="*/ 7234139 w 9524996"/>
              <a:gd name="connsiteY144" fmla="*/ 2464689 h 2571845"/>
              <a:gd name="connsiteX145" fmla="*/ 7293098 w 9524996"/>
              <a:gd name="connsiteY145" fmla="*/ 2464689 h 2571845"/>
              <a:gd name="connsiteX146" fmla="*/ 7240044 w 9524996"/>
              <a:gd name="connsiteY146" fmla="*/ 2542032 h 2571845"/>
              <a:gd name="connsiteX147" fmla="*/ 7141556 w 9524996"/>
              <a:gd name="connsiteY147" fmla="*/ 2571750 h 2571845"/>
              <a:gd name="connsiteX148" fmla="*/ 7057545 w 9524996"/>
              <a:gd name="connsiteY148" fmla="*/ 2550604 h 2571845"/>
              <a:gd name="connsiteX149" fmla="*/ 6999633 w 9524996"/>
              <a:gd name="connsiteY149" fmla="*/ 2490692 h 2571845"/>
              <a:gd name="connsiteX150" fmla="*/ 6978488 w 9524996"/>
              <a:gd name="connsiteY150" fmla="*/ 2400871 h 2571845"/>
              <a:gd name="connsiteX151" fmla="*/ 6999062 w 9524996"/>
              <a:gd name="connsiteY151" fmla="*/ 2311241 h 2571845"/>
              <a:gd name="connsiteX152" fmla="*/ 7056402 w 9524996"/>
              <a:gd name="connsiteY152" fmla="*/ 2252091 h 2571845"/>
              <a:gd name="connsiteX153" fmla="*/ 7141556 w 9524996"/>
              <a:gd name="connsiteY153" fmla="*/ 2231326 h 2571845"/>
              <a:gd name="connsiteX154" fmla="*/ 6290688 w 9524996"/>
              <a:gd name="connsiteY154" fmla="*/ 2231326 h 2571845"/>
              <a:gd name="connsiteX155" fmla="*/ 6365840 w 9524996"/>
              <a:gd name="connsiteY155" fmla="*/ 2249900 h 2571845"/>
              <a:gd name="connsiteX156" fmla="*/ 6413370 w 9524996"/>
              <a:gd name="connsiteY156" fmla="*/ 2296858 h 2571845"/>
              <a:gd name="connsiteX157" fmla="*/ 6413370 w 9524996"/>
              <a:gd name="connsiteY157" fmla="*/ 2236755 h 2571845"/>
              <a:gd name="connsiteX158" fmla="*/ 6468615 w 9524996"/>
              <a:gd name="connsiteY158" fmla="*/ 2236755 h 2571845"/>
              <a:gd name="connsiteX159" fmla="*/ 6468615 w 9524996"/>
              <a:gd name="connsiteY159" fmla="*/ 2566225 h 2571845"/>
              <a:gd name="connsiteX160" fmla="*/ 6413370 w 9524996"/>
              <a:gd name="connsiteY160" fmla="*/ 2566225 h 2571845"/>
              <a:gd name="connsiteX161" fmla="*/ 6413370 w 9524996"/>
              <a:gd name="connsiteY161" fmla="*/ 2504979 h 2571845"/>
              <a:gd name="connsiteX162" fmla="*/ 6364792 w 9524996"/>
              <a:gd name="connsiteY162" fmla="*/ 2552700 h 2571845"/>
              <a:gd name="connsiteX163" fmla="*/ 6290021 w 9524996"/>
              <a:gd name="connsiteY163" fmla="*/ 2571654 h 2571845"/>
              <a:gd name="connsiteX164" fmla="*/ 6210583 w 9524996"/>
              <a:gd name="connsiteY164" fmla="*/ 2549937 h 2571845"/>
              <a:gd name="connsiteX165" fmla="*/ 6154766 w 9524996"/>
              <a:gd name="connsiteY165" fmla="*/ 2489263 h 2571845"/>
              <a:gd name="connsiteX166" fmla="*/ 6134192 w 9524996"/>
              <a:gd name="connsiteY166" fmla="*/ 2400204 h 2571845"/>
              <a:gd name="connsiteX167" fmla="*/ 6154766 w 9524996"/>
              <a:gd name="connsiteY167" fmla="*/ 2311526 h 2571845"/>
              <a:gd name="connsiteX168" fmla="*/ 6154861 w 9524996"/>
              <a:gd name="connsiteY168" fmla="*/ 2311622 h 2571845"/>
              <a:gd name="connsiteX169" fmla="*/ 6211059 w 9524996"/>
              <a:gd name="connsiteY169" fmla="*/ 2252281 h 2571845"/>
              <a:gd name="connsiteX170" fmla="*/ 6290688 w 9524996"/>
              <a:gd name="connsiteY170" fmla="*/ 2231326 h 2571845"/>
              <a:gd name="connsiteX171" fmla="*/ 5170453 w 9524996"/>
              <a:gd name="connsiteY171" fmla="*/ 2231326 h 2571845"/>
              <a:gd name="connsiteX172" fmla="*/ 5258749 w 9524996"/>
              <a:gd name="connsiteY172" fmla="*/ 2258949 h 2571845"/>
              <a:gd name="connsiteX173" fmla="*/ 5294945 w 9524996"/>
              <a:gd name="connsiteY173" fmla="*/ 2334672 h 2571845"/>
              <a:gd name="connsiteX174" fmla="*/ 5240176 w 9524996"/>
              <a:gd name="connsiteY174" fmla="*/ 2334672 h 2571845"/>
              <a:gd name="connsiteX175" fmla="*/ 5219411 w 9524996"/>
              <a:gd name="connsiteY175" fmla="*/ 2293143 h 2571845"/>
              <a:gd name="connsiteX176" fmla="*/ 5168548 w 9524996"/>
              <a:gd name="connsiteY176" fmla="*/ 2277522 h 2571845"/>
              <a:gd name="connsiteX177" fmla="*/ 5121780 w 9524996"/>
              <a:gd name="connsiteY177" fmla="*/ 2290286 h 2571845"/>
              <a:gd name="connsiteX178" fmla="*/ 5104349 w 9524996"/>
              <a:gd name="connsiteY178" fmla="*/ 2323338 h 2571845"/>
              <a:gd name="connsiteX179" fmla="*/ 5114731 w 9524996"/>
              <a:gd name="connsiteY179" fmla="*/ 2350198 h 2571845"/>
              <a:gd name="connsiteX180" fmla="*/ 5141306 w 9524996"/>
              <a:gd name="connsiteY180" fmla="*/ 2367057 h 2571845"/>
              <a:gd name="connsiteX181" fmla="*/ 5185312 w 9524996"/>
              <a:gd name="connsiteY181" fmla="*/ 2381154 h 2571845"/>
              <a:gd name="connsiteX182" fmla="*/ 5243033 w 9524996"/>
              <a:gd name="connsiteY182" fmla="*/ 2400109 h 2571845"/>
              <a:gd name="connsiteX183" fmla="*/ 5281229 w 9524996"/>
              <a:gd name="connsiteY183" fmla="*/ 2427922 h 2571845"/>
              <a:gd name="connsiteX184" fmla="*/ 5297897 w 9524996"/>
              <a:gd name="connsiteY184" fmla="*/ 2476690 h 2571845"/>
              <a:gd name="connsiteX185" fmla="*/ 5282848 w 9524996"/>
              <a:gd name="connsiteY185" fmla="*/ 2525458 h 2571845"/>
              <a:gd name="connsiteX186" fmla="*/ 5240557 w 9524996"/>
              <a:gd name="connsiteY186" fmla="*/ 2559558 h 2571845"/>
              <a:gd name="connsiteX187" fmla="*/ 5177692 w 9524996"/>
              <a:gd name="connsiteY187" fmla="*/ 2571845 h 2571845"/>
              <a:gd name="connsiteX188" fmla="*/ 5109588 w 9524996"/>
              <a:gd name="connsiteY188" fmla="*/ 2558891 h 2571845"/>
              <a:gd name="connsiteX189" fmla="*/ 5109588 w 9524996"/>
              <a:gd name="connsiteY189" fmla="*/ 2558796 h 2571845"/>
              <a:gd name="connsiteX190" fmla="*/ 5062248 w 9524996"/>
              <a:gd name="connsiteY190" fmla="*/ 2522601 h 2571845"/>
              <a:gd name="connsiteX191" fmla="*/ 5042913 w 9524996"/>
              <a:gd name="connsiteY191" fmla="*/ 2469356 h 2571845"/>
              <a:gd name="connsiteX192" fmla="*/ 5099492 w 9524996"/>
              <a:gd name="connsiteY192" fmla="*/ 2469356 h 2571845"/>
              <a:gd name="connsiteX193" fmla="*/ 5122542 w 9524996"/>
              <a:gd name="connsiteY193" fmla="*/ 2509647 h 2571845"/>
              <a:gd name="connsiteX194" fmla="*/ 5176930 w 9524996"/>
              <a:gd name="connsiteY194" fmla="*/ 2525268 h 2571845"/>
              <a:gd name="connsiteX195" fmla="*/ 5226269 w 9524996"/>
              <a:gd name="connsiteY195" fmla="*/ 2511361 h 2571845"/>
              <a:gd name="connsiteX196" fmla="*/ 5244462 w 9524996"/>
              <a:gd name="connsiteY196" fmla="*/ 2476500 h 2571845"/>
              <a:gd name="connsiteX197" fmla="*/ 5225126 w 9524996"/>
              <a:gd name="connsiteY197" fmla="*/ 2444400 h 2571845"/>
              <a:gd name="connsiteX198" fmla="*/ 5165595 w 9524996"/>
              <a:gd name="connsiteY198" fmla="*/ 2423636 h 2571845"/>
              <a:gd name="connsiteX199" fmla="*/ 5105683 w 9524996"/>
              <a:gd name="connsiteY199" fmla="*/ 2404014 h 2571845"/>
              <a:gd name="connsiteX200" fmla="*/ 5066154 w 9524996"/>
              <a:gd name="connsiteY200" fmla="*/ 2374677 h 2571845"/>
              <a:gd name="connsiteX201" fmla="*/ 5049485 w 9524996"/>
              <a:gd name="connsiteY201" fmla="*/ 2323242 h 2571845"/>
              <a:gd name="connsiteX202" fmla="*/ 5064535 w 9524996"/>
              <a:gd name="connsiteY202" fmla="*/ 2276855 h 2571845"/>
              <a:gd name="connsiteX203" fmla="*/ 5107207 w 9524996"/>
              <a:gd name="connsiteY203" fmla="*/ 2243613 h 2571845"/>
              <a:gd name="connsiteX204" fmla="*/ 5170453 w 9524996"/>
              <a:gd name="connsiteY204" fmla="*/ 2231326 h 2571845"/>
              <a:gd name="connsiteX205" fmla="*/ 4186615 w 9524996"/>
              <a:gd name="connsiteY205" fmla="*/ 2231326 h 2571845"/>
              <a:gd name="connsiteX206" fmla="*/ 4261767 w 9524996"/>
              <a:gd name="connsiteY206" fmla="*/ 2249900 h 2571845"/>
              <a:gd name="connsiteX207" fmla="*/ 4309297 w 9524996"/>
              <a:gd name="connsiteY207" fmla="*/ 2296858 h 2571845"/>
              <a:gd name="connsiteX208" fmla="*/ 4309297 w 9524996"/>
              <a:gd name="connsiteY208" fmla="*/ 2236755 h 2571845"/>
              <a:gd name="connsiteX209" fmla="*/ 4364542 w 9524996"/>
              <a:gd name="connsiteY209" fmla="*/ 2236755 h 2571845"/>
              <a:gd name="connsiteX210" fmla="*/ 4364542 w 9524996"/>
              <a:gd name="connsiteY210" fmla="*/ 2566225 h 2571845"/>
              <a:gd name="connsiteX211" fmla="*/ 4309297 w 9524996"/>
              <a:gd name="connsiteY211" fmla="*/ 2566225 h 2571845"/>
              <a:gd name="connsiteX212" fmla="*/ 4309297 w 9524996"/>
              <a:gd name="connsiteY212" fmla="*/ 2504979 h 2571845"/>
              <a:gd name="connsiteX213" fmla="*/ 4260719 w 9524996"/>
              <a:gd name="connsiteY213" fmla="*/ 2552700 h 2571845"/>
              <a:gd name="connsiteX214" fmla="*/ 4185948 w 9524996"/>
              <a:gd name="connsiteY214" fmla="*/ 2571654 h 2571845"/>
              <a:gd name="connsiteX215" fmla="*/ 4106510 w 9524996"/>
              <a:gd name="connsiteY215" fmla="*/ 2549937 h 2571845"/>
              <a:gd name="connsiteX216" fmla="*/ 4050693 w 9524996"/>
              <a:gd name="connsiteY216" fmla="*/ 2489263 h 2571845"/>
              <a:gd name="connsiteX217" fmla="*/ 4030119 w 9524996"/>
              <a:gd name="connsiteY217" fmla="*/ 2400204 h 2571845"/>
              <a:gd name="connsiteX218" fmla="*/ 4050693 w 9524996"/>
              <a:gd name="connsiteY218" fmla="*/ 2311526 h 2571845"/>
              <a:gd name="connsiteX219" fmla="*/ 4050788 w 9524996"/>
              <a:gd name="connsiteY219" fmla="*/ 2311622 h 2571845"/>
              <a:gd name="connsiteX220" fmla="*/ 4106986 w 9524996"/>
              <a:gd name="connsiteY220" fmla="*/ 2252281 h 2571845"/>
              <a:gd name="connsiteX221" fmla="*/ 4186615 w 9524996"/>
              <a:gd name="connsiteY221" fmla="*/ 2231326 h 2571845"/>
              <a:gd name="connsiteX222" fmla="*/ 3040567 w 9524996"/>
              <a:gd name="connsiteY222" fmla="*/ 2231326 h 2571845"/>
              <a:gd name="connsiteX223" fmla="*/ 3123530 w 9524996"/>
              <a:gd name="connsiteY223" fmla="*/ 2251709 h 2571845"/>
              <a:gd name="connsiteX224" fmla="*/ 3179156 w 9524996"/>
              <a:gd name="connsiteY224" fmla="*/ 2308098 h 2571845"/>
              <a:gd name="connsiteX225" fmla="*/ 3198777 w 9524996"/>
              <a:gd name="connsiteY225" fmla="*/ 2388965 h 2571845"/>
              <a:gd name="connsiteX226" fmla="*/ 3196777 w 9524996"/>
              <a:gd name="connsiteY226" fmla="*/ 2422017 h 2571845"/>
              <a:gd name="connsiteX227" fmla="*/ 2933506 w 9524996"/>
              <a:gd name="connsiteY227" fmla="*/ 2422017 h 2571845"/>
              <a:gd name="connsiteX228" fmla="*/ 2966748 w 9524996"/>
              <a:gd name="connsiteY228" fmla="*/ 2497931 h 2571845"/>
              <a:gd name="connsiteX229" fmla="*/ 3040567 w 9524996"/>
              <a:gd name="connsiteY229" fmla="*/ 2525363 h 2571845"/>
              <a:gd name="connsiteX230" fmla="*/ 3099717 w 9524996"/>
              <a:gd name="connsiteY230" fmla="*/ 2508885 h 2571845"/>
              <a:gd name="connsiteX231" fmla="*/ 3133150 w 9524996"/>
              <a:gd name="connsiteY231" fmla="*/ 2464689 h 2571845"/>
              <a:gd name="connsiteX232" fmla="*/ 3192110 w 9524996"/>
              <a:gd name="connsiteY232" fmla="*/ 2464689 h 2571845"/>
              <a:gd name="connsiteX233" fmla="*/ 3139055 w 9524996"/>
              <a:gd name="connsiteY233" fmla="*/ 2542032 h 2571845"/>
              <a:gd name="connsiteX234" fmla="*/ 3040567 w 9524996"/>
              <a:gd name="connsiteY234" fmla="*/ 2571750 h 2571845"/>
              <a:gd name="connsiteX235" fmla="*/ 2956556 w 9524996"/>
              <a:gd name="connsiteY235" fmla="*/ 2550604 h 2571845"/>
              <a:gd name="connsiteX236" fmla="*/ 2898645 w 9524996"/>
              <a:gd name="connsiteY236" fmla="*/ 2490692 h 2571845"/>
              <a:gd name="connsiteX237" fmla="*/ 2877499 w 9524996"/>
              <a:gd name="connsiteY237" fmla="*/ 2400871 h 2571845"/>
              <a:gd name="connsiteX238" fmla="*/ 2898073 w 9524996"/>
              <a:gd name="connsiteY238" fmla="*/ 2311241 h 2571845"/>
              <a:gd name="connsiteX239" fmla="*/ 2955413 w 9524996"/>
              <a:gd name="connsiteY239" fmla="*/ 2252091 h 2571845"/>
              <a:gd name="connsiteX240" fmla="*/ 3040567 w 9524996"/>
              <a:gd name="connsiteY240" fmla="*/ 2231326 h 2571845"/>
              <a:gd name="connsiteX241" fmla="*/ 2693479 w 9524996"/>
              <a:gd name="connsiteY241" fmla="*/ 2231326 h 2571845"/>
              <a:gd name="connsiteX242" fmla="*/ 2781775 w 9524996"/>
              <a:gd name="connsiteY242" fmla="*/ 2258949 h 2571845"/>
              <a:gd name="connsiteX243" fmla="*/ 2817970 w 9524996"/>
              <a:gd name="connsiteY243" fmla="*/ 2334672 h 2571845"/>
              <a:gd name="connsiteX244" fmla="*/ 2763202 w 9524996"/>
              <a:gd name="connsiteY244" fmla="*/ 2334672 h 2571845"/>
              <a:gd name="connsiteX245" fmla="*/ 2742437 w 9524996"/>
              <a:gd name="connsiteY245" fmla="*/ 2293143 h 2571845"/>
              <a:gd name="connsiteX246" fmla="*/ 2691573 w 9524996"/>
              <a:gd name="connsiteY246" fmla="*/ 2277522 h 2571845"/>
              <a:gd name="connsiteX247" fmla="*/ 2644806 w 9524996"/>
              <a:gd name="connsiteY247" fmla="*/ 2290286 h 2571845"/>
              <a:gd name="connsiteX248" fmla="*/ 2627375 w 9524996"/>
              <a:gd name="connsiteY248" fmla="*/ 2323338 h 2571845"/>
              <a:gd name="connsiteX249" fmla="*/ 2637756 w 9524996"/>
              <a:gd name="connsiteY249" fmla="*/ 2350198 h 2571845"/>
              <a:gd name="connsiteX250" fmla="*/ 2664332 w 9524996"/>
              <a:gd name="connsiteY250" fmla="*/ 2367057 h 2571845"/>
              <a:gd name="connsiteX251" fmla="*/ 2708337 w 9524996"/>
              <a:gd name="connsiteY251" fmla="*/ 2381154 h 2571845"/>
              <a:gd name="connsiteX252" fmla="*/ 2766059 w 9524996"/>
              <a:gd name="connsiteY252" fmla="*/ 2400109 h 2571845"/>
              <a:gd name="connsiteX253" fmla="*/ 2804254 w 9524996"/>
              <a:gd name="connsiteY253" fmla="*/ 2427922 h 2571845"/>
              <a:gd name="connsiteX254" fmla="*/ 2820923 w 9524996"/>
              <a:gd name="connsiteY254" fmla="*/ 2476690 h 2571845"/>
              <a:gd name="connsiteX255" fmla="*/ 2805873 w 9524996"/>
              <a:gd name="connsiteY255" fmla="*/ 2525458 h 2571845"/>
              <a:gd name="connsiteX256" fmla="*/ 2763583 w 9524996"/>
              <a:gd name="connsiteY256" fmla="*/ 2559558 h 2571845"/>
              <a:gd name="connsiteX257" fmla="*/ 2700718 w 9524996"/>
              <a:gd name="connsiteY257" fmla="*/ 2571845 h 2571845"/>
              <a:gd name="connsiteX258" fmla="*/ 2632614 w 9524996"/>
              <a:gd name="connsiteY258" fmla="*/ 2558891 h 2571845"/>
              <a:gd name="connsiteX259" fmla="*/ 2632614 w 9524996"/>
              <a:gd name="connsiteY259" fmla="*/ 2558796 h 2571845"/>
              <a:gd name="connsiteX260" fmla="*/ 2585275 w 9524996"/>
              <a:gd name="connsiteY260" fmla="*/ 2522601 h 2571845"/>
              <a:gd name="connsiteX261" fmla="*/ 2565939 w 9524996"/>
              <a:gd name="connsiteY261" fmla="*/ 2469356 h 2571845"/>
              <a:gd name="connsiteX262" fmla="*/ 2622517 w 9524996"/>
              <a:gd name="connsiteY262" fmla="*/ 2469356 h 2571845"/>
              <a:gd name="connsiteX263" fmla="*/ 2645568 w 9524996"/>
              <a:gd name="connsiteY263" fmla="*/ 2509647 h 2571845"/>
              <a:gd name="connsiteX264" fmla="*/ 2699956 w 9524996"/>
              <a:gd name="connsiteY264" fmla="*/ 2525268 h 2571845"/>
              <a:gd name="connsiteX265" fmla="*/ 2749295 w 9524996"/>
              <a:gd name="connsiteY265" fmla="*/ 2511361 h 2571845"/>
              <a:gd name="connsiteX266" fmla="*/ 2767488 w 9524996"/>
              <a:gd name="connsiteY266" fmla="*/ 2476500 h 2571845"/>
              <a:gd name="connsiteX267" fmla="*/ 2748152 w 9524996"/>
              <a:gd name="connsiteY267" fmla="*/ 2444400 h 2571845"/>
              <a:gd name="connsiteX268" fmla="*/ 2688621 w 9524996"/>
              <a:gd name="connsiteY268" fmla="*/ 2423636 h 2571845"/>
              <a:gd name="connsiteX269" fmla="*/ 2628709 w 9524996"/>
              <a:gd name="connsiteY269" fmla="*/ 2404014 h 2571845"/>
              <a:gd name="connsiteX270" fmla="*/ 2589180 w 9524996"/>
              <a:gd name="connsiteY270" fmla="*/ 2374677 h 2571845"/>
              <a:gd name="connsiteX271" fmla="*/ 2572511 w 9524996"/>
              <a:gd name="connsiteY271" fmla="*/ 2323242 h 2571845"/>
              <a:gd name="connsiteX272" fmla="*/ 2587561 w 9524996"/>
              <a:gd name="connsiteY272" fmla="*/ 2276855 h 2571845"/>
              <a:gd name="connsiteX273" fmla="*/ 2630233 w 9524996"/>
              <a:gd name="connsiteY273" fmla="*/ 2243613 h 2571845"/>
              <a:gd name="connsiteX274" fmla="*/ 2693479 w 9524996"/>
              <a:gd name="connsiteY274" fmla="*/ 2231326 h 2571845"/>
              <a:gd name="connsiteX275" fmla="*/ 1928526 w 9524996"/>
              <a:gd name="connsiteY275" fmla="*/ 2231326 h 2571845"/>
              <a:gd name="connsiteX276" fmla="*/ 2003678 w 9524996"/>
              <a:gd name="connsiteY276" fmla="*/ 2249900 h 2571845"/>
              <a:gd name="connsiteX277" fmla="*/ 2051208 w 9524996"/>
              <a:gd name="connsiteY277" fmla="*/ 2296858 h 2571845"/>
              <a:gd name="connsiteX278" fmla="*/ 2051208 w 9524996"/>
              <a:gd name="connsiteY278" fmla="*/ 2236755 h 2571845"/>
              <a:gd name="connsiteX279" fmla="*/ 2106453 w 9524996"/>
              <a:gd name="connsiteY279" fmla="*/ 2236755 h 2571845"/>
              <a:gd name="connsiteX280" fmla="*/ 2106453 w 9524996"/>
              <a:gd name="connsiteY280" fmla="*/ 2566225 h 2571845"/>
              <a:gd name="connsiteX281" fmla="*/ 2051208 w 9524996"/>
              <a:gd name="connsiteY281" fmla="*/ 2566225 h 2571845"/>
              <a:gd name="connsiteX282" fmla="*/ 2051208 w 9524996"/>
              <a:gd name="connsiteY282" fmla="*/ 2504979 h 2571845"/>
              <a:gd name="connsiteX283" fmla="*/ 2002630 w 9524996"/>
              <a:gd name="connsiteY283" fmla="*/ 2552700 h 2571845"/>
              <a:gd name="connsiteX284" fmla="*/ 1927859 w 9524996"/>
              <a:gd name="connsiteY284" fmla="*/ 2571654 h 2571845"/>
              <a:gd name="connsiteX285" fmla="*/ 1848421 w 9524996"/>
              <a:gd name="connsiteY285" fmla="*/ 2549937 h 2571845"/>
              <a:gd name="connsiteX286" fmla="*/ 1792604 w 9524996"/>
              <a:gd name="connsiteY286" fmla="*/ 2489263 h 2571845"/>
              <a:gd name="connsiteX287" fmla="*/ 1772031 w 9524996"/>
              <a:gd name="connsiteY287" fmla="*/ 2400204 h 2571845"/>
              <a:gd name="connsiteX288" fmla="*/ 1792604 w 9524996"/>
              <a:gd name="connsiteY288" fmla="*/ 2311526 h 2571845"/>
              <a:gd name="connsiteX289" fmla="*/ 1792699 w 9524996"/>
              <a:gd name="connsiteY289" fmla="*/ 2311622 h 2571845"/>
              <a:gd name="connsiteX290" fmla="*/ 1848897 w 9524996"/>
              <a:gd name="connsiteY290" fmla="*/ 2252281 h 2571845"/>
              <a:gd name="connsiteX291" fmla="*/ 1928526 w 9524996"/>
              <a:gd name="connsiteY291" fmla="*/ 2231326 h 2571845"/>
              <a:gd name="connsiteX292" fmla="*/ 1567815 w 9524996"/>
              <a:gd name="connsiteY292" fmla="*/ 2231326 h 2571845"/>
              <a:gd name="connsiteX293" fmla="*/ 1668018 w 9524996"/>
              <a:gd name="connsiteY293" fmla="*/ 2260663 h 2571845"/>
              <a:gd name="connsiteX294" fmla="*/ 1720120 w 9524996"/>
              <a:gd name="connsiteY294" fmla="*/ 2342483 h 2571845"/>
              <a:gd name="connsiteX295" fmla="*/ 1660970 w 9524996"/>
              <a:gd name="connsiteY295" fmla="*/ 2342483 h 2571845"/>
              <a:gd name="connsiteX296" fmla="*/ 1628299 w 9524996"/>
              <a:gd name="connsiteY296" fmla="*/ 2295144 h 2571845"/>
              <a:gd name="connsiteX297" fmla="*/ 1567815 w 9524996"/>
              <a:gd name="connsiteY297" fmla="*/ 2277522 h 2571845"/>
              <a:gd name="connsiteX298" fmla="*/ 1492091 w 9524996"/>
              <a:gd name="connsiteY298" fmla="*/ 2309812 h 2571845"/>
              <a:gd name="connsiteX299" fmla="*/ 1463326 w 9524996"/>
              <a:gd name="connsiteY299" fmla="*/ 2400871 h 2571845"/>
              <a:gd name="connsiteX300" fmla="*/ 1492091 w 9524996"/>
              <a:gd name="connsiteY300" fmla="*/ 2492883 h 2571845"/>
              <a:gd name="connsiteX301" fmla="*/ 1567815 w 9524996"/>
              <a:gd name="connsiteY301" fmla="*/ 2525363 h 2571845"/>
              <a:gd name="connsiteX302" fmla="*/ 1628108 w 9524996"/>
              <a:gd name="connsiteY302" fmla="*/ 2508503 h 2571845"/>
              <a:gd name="connsiteX303" fmla="*/ 1660970 w 9524996"/>
              <a:gd name="connsiteY303" fmla="*/ 2460307 h 2571845"/>
              <a:gd name="connsiteX304" fmla="*/ 1720120 w 9524996"/>
              <a:gd name="connsiteY304" fmla="*/ 2460307 h 2571845"/>
              <a:gd name="connsiteX305" fmla="*/ 1667065 w 9524996"/>
              <a:gd name="connsiteY305" fmla="*/ 2541365 h 2571845"/>
              <a:gd name="connsiteX306" fmla="*/ 1567815 w 9524996"/>
              <a:gd name="connsiteY306" fmla="*/ 2571750 h 2571845"/>
              <a:gd name="connsiteX307" fmla="*/ 1484662 w 9524996"/>
              <a:gd name="connsiteY307" fmla="*/ 2550604 h 2571845"/>
              <a:gd name="connsiteX308" fmla="*/ 1427893 w 9524996"/>
              <a:gd name="connsiteY308" fmla="*/ 2491073 h 2571845"/>
              <a:gd name="connsiteX309" fmla="*/ 1407319 w 9524996"/>
              <a:gd name="connsiteY309" fmla="*/ 2400871 h 2571845"/>
              <a:gd name="connsiteX310" fmla="*/ 1427893 w 9524996"/>
              <a:gd name="connsiteY310" fmla="*/ 2311622 h 2571845"/>
              <a:gd name="connsiteX311" fmla="*/ 1484662 w 9524996"/>
              <a:gd name="connsiteY311" fmla="*/ 2252281 h 2571845"/>
              <a:gd name="connsiteX312" fmla="*/ 1567815 w 9524996"/>
              <a:gd name="connsiteY312" fmla="*/ 2231326 h 2571845"/>
              <a:gd name="connsiteX313" fmla="*/ 1197484 w 9524996"/>
              <a:gd name="connsiteY313" fmla="*/ 2231326 h 2571845"/>
              <a:gd name="connsiteX314" fmla="*/ 1280447 w 9524996"/>
              <a:gd name="connsiteY314" fmla="*/ 2251709 h 2571845"/>
              <a:gd name="connsiteX315" fmla="*/ 1336073 w 9524996"/>
              <a:gd name="connsiteY315" fmla="*/ 2308098 h 2571845"/>
              <a:gd name="connsiteX316" fmla="*/ 1355694 w 9524996"/>
              <a:gd name="connsiteY316" fmla="*/ 2388965 h 2571845"/>
              <a:gd name="connsiteX317" fmla="*/ 1353693 w 9524996"/>
              <a:gd name="connsiteY317" fmla="*/ 2422017 h 2571845"/>
              <a:gd name="connsiteX318" fmla="*/ 1090422 w 9524996"/>
              <a:gd name="connsiteY318" fmla="*/ 2422017 h 2571845"/>
              <a:gd name="connsiteX319" fmla="*/ 1123664 w 9524996"/>
              <a:gd name="connsiteY319" fmla="*/ 2497931 h 2571845"/>
              <a:gd name="connsiteX320" fmla="*/ 1197484 w 9524996"/>
              <a:gd name="connsiteY320" fmla="*/ 2525363 h 2571845"/>
              <a:gd name="connsiteX321" fmla="*/ 1256633 w 9524996"/>
              <a:gd name="connsiteY321" fmla="*/ 2508885 h 2571845"/>
              <a:gd name="connsiteX322" fmla="*/ 1290066 w 9524996"/>
              <a:gd name="connsiteY322" fmla="*/ 2464689 h 2571845"/>
              <a:gd name="connsiteX323" fmla="*/ 1349027 w 9524996"/>
              <a:gd name="connsiteY323" fmla="*/ 2464689 h 2571845"/>
              <a:gd name="connsiteX324" fmla="*/ 1295971 w 9524996"/>
              <a:gd name="connsiteY324" fmla="*/ 2542032 h 2571845"/>
              <a:gd name="connsiteX325" fmla="*/ 1197484 w 9524996"/>
              <a:gd name="connsiteY325" fmla="*/ 2571750 h 2571845"/>
              <a:gd name="connsiteX326" fmla="*/ 1113473 w 9524996"/>
              <a:gd name="connsiteY326" fmla="*/ 2550604 h 2571845"/>
              <a:gd name="connsiteX327" fmla="*/ 1055561 w 9524996"/>
              <a:gd name="connsiteY327" fmla="*/ 2490692 h 2571845"/>
              <a:gd name="connsiteX328" fmla="*/ 1034416 w 9524996"/>
              <a:gd name="connsiteY328" fmla="*/ 2400871 h 2571845"/>
              <a:gd name="connsiteX329" fmla="*/ 1054989 w 9524996"/>
              <a:gd name="connsiteY329" fmla="*/ 2311241 h 2571845"/>
              <a:gd name="connsiteX330" fmla="*/ 1112331 w 9524996"/>
              <a:gd name="connsiteY330" fmla="*/ 2252091 h 2571845"/>
              <a:gd name="connsiteX331" fmla="*/ 1197484 w 9524996"/>
              <a:gd name="connsiteY331" fmla="*/ 2231326 h 2571845"/>
              <a:gd name="connsiteX332" fmla="*/ 5694041 w 9524996"/>
              <a:gd name="connsiteY332" fmla="*/ 2230945 h 2571845"/>
              <a:gd name="connsiteX333" fmla="*/ 5767289 w 9524996"/>
              <a:gd name="connsiteY333" fmla="*/ 2249519 h 2571845"/>
              <a:gd name="connsiteX334" fmla="*/ 5814818 w 9524996"/>
              <a:gd name="connsiteY334" fmla="*/ 2304287 h 2571845"/>
              <a:gd name="connsiteX335" fmla="*/ 5860443 w 9524996"/>
              <a:gd name="connsiteY335" fmla="*/ 2250090 h 2571845"/>
              <a:gd name="connsiteX336" fmla="*/ 5931499 w 9524996"/>
              <a:gd name="connsiteY336" fmla="*/ 2230945 h 2571845"/>
              <a:gd name="connsiteX337" fmla="*/ 5999984 w 9524996"/>
              <a:gd name="connsiteY337" fmla="*/ 2246757 h 2571845"/>
              <a:gd name="connsiteX338" fmla="*/ 5999984 w 9524996"/>
              <a:gd name="connsiteY338" fmla="*/ 2246661 h 2571845"/>
              <a:gd name="connsiteX339" fmla="*/ 6047514 w 9524996"/>
              <a:gd name="connsiteY339" fmla="*/ 2294382 h 2571845"/>
              <a:gd name="connsiteX340" fmla="*/ 6064945 w 9524996"/>
              <a:gd name="connsiteY340" fmla="*/ 2372105 h 2571845"/>
              <a:gd name="connsiteX341" fmla="*/ 6064945 w 9524996"/>
              <a:gd name="connsiteY341" fmla="*/ 2566320 h 2571845"/>
              <a:gd name="connsiteX342" fmla="*/ 6010748 w 9524996"/>
              <a:gd name="connsiteY342" fmla="*/ 2566320 h 2571845"/>
              <a:gd name="connsiteX343" fmla="*/ 6010748 w 9524996"/>
              <a:gd name="connsiteY343" fmla="*/ 2380011 h 2571845"/>
              <a:gd name="connsiteX344" fmla="*/ 5986459 w 9524996"/>
              <a:gd name="connsiteY344" fmla="*/ 2304478 h 2571845"/>
              <a:gd name="connsiteX345" fmla="*/ 5920736 w 9524996"/>
              <a:gd name="connsiteY345" fmla="*/ 2278475 h 2571845"/>
              <a:gd name="connsiteX346" fmla="*/ 5852823 w 9524996"/>
              <a:gd name="connsiteY346" fmla="*/ 2305716 h 2571845"/>
              <a:gd name="connsiteX347" fmla="*/ 5827582 w 9524996"/>
              <a:gd name="connsiteY347" fmla="*/ 2384774 h 2571845"/>
              <a:gd name="connsiteX348" fmla="*/ 5827582 w 9524996"/>
              <a:gd name="connsiteY348" fmla="*/ 2566416 h 2571845"/>
              <a:gd name="connsiteX349" fmla="*/ 5773385 w 9524996"/>
              <a:gd name="connsiteY349" fmla="*/ 2566416 h 2571845"/>
              <a:gd name="connsiteX350" fmla="*/ 5773385 w 9524996"/>
              <a:gd name="connsiteY350" fmla="*/ 2380107 h 2571845"/>
              <a:gd name="connsiteX351" fmla="*/ 5749096 w 9524996"/>
              <a:gd name="connsiteY351" fmla="*/ 2304573 h 2571845"/>
              <a:gd name="connsiteX352" fmla="*/ 5683088 w 9524996"/>
              <a:gd name="connsiteY352" fmla="*/ 2278570 h 2571845"/>
              <a:gd name="connsiteX353" fmla="*/ 5615175 w 9524996"/>
              <a:gd name="connsiteY353" fmla="*/ 2305812 h 2571845"/>
              <a:gd name="connsiteX354" fmla="*/ 5589933 w 9524996"/>
              <a:gd name="connsiteY354" fmla="*/ 2384869 h 2571845"/>
              <a:gd name="connsiteX355" fmla="*/ 5589933 w 9524996"/>
              <a:gd name="connsiteY355" fmla="*/ 2566511 h 2571845"/>
              <a:gd name="connsiteX356" fmla="*/ 5535355 w 9524996"/>
              <a:gd name="connsiteY356" fmla="*/ 2566511 h 2571845"/>
              <a:gd name="connsiteX357" fmla="*/ 5535355 w 9524996"/>
              <a:gd name="connsiteY357" fmla="*/ 2237041 h 2571845"/>
              <a:gd name="connsiteX358" fmla="*/ 5589933 w 9524996"/>
              <a:gd name="connsiteY358" fmla="*/ 2237041 h 2571845"/>
              <a:gd name="connsiteX359" fmla="*/ 5589933 w 9524996"/>
              <a:gd name="connsiteY359" fmla="*/ 2284380 h 2571845"/>
              <a:gd name="connsiteX360" fmla="*/ 5633558 w 9524996"/>
              <a:gd name="connsiteY360" fmla="*/ 2244661 h 2571845"/>
              <a:gd name="connsiteX361" fmla="*/ 5694041 w 9524996"/>
              <a:gd name="connsiteY361" fmla="*/ 2230945 h 2571845"/>
              <a:gd name="connsiteX362" fmla="*/ 3590255 w 9524996"/>
              <a:gd name="connsiteY362" fmla="*/ 2230945 h 2571845"/>
              <a:gd name="connsiteX363" fmla="*/ 3663502 w 9524996"/>
              <a:gd name="connsiteY363" fmla="*/ 2249519 h 2571845"/>
              <a:gd name="connsiteX364" fmla="*/ 3711031 w 9524996"/>
              <a:gd name="connsiteY364" fmla="*/ 2304287 h 2571845"/>
              <a:gd name="connsiteX365" fmla="*/ 3756656 w 9524996"/>
              <a:gd name="connsiteY365" fmla="*/ 2250090 h 2571845"/>
              <a:gd name="connsiteX366" fmla="*/ 3827713 w 9524996"/>
              <a:gd name="connsiteY366" fmla="*/ 2230945 h 2571845"/>
              <a:gd name="connsiteX367" fmla="*/ 3896198 w 9524996"/>
              <a:gd name="connsiteY367" fmla="*/ 2246757 h 2571845"/>
              <a:gd name="connsiteX368" fmla="*/ 3896198 w 9524996"/>
              <a:gd name="connsiteY368" fmla="*/ 2246661 h 2571845"/>
              <a:gd name="connsiteX369" fmla="*/ 3943727 w 9524996"/>
              <a:gd name="connsiteY369" fmla="*/ 2294382 h 2571845"/>
              <a:gd name="connsiteX370" fmla="*/ 3961158 w 9524996"/>
              <a:gd name="connsiteY370" fmla="*/ 2372105 h 2571845"/>
              <a:gd name="connsiteX371" fmla="*/ 3961158 w 9524996"/>
              <a:gd name="connsiteY371" fmla="*/ 2566320 h 2571845"/>
              <a:gd name="connsiteX372" fmla="*/ 3906961 w 9524996"/>
              <a:gd name="connsiteY372" fmla="*/ 2566320 h 2571845"/>
              <a:gd name="connsiteX373" fmla="*/ 3906961 w 9524996"/>
              <a:gd name="connsiteY373" fmla="*/ 2380011 h 2571845"/>
              <a:gd name="connsiteX374" fmla="*/ 3882672 w 9524996"/>
              <a:gd name="connsiteY374" fmla="*/ 2304478 h 2571845"/>
              <a:gd name="connsiteX375" fmla="*/ 3816950 w 9524996"/>
              <a:gd name="connsiteY375" fmla="*/ 2278475 h 2571845"/>
              <a:gd name="connsiteX376" fmla="*/ 3749036 w 9524996"/>
              <a:gd name="connsiteY376" fmla="*/ 2305716 h 2571845"/>
              <a:gd name="connsiteX377" fmla="*/ 3723795 w 9524996"/>
              <a:gd name="connsiteY377" fmla="*/ 2384774 h 2571845"/>
              <a:gd name="connsiteX378" fmla="*/ 3723795 w 9524996"/>
              <a:gd name="connsiteY378" fmla="*/ 2566416 h 2571845"/>
              <a:gd name="connsiteX379" fmla="*/ 3669598 w 9524996"/>
              <a:gd name="connsiteY379" fmla="*/ 2566416 h 2571845"/>
              <a:gd name="connsiteX380" fmla="*/ 3669598 w 9524996"/>
              <a:gd name="connsiteY380" fmla="*/ 2380107 h 2571845"/>
              <a:gd name="connsiteX381" fmla="*/ 3645309 w 9524996"/>
              <a:gd name="connsiteY381" fmla="*/ 2304573 h 2571845"/>
              <a:gd name="connsiteX382" fmla="*/ 3579301 w 9524996"/>
              <a:gd name="connsiteY382" fmla="*/ 2278570 h 2571845"/>
              <a:gd name="connsiteX383" fmla="*/ 3511388 w 9524996"/>
              <a:gd name="connsiteY383" fmla="*/ 2305812 h 2571845"/>
              <a:gd name="connsiteX384" fmla="*/ 3486146 w 9524996"/>
              <a:gd name="connsiteY384" fmla="*/ 2384869 h 2571845"/>
              <a:gd name="connsiteX385" fmla="*/ 3486146 w 9524996"/>
              <a:gd name="connsiteY385" fmla="*/ 2566511 h 2571845"/>
              <a:gd name="connsiteX386" fmla="*/ 3431568 w 9524996"/>
              <a:gd name="connsiteY386" fmla="*/ 2566511 h 2571845"/>
              <a:gd name="connsiteX387" fmla="*/ 3431568 w 9524996"/>
              <a:gd name="connsiteY387" fmla="*/ 2237041 h 2571845"/>
              <a:gd name="connsiteX388" fmla="*/ 3486146 w 9524996"/>
              <a:gd name="connsiteY388" fmla="*/ 2237041 h 2571845"/>
              <a:gd name="connsiteX389" fmla="*/ 3486146 w 9524996"/>
              <a:gd name="connsiteY389" fmla="*/ 2284380 h 2571845"/>
              <a:gd name="connsiteX390" fmla="*/ 3529771 w 9524996"/>
              <a:gd name="connsiteY390" fmla="*/ 2244661 h 2571845"/>
              <a:gd name="connsiteX391" fmla="*/ 3590255 w 9524996"/>
              <a:gd name="connsiteY391" fmla="*/ 2230945 h 2571845"/>
              <a:gd name="connsiteX392" fmla="*/ 7532843 w 9524996"/>
              <a:gd name="connsiteY392" fmla="*/ 2230850 h 2571845"/>
              <a:gd name="connsiteX393" fmla="*/ 7532843 w 9524996"/>
              <a:gd name="connsiteY393" fmla="*/ 2287428 h 2571845"/>
              <a:gd name="connsiteX394" fmla="*/ 7518365 w 9524996"/>
              <a:gd name="connsiteY394" fmla="*/ 2287428 h 2571845"/>
              <a:gd name="connsiteX395" fmla="*/ 7426353 w 9524996"/>
              <a:gd name="connsiteY395" fmla="*/ 2387250 h 2571845"/>
              <a:gd name="connsiteX396" fmla="*/ 7426353 w 9524996"/>
              <a:gd name="connsiteY396" fmla="*/ 2566320 h 2571845"/>
              <a:gd name="connsiteX397" fmla="*/ 7371775 w 9524996"/>
              <a:gd name="connsiteY397" fmla="*/ 2566320 h 2571845"/>
              <a:gd name="connsiteX398" fmla="*/ 7371775 w 9524996"/>
              <a:gd name="connsiteY398" fmla="*/ 2236851 h 2571845"/>
              <a:gd name="connsiteX399" fmla="*/ 7426353 w 9524996"/>
              <a:gd name="connsiteY399" fmla="*/ 2236851 h 2571845"/>
              <a:gd name="connsiteX400" fmla="*/ 7426353 w 9524996"/>
              <a:gd name="connsiteY400" fmla="*/ 2290286 h 2571845"/>
              <a:gd name="connsiteX401" fmla="*/ 7467692 w 9524996"/>
              <a:gd name="connsiteY401" fmla="*/ 2246471 h 2571845"/>
              <a:gd name="connsiteX402" fmla="*/ 7532843 w 9524996"/>
              <a:gd name="connsiteY402" fmla="*/ 2230850 h 2571845"/>
              <a:gd name="connsiteX403" fmla="*/ 741046 w 9524996"/>
              <a:gd name="connsiteY403" fmla="*/ 2192178 h 2571845"/>
              <a:gd name="connsiteX404" fmla="*/ 741046 w 9524996"/>
              <a:gd name="connsiteY404" fmla="*/ 2328005 h 2571845"/>
              <a:gd name="connsiteX405" fmla="*/ 833057 w 9524996"/>
              <a:gd name="connsiteY405" fmla="*/ 2328005 h 2571845"/>
              <a:gd name="connsiteX406" fmla="*/ 892588 w 9524996"/>
              <a:gd name="connsiteY406" fmla="*/ 2310003 h 2571845"/>
              <a:gd name="connsiteX407" fmla="*/ 913734 w 9524996"/>
              <a:gd name="connsiteY407" fmla="*/ 2260092 h 2571845"/>
              <a:gd name="connsiteX408" fmla="*/ 892588 w 9524996"/>
              <a:gd name="connsiteY408" fmla="*/ 2210180 h 2571845"/>
              <a:gd name="connsiteX409" fmla="*/ 831914 w 9524996"/>
              <a:gd name="connsiteY409" fmla="*/ 2192178 h 2571845"/>
              <a:gd name="connsiteX410" fmla="*/ 6791989 w 9524996"/>
              <a:gd name="connsiteY410" fmla="*/ 2153983 h 2571845"/>
              <a:gd name="connsiteX411" fmla="*/ 6846758 w 9524996"/>
              <a:gd name="connsiteY411" fmla="*/ 2153983 h 2571845"/>
              <a:gd name="connsiteX412" fmla="*/ 6846758 w 9524996"/>
              <a:gd name="connsiteY412" fmla="*/ 2236946 h 2571845"/>
              <a:gd name="connsiteX413" fmla="*/ 6932673 w 9524996"/>
              <a:gd name="connsiteY413" fmla="*/ 2236946 h 2571845"/>
              <a:gd name="connsiteX414" fmla="*/ 6932673 w 9524996"/>
              <a:gd name="connsiteY414" fmla="*/ 2281999 h 2571845"/>
              <a:gd name="connsiteX415" fmla="*/ 6846758 w 9524996"/>
              <a:gd name="connsiteY415" fmla="*/ 2281999 h 2571845"/>
              <a:gd name="connsiteX416" fmla="*/ 6846758 w 9524996"/>
              <a:gd name="connsiteY416" fmla="*/ 2476118 h 2571845"/>
              <a:gd name="connsiteX417" fmla="*/ 6856949 w 9524996"/>
              <a:gd name="connsiteY417" fmla="*/ 2510218 h 2571845"/>
              <a:gd name="connsiteX418" fmla="*/ 6892382 w 9524996"/>
              <a:gd name="connsiteY418" fmla="*/ 2520029 h 2571845"/>
              <a:gd name="connsiteX419" fmla="*/ 6932673 w 9524996"/>
              <a:gd name="connsiteY419" fmla="*/ 2520029 h 2571845"/>
              <a:gd name="connsiteX420" fmla="*/ 6932673 w 9524996"/>
              <a:gd name="connsiteY420" fmla="*/ 2566416 h 2571845"/>
              <a:gd name="connsiteX421" fmla="*/ 6883333 w 9524996"/>
              <a:gd name="connsiteY421" fmla="*/ 2566416 h 2571845"/>
              <a:gd name="connsiteX422" fmla="*/ 6814848 w 9524996"/>
              <a:gd name="connsiteY422" fmla="*/ 2545270 h 2571845"/>
              <a:gd name="connsiteX423" fmla="*/ 6791989 w 9524996"/>
              <a:gd name="connsiteY423" fmla="*/ 2476214 h 2571845"/>
              <a:gd name="connsiteX424" fmla="*/ 6791989 w 9524996"/>
              <a:gd name="connsiteY424" fmla="*/ 2281999 h 2571845"/>
              <a:gd name="connsiteX425" fmla="*/ 6749317 w 9524996"/>
              <a:gd name="connsiteY425" fmla="*/ 2281999 h 2571845"/>
              <a:gd name="connsiteX426" fmla="*/ 6749317 w 9524996"/>
              <a:gd name="connsiteY426" fmla="*/ 2236946 h 2571845"/>
              <a:gd name="connsiteX427" fmla="*/ 6791989 w 9524996"/>
              <a:gd name="connsiteY427" fmla="*/ 2236946 h 2571845"/>
              <a:gd name="connsiteX428" fmla="*/ 6573199 w 9524996"/>
              <a:gd name="connsiteY428" fmla="*/ 2153983 h 2571845"/>
              <a:gd name="connsiteX429" fmla="*/ 6627968 w 9524996"/>
              <a:gd name="connsiteY429" fmla="*/ 2153983 h 2571845"/>
              <a:gd name="connsiteX430" fmla="*/ 6627968 w 9524996"/>
              <a:gd name="connsiteY430" fmla="*/ 2236946 h 2571845"/>
              <a:gd name="connsiteX431" fmla="*/ 6713883 w 9524996"/>
              <a:gd name="connsiteY431" fmla="*/ 2236946 h 2571845"/>
              <a:gd name="connsiteX432" fmla="*/ 6713883 w 9524996"/>
              <a:gd name="connsiteY432" fmla="*/ 2281999 h 2571845"/>
              <a:gd name="connsiteX433" fmla="*/ 6627968 w 9524996"/>
              <a:gd name="connsiteY433" fmla="*/ 2281999 h 2571845"/>
              <a:gd name="connsiteX434" fmla="*/ 6627968 w 9524996"/>
              <a:gd name="connsiteY434" fmla="*/ 2476118 h 2571845"/>
              <a:gd name="connsiteX435" fmla="*/ 6638159 w 9524996"/>
              <a:gd name="connsiteY435" fmla="*/ 2510218 h 2571845"/>
              <a:gd name="connsiteX436" fmla="*/ 6673593 w 9524996"/>
              <a:gd name="connsiteY436" fmla="*/ 2520029 h 2571845"/>
              <a:gd name="connsiteX437" fmla="*/ 6713883 w 9524996"/>
              <a:gd name="connsiteY437" fmla="*/ 2520029 h 2571845"/>
              <a:gd name="connsiteX438" fmla="*/ 6713883 w 9524996"/>
              <a:gd name="connsiteY438" fmla="*/ 2566416 h 2571845"/>
              <a:gd name="connsiteX439" fmla="*/ 6664544 w 9524996"/>
              <a:gd name="connsiteY439" fmla="*/ 2566416 h 2571845"/>
              <a:gd name="connsiteX440" fmla="*/ 6596059 w 9524996"/>
              <a:gd name="connsiteY440" fmla="*/ 2545270 h 2571845"/>
              <a:gd name="connsiteX441" fmla="*/ 6573199 w 9524996"/>
              <a:gd name="connsiteY441" fmla="*/ 2476214 h 2571845"/>
              <a:gd name="connsiteX442" fmla="*/ 6573199 w 9524996"/>
              <a:gd name="connsiteY442" fmla="*/ 2281999 h 2571845"/>
              <a:gd name="connsiteX443" fmla="*/ 6530527 w 9524996"/>
              <a:gd name="connsiteY443" fmla="*/ 2281999 h 2571845"/>
              <a:gd name="connsiteX444" fmla="*/ 6530527 w 9524996"/>
              <a:gd name="connsiteY444" fmla="*/ 2236946 h 2571845"/>
              <a:gd name="connsiteX445" fmla="*/ 6573199 w 9524996"/>
              <a:gd name="connsiteY445" fmla="*/ 2236946 h 2571845"/>
              <a:gd name="connsiteX446" fmla="*/ 4469127 w 9524996"/>
              <a:gd name="connsiteY446" fmla="*/ 2153983 h 2571845"/>
              <a:gd name="connsiteX447" fmla="*/ 4523896 w 9524996"/>
              <a:gd name="connsiteY447" fmla="*/ 2153983 h 2571845"/>
              <a:gd name="connsiteX448" fmla="*/ 4523896 w 9524996"/>
              <a:gd name="connsiteY448" fmla="*/ 2236946 h 2571845"/>
              <a:gd name="connsiteX449" fmla="*/ 4609811 w 9524996"/>
              <a:gd name="connsiteY449" fmla="*/ 2236946 h 2571845"/>
              <a:gd name="connsiteX450" fmla="*/ 4609811 w 9524996"/>
              <a:gd name="connsiteY450" fmla="*/ 2281999 h 2571845"/>
              <a:gd name="connsiteX451" fmla="*/ 4523896 w 9524996"/>
              <a:gd name="connsiteY451" fmla="*/ 2281999 h 2571845"/>
              <a:gd name="connsiteX452" fmla="*/ 4523896 w 9524996"/>
              <a:gd name="connsiteY452" fmla="*/ 2476118 h 2571845"/>
              <a:gd name="connsiteX453" fmla="*/ 4534087 w 9524996"/>
              <a:gd name="connsiteY453" fmla="*/ 2510218 h 2571845"/>
              <a:gd name="connsiteX454" fmla="*/ 4569520 w 9524996"/>
              <a:gd name="connsiteY454" fmla="*/ 2520029 h 2571845"/>
              <a:gd name="connsiteX455" fmla="*/ 4609811 w 9524996"/>
              <a:gd name="connsiteY455" fmla="*/ 2520029 h 2571845"/>
              <a:gd name="connsiteX456" fmla="*/ 4609811 w 9524996"/>
              <a:gd name="connsiteY456" fmla="*/ 2566416 h 2571845"/>
              <a:gd name="connsiteX457" fmla="*/ 4560472 w 9524996"/>
              <a:gd name="connsiteY457" fmla="*/ 2566416 h 2571845"/>
              <a:gd name="connsiteX458" fmla="*/ 4491987 w 9524996"/>
              <a:gd name="connsiteY458" fmla="*/ 2545270 h 2571845"/>
              <a:gd name="connsiteX459" fmla="*/ 4469127 w 9524996"/>
              <a:gd name="connsiteY459" fmla="*/ 2476214 h 2571845"/>
              <a:gd name="connsiteX460" fmla="*/ 4469127 w 9524996"/>
              <a:gd name="connsiteY460" fmla="*/ 2281999 h 2571845"/>
              <a:gd name="connsiteX461" fmla="*/ 4426455 w 9524996"/>
              <a:gd name="connsiteY461" fmla="*/ 2281999 h 2571845"/>
              <a:gd name="connsiteX462" fmla="*/ 4426455 w 9524996"/>
              <a:gd name="connsiteY462" fmla="*/ 2236946 h 2571845"/>
              <a:gd name="connsiteX463" fmla="*/ 4469127 w 9524996"/>
              <a:gd name="connsiteY463" fmla="*/ 2236946 h 2571845"/>
              <a:gd name="connsiteX464" fmla="*/ 7921939 w 9524996"/>
              <a:gd name="connsiteY464" fmla="*/ 2147125 h 2571845"/>
              <a:gd name="connsiteX465" fmla="*/ 7980899 w 9524996"/>
              <a:gd name="connsiteY465" fmla="*/ 2147125 h 2571845"/>
              <a:gd name="connsiteX466" fmla="*/ 7974231 w 9524996"/>
              <a:gd name="connsiteY466" fmla="*/ 2447829 h 2571845"/>
              <a:gd name="connsiteX467" fmla="*/ 7928607 w 9524996"/>
              <a:gd name="connsiteY467" fmla="*/ 2447829 h 2571845"/>
              <a:gd name="connsiteX468" fmla="*/ 686276 w 9524996"/>
              <a:gd name="connsiteY468" fmla="*/ 2147125 h 2571845"/>
              <a:gd name="connsiteX469" fmla="*/ 836581 w 9524996"/>
              <a:gd name="connsiteY469" fmla="*/ 2147125 h 2571845"/>
              <a:gd name="connsiteX470" fmla="*/ 909162 w 9524996"/>
              <a:gd name="connsiteY470" fmla="*/ 2161222 h 2571845"/>
              <a:gd name="connsiteX471" fmla="*/ 954406 w 9524996"/>
              <a:gd name="connsiteY471" fmla="*/ 2199417 h 2571845"/>
              <a:gd name="connsiteX472" fmla="*/ 969266 w 9524996"/>
              <a:gd name="connsiteY472" fmla="*/ 2253615 h 2571845"/>
              <a:gd name="connsiteX473" fmla="*/ 949263 w 9524996"/>
              <a:gd name="connsiteY473" fmla="*/ 2315051 h 2571845"/>
              <a:gd name="connsiteX474" fmla="*/ 896017 w 9524996"/>
              <a:gd name="connsiteY474" fmla="*/ 2350293 h 2571845"/>
              <a:gd name="connsiteX475" fmla="*/ 937738 w 9524996"/>
              <a:gd name="connsiteY475" fmla="*/ 2368867 h 2571845"/>
              <a:gd name="connsiteX476" fmla="*/ 937927 w 9524996"/>
              <a:gd name="connsiteY476" fmla="*/ 2368962 h 2571845"/>
              <a:gd name="connsiteX477" fmla="*/ 968026 w 9524996"/>
              <a:gd name="connsiteY477" fmla="*/ 2406396 h 2571845"/>
              <a:gd name="connsiteX478" fmla="*/ 979171 w 9524996"/>
              <a:gd name="connsiteY478" fmla="*/ 2453925 h 2571845"/>
              <a:gd name="connsiteX479" fmla="*/ 962883 w 9524996"/>
              <a:gd name="connsiteY479" fmla="*/ 2511266 h 2571845"/>
              <a:gd name="connsiteX480" fmla="*/ 915734 w 9524996"/>
              <a:gd name="connsiteY480" fmla="*/ 2551557 h 2571845"/>
              <a:gd name="connsiteX481" fmla="*/ 842487 w 9524996"/>
              <a:gd name="connsiteY481" fmla="*/ 2566225 h 2571845"/>
              <a:gd name="connsiteX482" fmla="*/ 686276 w 9524996"/>
              <a:gd name="connsiteY482" fmla="*/ 2566225 h 2571845"/>
              <a:gd name="connsiteX483" fmla="*/ 4676295 w 9524996"/>
              <a:gd name="connsiteY483" fmla="*/ 2121503 h 2571845"/>
              <a:gd name="connsiteX484" fmla="*/ 4730873 w 9524996"/>
              <a:gd name="connsiteY484" fmla="*/ 2121503 h 2571845"/>
              <a:gd name="connsiteX485" fmla="*/ 4730873 w 9524996"/>
              <a:gd name="connsiteY485" fmla="*/ 2283809 h 2571845"/>
              <a:gd name="connsiteX486" fmla="*/ 4775736 w 9524996"/>
              <a:gd name="connsiteY486" fmla="*/ 2244661 h 2571845"/>
              <a:gd name="connsiteX487" fmla="*/ 4839744 w 9524996"/>
              <a:gd name="connsiteY487" fmla="*/ 2230945 h 2571845"/>
              <a:gd name="connsiteX488" fmla="*/ 4907086 w 9524996"/>
              <a:gd name="connsiteY488" fmla="*/ 2246757 h 2571845"/>
              <a:gd name="connsiteX489" fmla="*/ 4906990 w 9524996"/>
              <a:gd name="connsiteY489" fmla="*/ 2246661 h 2571845"/>
              <a:gd name="connsiteX490" fmla="*/ 4954139 w 9524996"/>
              <a:gd name="connsiteY490" fmla="*/ 2294382 h 2571845"/>
              <a:gd name="connsiteX491" fmla="*/ 4971379 w 9524996"/>
              <a:gd name="connsiteY491" fmla="*/ 2372106 h 2571845"/>
              <a:gd name="connsiteX492" fmla="*/ 4971379 w 9524996"/>
              <a:gd name="connsiteY492" fmla="*/ 2566320 h 2571845"/>
              <a:gd name="connsiteX493" fmla="*/ 4917182 w 9524996"/>
              <a:gd name="connsiteY493" fmla="*/ 2566320 h 2571845"/>
              <a:gd name="connsiteX494" fmla="*/ 4917182 w 9524996"/>
              <a:gd name="connsiteY494" fmla="*/ 2380012 h 2571845"/>
              <a:gd name="connsiteX495" fmla="*/ 4892513 w 9524996"/>
              <a:gd name="connsiteY495" fmla="*/ 2304478 h 2571845"/>
              <a:gd name="connsiteX496" fmla="*/ 4825171 w 9524996"/>
              <a:gd name="connsiteY496" fmla="*/ 2278475 h 2571845"/>
              <a:gd name="connsiteX497" fmla="*/ 4756495 w 9524996"/>
              <a:gd name="connsiteY497" fmla="*/ 2305526 h 2571845"/>
              <a:gd name="connsiteX498" fmla="*/ 4730873 w 9524996"/>
              <a:gd name="connsiteY498" fmla="*/ 2384203 h 2571845"/>
              <a:gd name="connsiteX499" fmla="*/ 4730873 w 9524996"/>
              <a:gd name="connsiteY499" fmla="*/ 2566416 h 2571845"/>
              <a:gd name="connsiteX500" fmla="*/ 4676295 w 9524996"/>
              <a:gd name="connsiteY500" fmla="*/ 2566416 h 2571845"/>
              <a:gd name="connsiteX501" fmla="*/ 9201527 w 9524996"/>
              <a:gd name="connsiteY501" fmla="*/ 203359 h 2571845"/>
              <a:gd name="connsiteX502" fmla="*/ 9201527 w 9524996"/>
              <a:gd name="connsiteY502" fmla="*/ 279178 h 2571845"/>
              <a:gd name="connsiteX503" fmla="*/ 9254772 w 9524996"/>
              <a:gd name="connsiteY503" fmla="*/ 279178 h 2571845"/>
              <a:gd name="connsiteX504" fmla="*/ 9293539 w 9524996"/>
              <a:gd name="connsiteY504" fmla="*/ 241649 h 2571845"/>
              <a:gd name="connsiteX505" fmla="*/ 9256391 w 9524996"/>
              <a:gd name="connsiteY505" fmla="*/ 203359 h 2571845"/>
              <a:gd name="connsiteX506" fmla="*/ 9145711 w 9524996"/>
              <a:gd name="connsiteY506" fmla="*/ 149066 h 2571845"/>
              <a:gd name="connsiteX507" fmla="*/ 9256296 w 9524996"/>
              <a:gd name="connsiteY507" fmla="*/ 149066 h 2571845"/>
              <a:gd name="connsiteX508" fmla="*/ 9348308 w 9524996"/>
              <a:gd name="connsiteY508" fmla="*/ 241649 h 2571845"/>
              <a:gd name="connsiteX509" fmla="*/ 9286204 w 9524996"/>
              <a:gd name="connsiteY509" fmla="*/ 329374 h 2571845"/>
              <a:gd name="connsiteX510" fmla="*/ 9358880 w 9524996"/>
              <a:gd name="connsiteY510" fmla="*/ 430720 h 2571845"/>
              <a:gd name="connsiteX511" fmla="*/ 9291062 w 9524996"/>
              <a:gd name="connsiteY511" fmla="*/ 430720 h 2571845"/>
              <a:gd name="connsiteX512" fmla="*/ 9220006 w 9524996"/>
              <a:gd name="connsiteY512" fmla="*/ 333375 h 2571845"/>
              <a:gd name="connsiteX513" fmla="*/ 9201432 w 9524996"/>
              <a:gd name="connsiteY513" fmla="*/ 333375 h 2571845"/>
              <a:gd name="connsiteX514" fmla="*/ 9201432 w 9524996"/>
              <a:gd name="connsiteY514" fmla="*/ 430720 h 2571845"/>
              <a:gd name="connsiteX515" fmla="*/ 9145711 w 9524996"/>
              <a:gd name="connsiteY515" fmla="*/ 430720 h 2571845"/>
              <a:gd name="connsiteX516" fmla="*/ 9242580 w 9524996"/>
              <a:gd name="connsiteY516" fmla="*/ 55626 h 2571845"/>
              <a:gd name="connsiteX517" fmla="*/ 9010170 w 9524996"/>
              <a:gd name="connsiteY517" fmla="*/ 288607 h 2571845"/>
              <a:gd name="connsiteX518" fmla="*/ 9242580 w 9524996"/>
              <a:gd name="connsiteY518" fmla="*/ 520827 h 2571845"/>
              <a:gd name="connsiteX519" fmla="*/ 9474990 w 9524996"/>
              <a:gd name="connsiteY519" fmla="*/ 288607 h 2571845"/>
              <a:gd name="connsiteX520" fmla="*/ 9242580 w 9524996"/>
              <a:gd name="connsiteY520" fmla="*/ 55626 h 2571845"/>
              <a:gd name="connsiteX521" fmla="*/ 9242580 w 9524996"/>
              <a:gd name="connsiteY521" fmla="*/ 6191 h 2571845"/>
              <a:gd name="connsiteX522" fmla="*/ 9524996 w 9524996"/>
              <a:gd name="connsiteY522" fmla="*/ 288607 h 2571845"/>
              <a:gd name="connsiteX523" fmla="*/ 9242580 w 9524996"/>
              <a:gd name="connsiteY523" fmla="*/ 570262 h 2571845"/>
              <a:gd name="connsiteX524" fmla="*/ 8960926 w 9524996"/>
              <a:gd name="connsiteY524" fmla="*/ 288607 h 2571845"/>
              <a:gd name="connsiteX525" fmla="*/ 9242580 w 9524996"/>
              <a:gd name="connsiteY525" fmla="*/ 6191 h 2571845"/>
              <a:gd name="connsiteX526" fmla="*/ 8328561 w 9524996"/>
              <a:gd name="connsiteY526" fmla="*/ 0 h 2571845"/>
              <a:gd name="connsiteX527" fmla="*/ 8676319 w 9524996"/>
              <a:gd name="connsiteY527" fmla="*/ 0 h 2571845"/>
              <a:gd name="connsiteX528" fmla="*/ 8676319 w 9524996"/>
              <a:gd name="connsiteY528" fmla="*/ 1502759 h 2571845"/>
              <a:gd name="connsiteX529" fmla="*/ 8328561 w 9524996"/>
              <a:gd name="connsiteY529" fmla="*/ 1502759 h 2571845"/>
              <a:gd name="connsiteX530" fmla="*/ 6883047 w 9524996"/>
              <a:gd name="connsiteY530" fmla="*/ 0 h 2571845"/>
              <a:gd name="connsiteX531" fmla="*/ 8018617 w 9524996"/>
              <a:gd name="connsiteY531" fmla="*/ 0 h 2571845"/>
              <a:gd name="connsiteX532" fmla="*/ 8018617 w 9524996"/>
              <a:gd name="connsiteY532" fmla="*/ 279083 h 2571845"/>
              <a:gd name="connsiteX533" fmla="*/ 7228614 w 9524996"/>
              <a:gd name="connsiteY533" fmla="*/ 279083 h 2571845"/>
              <a:gd name="connsiteX534" fmla="*/ 7228614 w 9524996"/>
              <a:gd name="connsiteY534" fmla="*/ 605409 h 2571845"/>
              <a:gd name="connsiteX535" fmla="*/ 7926320 w 9524996"/>
              <a:gd name="connsiteY535" fmla="*/ 605409 h 2571845"/>
              <a:gd name="connsiteX536" fmla="*/ 7926320 w 9524996"/>
              <a:gd name="connsiteY536" fmla="*/ 875824 h 2571845"/>
              <a:gd name="connsiteX537" fmla="*/ 7228614 w 9524996"/>
              <a:gd name="connsiteY537" fmla="*/ 875824 h 2571845"/>
              <a:gd name="connsiteX538" fmla="*/ 7228614 w 9524996"/>
              <a:gd name="connsiteY538" fmla="*/ 1223677 h 2571845"/>
              <a:gd name="connsiteX539" fmla="*/ 8046526 w 9524996"/>
              <a:gd name="connsiteY539" fmla="*/ 1223677 h 2571845"/>
              <a:gd name="connsiteX540" fmla="*/ 8046526 w 9524996"/>
              <a:gd name="connsiteY540" fmla="*/ 1502759 h 2571845"/>
              <a:gd name="connsiteX541" fmla="*/ 6883047 w 9524996"/>
              <a:gd name="connsiteY541" fmla="*/ 1502759 h 2571845"/>
              <a:gd name="connsiteX542" fmla="*/ 4907181 w 9524996"/>
              <a:gd name="connsiteY542" fmla="*/ 0 h 2571845"/>
              <a:gd name="connsiteX543" fmla="*/ 5194836 w 9524996"/>
              <a:gd name="connsiteY543" fmla="*/ 0 h 2571845"/>
              <a:gd name="connsiteX544" fmla="*/ 5757668 w 9524996"/>
              <a:gd name="connsiteY544" fmla="*/ 933069 h 2571845"/>
              <a:gd name="connsiteX545" fmla="*/ 6311166 w 9524996"/>
              <a:gd name="connsiteY545" fmla="*/ 0 h 2571845"/>
              <a:gd name="connsiteX546" fmla="*/ 6596630 w 9524996"/>
              <a:gd name="connsiteY546" fmla="*/ 0 h 2571845"/>
              <a:gd name="connsiteX547" fmla="*/ 6600917 w 9524996"/>
              <a:gd name="connsiteY547" fmla="*/ 1502759 h 2571845"/>
              <a:gd name="connsiteX548" fmla="*/ 6274685 w 9524996"/>
              <a:gd name="connsiteY548" fmla="*/ 1502759 h 2571845"/>
              <a:gd name="connsiteX549" fmla="*/ 6272685 w 9524996"/>
              <a:gd name="connsiteY549" fmla="*/ 600742 h 2571845"/>
              <a:gd name="connsiteX550" fmla="*/ 5830249 w 9524996"/>
              <a:gd name="connsiteY550" fmla="*/ 1343882 h 2571845"/>
              <a:gd name="connsiteX551" fmla="*/ 5673563 w 9524996"/>
              <a:gd name="connsiteY551" fmla="*/ 1343882 h 2571845"/>
              <a:gd name="connsiteX552" fmla="*/ 5233412 w 9524996"/>
              <a:gd name="connsiteY552" fmla="*/ 620173 h 2571845"/>
              <a:gd name="connsiteX553" fmla="*/ 5233412 w 9524996"/>
              <a:gd name="connsiteY553" fmla="*/ 1502759 h 2571845"/>
              <a:gd name="connsiteX554" fmla="*/ 4907181 w 9524996"/>
              <a:gd name="connsiteY554" fmla="*/ 1502759 h 2571845"/>
              <a:gd name="connsiteX555" fmla="*/ 3005420 w 9524996"/>
              <a:gd name="connsiteY555" fmla="*/ 0 h 2571845"/>
              <a:gd name="connsiteX556" fmla="*/ 4508179 w 9524996"/>
              <a:gd name="connsiteY556" fmla="*/ 1502759 h 2571845"/>
              <a:gd name="connsiteX557" fmla="*/ 3005420 w 9524996"/>
              <a:gd name="connsiteY557" fmla="*/ 1502759 h 2571845"/>
              <a:gd name="connsiteX558" fmla="*/ 2415291 w 9524996"/>
              <a:gd name="connsiteY558" fmla="*/ 309252 h 2571845"/>
              <a:gd name="connsiteX559" fmla="*/ 2254092 w 9524996"/>
              <a:gd name="connsiteY559" fmla="*/ 201549 h 2571845"/>
              <a:gd name="connsiteX560" fmla="*/ 2426244 w 9524996"/>
              <a:gd name="connsiteY560" fmla="*/ 116090 h 2571845"/>
              <a:gd name="connsiteX561" fmla="*/ 3005420 w 9524996"/>
              <a:gd name="connsiteY561" fmla="*/ 0 h 2571845"/>
              <a:gd name="connsiteX562" fmla="*/ 1502761 w 9524996"/>
              <a:gd name="connsiteY562" fmla="*/ 0 h 2571845"/>
              <a:gd name="connsiteX563" fmla="*/ 2081926 w 9524996"/>
              <a:gd name="connsiteY563" fmla="*/ 116090 h 2571845"/>
              <a:gd name="connsiteX564" fmla="*/ 2254092 w 9524996"/>
              <a:gd name="connsiteY564" fmla="*/ 201549 h 2571845"/>
              <a:gd name="connsiteX565" fmla="*/ 2092894 w 9524996"/>
              <a:gd name="connsiteY565" fmla="*/ 309283 h 2571845"/>
              <a:gd name="connsiteX566" fmla="*/ 1502761 w 9524996"/>
              <a:gd name="connsiteY566" fmla="*/ 1502759 h 2571845"/>
              <a:gd name="connsiteX567" fmla="*/ 0 w 9524996"/>
              <a:gd name="connsiteY567" fmla="*/ 1502759 h 2571845"/>
              <a:gd name="connsiteX568" fmla="*/ 1502761 w 9524996"/>
              <a:gd name="connsiteY568" fmla="*/ 0 h 257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</a:cxnLst>
            <a:rect l="l" t="t" r="r" b="b"/>
            <a:pathLst>
              <a:path w="9524996" h="2571845">
                <a:moveTo>
                  <a:pt x="7953848" y="2495454"/>
                </a:moveTo>
                <a:cubicBezTo>
                  <a:pt x="7964135" y="2495454"/>
                  <a:pt x="7972422" y="2498978"/>
                  <a:pt x="7979279" y="2506217"/>
                </a:cubicBezTo>
                <a:cubicBezTo>
                  <a:pt x="7986328" y="2513457"/>
                  <a:pt x="7989853" y="2522315"/>
                  <a:pt x="7989853" y="2532602"/>
                </a:cubicBezTo>
                <a:cubicBezTo>
                  <a:pt x="7989853" y="2542889"/>
                  <a:pt x="7986328" y="2551747"/>
                  <a:pt x="7979279" y="2558986"/>
                </a:cubicBezTo>
                <a:cubicBezTo>
                  <a:pt x="7972422" y="2566225"/>
                  <a:pt x="7963849" y="2569749"/>
                  <a:pt x="7953848" y="2569749"/>
                </a:cubicBezTo>
                <a:cubicBezTo>
                  <a:pt x="7943847" y="2569749"/>
                  <a:pt x="7934512" y="2566225"/>
                  <a:pt x="7927464" y="2558986"/>
                </a:cubicBezTo>
                <a:cubicBezTo>
                  <a:pt x="7920225" y="2551747"/>
                  <a:pt x="7916510" y="2542889"/>
                  <a:pt x="7916510" y="2532602"/>
                </a:cubicBezTo>
                <a:cubicBezTo>
                  <a:pt x="7916510" y="2522315"/>
                  <a:pt x="7920225" y="2513457"/>
                  <a:pt x="7927464" y="2506217"/>
                </a:cubicBezTo>
                <a:cubicBezTo>
                  <a:pt x="7934512" y="2498978"/>
                  <a:pt x="7943561" y="2495454"/>
                  <a:pt x="7953848" y="2495454"/>
                </a:cubicBezTo>
                <a:close/>
                <a:moveTo>
                  <a:pt x="740950" y="2373249"/>
                </a:moveTo>
                <a:lnTo>
                  <a:pt x="740950" y="2521267"/>
                </a:lnTo>
                <a:lnTo>
                  <a:pt x="837820" y="2521267"/>
                </a:lnTo>
                <a:cubicBezTo>
                  <a:pt x="865061" y="2521267"/>
                  <a:pt x="886207" y="2514790"/>
                  <a:pt x="901448" y="2501931"/>
                </a:cubicBezTo>
                <a:lnTo>
                  <a:pt x="901542" y="2501836"/>
                </a:lnTo>
                <a:cubicBezTo>
                  <a:pt x="916782" y="2489073"/>
                  <a:pt x="924402" y="2471261"/>
                  <a:pt x="924402" y="2448401"/>
                </a:cubicBezTo>
                <a:cubicBezTo>
                  <a:pt x="924402" y="2425541"/>
                  <a:pt x="916402" y="2406681"/>
                  <a:pt x="900304" y="2393442"/>
                </a:cubicBezTo>
                <a:cubicBezTo>
                  <a:pt x="884206" y="2379916"/>
                  <a:pt x="862870" y="2373249"/>
                  <a:pt x="835915" y="2373249"/>
                </a:cubicBezTo>
                <a:close/>
                <a:moveTo>
                  <a:pt x="6301451" y="2278951"/>
                </a:moveTo>
                <a:cubicBezTo>
                  <a:pt x="6280877" y="2278951"/>
                  <a:pt x="6262303" y="2283618"/>
                  <a:pt x="6245444" y="2293239"/>
                </a:cubicBezTo>
                <a:cubicBezTo>
                  <a:pt x="6228584" y="2302859"/>
                  <a:pt x="6215345" y="2316956"/>
                  <a:pt x="6205343" y="2335339"/>
                </a:cubicBezTo>
                <a:cubicBezTo>
                  <a:pt x="6195152" y="2353913"/>
                  <a:pt x="6190294" y="2375439"/>
                  <a:pt x="6190294" y="2400300"/>
                </a:cubicBezTo>
                <a:cubicBezTo>
                  <a:pt x="6190294" y="2425160"/>
                  <a:pt x="6195152" y="2447448"/>
                  <a:pt x="6205343" y="2466308"/>
                </a:cubicBezTo>
                <a:cubicBezTo>
                  <a:pt x="6215345" y="2484882"/>
                  <a:pt x="6228680" y="2498978"/>
                  <a:pt x="6245444" y="2508980"/>
                </a:cubicBezTo>
                <a:cubicBezTo>
                  <a:pt x="6262303" y="2518791"/>
                  <a:pt x="6281067" y="2523648"/>
                  <a:pt x="6301451" y="2523648"/>
                </a:cubicBezTo>
                <a:cubicBezTo>
                  <a:pt x="6321835" y="2523648"/>
                  <a:pt x="6340599" y="2518791"/>
                  <a:pt x="6357648" y="2508980"/>
                </a:cubicBezTo>
                <a:cubicBezTo>
                  <a:pt x="6374698" y="2498978"/>
                  <a:pt x="6388224" y="2484882"/>
                  <a:pt x="6398320" y="2466308"/>
                </a:cubicBezTo>
                <a:cubicBezTo>
                  <a:pt x="6408321" y="2447543"/>
                  <a:pt x="6413370" y="2425826"/>
                  <a:pt x="6413370" y="2400966"/>
                </a:cubicBezTo>
                <a:cubicBezTo>
                  <a:pt x="6413370" y="2376106"/>
                  <a:pt x="6408321" y="2354580"/>
                  <a:pt x="6398320" y="2336006"/>
                </a:cubicBezTo>
                <a:lnTo>
                  <a:pt x="6398320" y="2335911"/>
                </a:lnTo>
                <a:cubicBezTo>
                  <a:pt x="6388128" y="2317527"/>
                  <a:pt x="6374603" y="2303430"/>
                  <a:pt x="6357648" y="2293620"/>
                </a:cubicBezTo>
                <a:cubicBezTo>
                  <a:pt x="6340599" y="2283809"/>
                  <a:pt x="6322025" y="2278951"/>
                  <a:pt x="6301451" y="2278951"/>
                </a:cubicBezTo>
                <a:close/>
                <a:moveTo>
                  <a:pt x="4197378" y="2278951"/>
                </a:moveTo>
                <a:cubicBezTo>
                  <a:pt x="4176804" y="2278951"/>
                  <a:pt x="4158230" y="2283618"/>
                  <a:pt x="4141371" y="2293239"/>
                </a:cubicBezTo>
                <a:cubicBezTo>
                  <a:pt x="4124512" y="2302859"/>
                  <a:pt x="4111272" y="2316956"/>
                  <a:pt x="4101271" y="2335339"/>
                </a:cubicBezTo>
                <a:cubicBezTo>
                  <a:pt x="4091079" y="2353913"/>
                  <a:pt x="4086221" y="2375439"/>
                  <a:pt x="4086221" y="2400300"/>
                </a:cubicBezTo>
                <a:cubicBezTo>
                  <a:pt x="4086221" y="2425160"/>
                  <a:pt x="4091079" y="2447448"/>
                  <a:pt x="4101271" y="2466308"/>
                </a:cubicBezTo>
                <a:cubicBezTo>
                  <a:pt x="4111272" y="2484882"/>
                  <a:pt x="4124607" y="2498978"/>
                  <a:pt x="4141371" y="2508980"/>
                </a:cubicBezTo>
                <a:cubicBezTo>
                  <a:pt x="4158230" y="2518791"/>
                  <a:pt x="4176995" y="2523648"/>
                  <a:pt x="4197378" y="2523648"/>
                </a:cubicBezTo>
                <a:cubicBezTo>
                  <a:pt x="4217762" y="2523648"/>
                  <a:pt x="4236526" y="2518791"/>
                  <a:pt x="4253576" y="2508980"/>
                </a:cubicBezTo>
                <a:cubicBezTo>
                  <a:pt x="4270625" y="2498978"/>
                  <a:pt x="4284151" y="2484882"/>
                  <a:pt x="4294247" y="2466308"/>
                </a:cubicBezTo>
                <a:cubicBezTo>
                  <a:pt x="4304249" y="2447543"/>
                  <a:pt x="4309297" y="2425826"/>
                  <a:pt x="4309297" y="2400966"/>
                </a:cubicBezTo>
                <a:cubicBezTo>
                  <a:pt x="4309297" y="2376106"/>
                  <a:pt x="4304249" y="2354580"/>
                  <a:pt x="4294247" y="2336006"/>
                </a:cubicBezTo>
                <a:lnTo>
                  <a:pt x="4294247" y="2335911"/>
                </a:lnTo>
                <a:cubicBezTo>
                  <a:pt x="4284056" y="2317527"/>
                  <a:pt x="4270530" y="2303430"/>
                  <a:pt x="4253576" y="2293620"/>
                </a:cubicBezTo>
                <a:cubicBezTo>
                  <a:pt x="4236526" y="2283809"/>
                  <a:pt x="4217952" y="2278951"/>
                  <a:pt x="4197378" y="2278951"/>
                </a:cubicBezTo>
                <a:close/>
                <a:moveTo>
                  <a:pt x="1939290" y="2278951"/>
                </a:moveTo>
                <a:cubicBezTo>
                  <a:pt x="1918715" y="2278951"/>
                  <a:pt x="1900141" y="2283618"/>
                  <a:pt x="1883282" y="2293239"/>
                </a:cubicBezTo>
                <a:cubicBezTo>
                  <a:pt x="1866423" y="2302859"/>
                  <a:pt x="1853183" y="2316956"/>
                  <a:pt x="1843182" y="2335339"/>
                </a:cubicBezTo>
                <a:cubicBezTo>
                  <a:pt x="1832991" y="2353913"/>
                  <a:pt x="1828132" y="2375439"/>
                  <a:pt x="1828132" y="2400300"/>
                </a:cubicBezTo>
                <a:cubicBezTo>
                  <a:pt x="1828132" y="2425160"/>
                  <a:pt x="1832991" y="2447448"/>
                  <a:pt x="1843182" y="2466308"/>
                </a:cubicBezTo>
                <a:cubicBezTo>
                  <a:pt x="1853183" y="2484882"/>
                  <a:pt x="1866518" y="2498978"/>
                  <a:pt x="1883282" y="2508980"/>
                </a:cubicBezTo>
                <a:cubicBezTo>
                  <a:pt x="1900141" y="2518791"/>
                  <a:pt x="1918906" y="2523648"/>
                  <a:pt x="1939290" y="2523648"/>
                </a:cubicBezTo>
                <a:cubicBezTo>
                  <a:pt x="1959673" y="2523648"/>
                  <a:pt x="1978437" y="2518791"/>
                  <a:pt x="1995487" y="2508980"/>
                </a:cubicBezTo>
                <a:cubicBezTo>
                  <a:pt x="2012536" y="2498978"/>
                  <a:pt x="2026062" y="2484882"/>
                  <a:pt x="2036158" y="2466308"/>
                </a:cubicBezTo>
                <a:cubicBezTo>
                  <a:pt x="2046160" y="2447543"/>
                  <a:pt x="2051208" y="2425826"/>
                  <a:pt x="2051208" y="2400966"/>
                </a:cubicBezTo>
                <a:cubicBezTo>
                  <a:pt x="2051208" y="2376106"/>
                  <a:pt x="2046160" y="2354580"/>
                  <a:pt x="2036158" y="2336006"/>
                </a:cubicBezTo>
                <a:lnTo>
                  <a:pt x="2036158" y="2335911"/>
                </a:lnTo>
                <a:cubicBezTo>
                  <a:pt x="2025967" y="2317527"/>
                  <a:pt x="2012441" y="2303430"/>
                  <a:pt x="1995487" y="2293620"/>
                </a:cubicBezTo>
                <a:cubicBezTo>
                  <a:pt x="1978437" y="2283809"/>
                  <a:pt x="1959863" y="2278951"/>
                  <a:pt x="1939290" y="2278951"/>
                </a:cubicBezTo>
                <a:close/>
                <a:moveTo>
                  <a:pt x="7138984" y="2277522"/>
                </a:moveTo>
                <a:cubicBezTo>
                  <a:pt x="7111361" y="2277522"/>
                  <a:pt x="7087930" y="2286571"/>
                  <a:pt x="7068309" y="2304097"/>
                </a:cubicBezTo>
                <a:cubicBezTo>
                  <a:pt x="7048973" y="2321718"/>
                  <a:pt x="7037733" y="2346198"/>
                  <a:pt x="7035067" y="2377344"/>
                </a:cubicBezTo>
                <a:lnTo>
                  <a:pt x="7243092" y="2377344"/>
                </a:lnTo>
                <a:cubicBezTo>
                  <a:pt x="7243092" y="2356580"/>
                  <a:pt x="7238425" y="2338578"/>
                  <a:pt x="7229185" y="2323528"/>
                </a:cubicBezTo>
                <a:lnTo>
                  <a:pt x="7229281" y="2323528"/>
                </a:lnTo>
                <a:cubicBezTo>
                  <a:pt x="7220042" y="2308669"/>
                  <a:pt x="7207564" y="2297144"/>
                  <a:pt x="7191658" y="2289238"/>
                </a:cubicBezTo>
                <a:cubicBezTo>
                  <a:pt x="7175846" y="2281428"/>
                  <a:pt x="7158415" y="2277522"/>
                  <a:pt x="7138984" y="2277522"/>
                </a:cubicBezTo>
                <a:close/>
                <a:moveTo>
                  <a:pt x="3037995" y="2277522"/>
                </a:moveTo>
                <a:cubicBezTo>
                  <a:pt x="3010373" y="2277522"/>
                  <a:pt x="2986941" y="2286571"/>
                  <a:pt x="2967320" y="2304097"/>
                </a:cubicBezTo>
                <a:cubicBezTo>
                  <a:pt x="2947984" y="2321718"/>
                  <a:pt x="2936745" y="2346198"/>
                  <a:pt x="2934078" y="2377344"/>
                </a:cubicBezTo>
                <a:lnTo>
                  <a:pt x="3142104" y="2377344"/>
                </a:lnTo>
                <a:cubicBezTo>
                  <a:pt x="3142104" y="2356580"/>
                  <a:pt x="3137436" y="2338578"/>
                  <a:pt x="3128197" y="2323528"/>
                </a:cubicBezTo>
                <a:lnTo>
                  <a:pt x="3128292" y="2323528"/>
                </a:lnTo>
                <a:cubicBezTo>
                  <a:pt x="3119053" y="2308669"/>
                  <a:pt x="3106575" y="2297144"/>
                  <a:pt x="3090669" y="2289238"/>
                </a:cubicBezTo>
                <a:cubicBezTo>
                  <a:pt x="3074857" y="2281428"/>
                  <a:pt x="3057426" y="2277522"/>
                  <a:pt x="3037995" y="2277522"/>
                </a:cubicBezTo>
                <a:close/>
                <a:moveTo>
                  <a:pt x="1194912" y="2277522"/>
                </a:moveTo>
                <a:cubicBezTo>
                  <a:pt x="1167289" y="2277522"/>
                  <a:pt x="1143857" y="2286571"/>
                  <a:pt x="1124236" y="2304097"/>
                </a:cubicBezTo>
                <a:cubicBezTo>
                  <a:pt x="1104900" y="2321718"/>
                  <a:pt x="1093661" y="2346198"/>
                  <a:pt x="1090994" y="2377344"/>
                </a:cubicBezTo>
                <a:lnTo>
                  <a:pt x="1299021" y="2377344"/>
                </a:lnTo>
                <a:cubicBezTo>
                  <a:pt x="1299021" y="2356580"/>
                  <a:pt x="1294352" y="2338578"/>
                  <a:pt x="1285114" y="2323528"/>
                </a:cubicBezTo>
                <a:lnTo>
                  <a:pt x="1285209" y="2323528"/>
                </a:lnTo>
                <a:cubicBezTo>
                  <a:pt x="1275970" y="2308669"/>
                  <a:pt x="1263492" y="2297144"/>
                  <a:pt x="1247585" y="2289238"/>
                </a:cubicBezTo>
                <a:cubicBezTo>
                  <a:pt x="1231774" y="2281428"/>
                  <a:pt x="1214343" y="2277522"/>
                  <a:pt x="1194912" y="2277522"/>
                </a:cubicBezTo>
                <a:close/>
                <a:moveTo>
                  <a:pt x="2436780" y="2236755"/>
                </a:moveTo>
                <a:lnTo>
                  <a:pt x="2491549" y="2236755"/>
                </a:lnTo>
                <a:lnTo>
                  <a:pt x="2491549" y="2236850"/>
                </a:lnTo>
                <a:lnTo>
                  <a:pt x="2491549" y="2566320"/>
                </a:lnTo>
                <a:lnTo>
                  <a:pt x="2436780" y="2566320"/>
                </a:lnTo>
                <a:lnTo>
                  <a:pt x="2436780" y="2517552"/>
                </a:lnTo>
                <a:cubicBezTo>
                  <a:pt x="2426398" y="2534411"/>
                  <a:pt x="2411729" y="2547461"/>
                  <a:pt x="2393156" y="2556890"/>
                </a:cubicBezTo>
                <a:cubicBezTo>
                  <a:pt x="2374581" y="2566320"/>
                  <a:pt x="2354008" y="2571178"/>
                  <a:pt x="2331529" y="2571178"/>
                </a:cubicBezTo>
                <a:cubicBezTo>
                  <a:pt x="2305907" y="2571178"/>
                  <a:pt x="2282951" y="2565653"/>
                  <a:pt x="2262473" y="2555080"/>
                </a:cubicBezTo>
                <a:cubicBezTo>
                  <a:pt x="2242089" y="2544508"/>
                  <a:pt x="2225897" y="2528696"/>
                  <a:pt x="2214086" y="2507360"/>
                </a:cubicBezTo>
                <a:cubicBezTo>
                  <a:pt x="2202179" y="2486024"/>
                  <a:pt x="2196274" y="2460212"/>
                  <a:pt x="2196274" y="2429827"/>
                </a:cubicBezTo>
                <a:lnTo>
                  <a:pt x="2196274" y="2236850"/>
                </a:lnTo>
                <a:lnTo>
                  <a:pt x="2250471" y="2236850"/>
                </a:lnTo>
                <a:lnTo>
                  <a:pt x="2250471" y="2422588"/>
                </a:lnTo>
                <a:cubicBezTo>
                  <a:pt x="2250471" y="2455068"/>
                  <a:pt x="2258663" y="2479928"/>
                  <a:pt x="2275141" y="2497359"/>
                </a:cubicBezTo>
                <a:cubicBezTo>
                  <a:pt x="2291619" y="2514790"/>
                  <a:pt x="2313908" y="2523553"/>
                  <a:pt x="2342483" y="2523553"/>
                </a:cubicBezTo>
                <a:cubicBezTo>
                  <a:pt x="2371058" y="2523553"/>
                  <a:pt x="2394775" y="2514504"/>
                  <a:pt x="2411539" y="2496502"/>
                </a:cubicBezTo>
                <a:cubicBezTo>
                  <a:pt x="2428398" y="2478309"/>
                  <a:pt x="2436780" y="2452115"/>
                  <a:pt x="2436780" y="2417635"/>
                </a:cubicBezTo>
                <a:close/>
                <a:moveTo>
                  <a:pt x="7705435" y="2231326"/>
                </a:moveTo>
                <a:cubicBezTo>
                  <a:pt x="7741821" y="2231326"/>
                  <a:pt x="7771444" y="2240565"/>
                  <a:pt x="7793732" y="2258949"/>
                </a:cubicBezTo>
                <a:cubicBezTo>
                  <a:pt x="7816211" y="2277332"/>
                  <a:pt x="7828213" y="2302573"/>
                  <a:pt x="7829927" y="2334672"/>
                </a:cubicBezTo>
                <a:lnTo>
                  <a:pt x="7775158" y="2334672"/>
                </a:lnTo>
                <a:cubicBezTo>
                  <a:pt x="7774015" y="2317432"/>
                  <a:pt x="7767158" y="2303716"/>
                  <a:pt x="7754394" y="2293143"/>
                </a:cubicBezTo>
                <a:cubicBezTo>
                  <a:pt x="7741821" y="2282761"/>
                  <a:pt x="7724867" y="2277522"/>
                  <a:pt x="7703531" y="2277522"/>
                </a:cubicBezTo>
                <a:cubicBezTo>
                  <a:pt x="7683909" y="2277522"/>
                  <a:pt x="7668288" y="2281809"/>
                  <a:pt x="7656763" y="2290286"/>
                </a:cubicBezTo>
                <a:cubicBezTo>
                  <a:pt x="7645047" y="2298668"/>
                  <a:pt x="7639332" y="2309622"/>
                  <a:pt x="7639332" y="2323338"/>
                </a:cubicBezTo>
                <a:cubicBezTo>
                  <a:pt x="7639332" y="2334101"/>
                  <a:pt x="7642857" y="2343150"/>
                  <a:pt x="7649714" y="2350198"/>
                </a:cubicBezTo>
                <a:cubicBezTo>
                  <a:pt x="7656763" y="2357056"/>
                  <a:pt x="7665526" y="2362771"/>
                  <a:pt x="7676289" y="2367057"/>
                </a:cubicBezTo>
                <a:cubicBezTo>
                  <a:pt x="7686862" y="2371153"/>
                  <a:pt x="7701530" y="2375820"/>
                  <a:pt x="7720295" y="2381154"/>
                </a:cubicBezTo>
                <a:cubicBezTo>
                  <a:pt x="7744012" y="2387631"/>
                  <a:pt x="7763347" y="2393918"/>
                  <a:pt x="7778016" y="2400109"/>
                </a:cubicBezTo>
                <a:cubicBezTo>
                  <a:pt x="7792875" y="2406205"/>
                  <a:pt x="7805639" y="2415540"/>
                  <a:pt x="7816211" y="2427922"/>
                </a:cubicBezTo>
                <a:cubicBezTo>
                  <a:pt x="7826974" y="2440495"/>
                  <a:pt x="7832499" y="2456688"/>
                  <a:pt x="7832880" y="2476690"/>
                </a:cubicBezTo>
                <a:cubicBezTo>
                  <a:pt x="7832880" y="2494692"/>
                  <a:pt x="7827832" y="2510980"/>
                  <a:pt x="7817831" y="2525458"/>
                </a:cubicBezTo>
                <a:cubicBezTo>
                  <a:pt x="7807829" y="2539936"/>
                  <a:pt x="7793732" y="2551271"/>
                  <a:pt x="7775540" y="2559558"/>
                </a:cubicBezTo>
                <a:cubicBezTo>
                  <a:pt x="7757157" y="2567749"/>
                  <a:pt x="7736201" y="2571845"/>
                  <a:pt x="7712674" y="2571845"/>
                </a:cubicBezTo>
                <a:cubicBezTo>
                  <a:pt x="7687243" y="2571845"/>
                  <a:pt x="7664764" y="2567559"/>
                  <a:pt x="7644571" y="2558891"/>
                </a:cubicBezTo>
                <a:lnTo>
                  <a:pt x="7644571" y="2558796"/>
                </a:lnTo>
                <a:cubicBezTo>
                  <a:pt x="7624568" y="2550223"/>
                  <a:pt x="7608757" y="2538031"/>
                  <a:pt x="7597231" y="2522601"/>
                </a:cubicBezTo>
                <a:cubicBezTo>
                  <a:pt x="7585516" y="2507170"/>
                  <a:pt x="7579229" y="2489549"/>
                  <a:pt x="7577896" y="2469356"/>
                </a:cubicBezTo>
                <a:lnTo>
                  <a:pt x="7634475" y="2469356"/>
                </a:lnTo>
                <a:cubicBezTo>
                  <a:pt x="7635998" y="2485834"/>
                  <a:pt x="7643904" y="2499264"/>
                  <a:pt x="7657525" y="2509647"/>
                </a:cubicBezTo>
                <a:cubicBezTo>
                  <a:pt x="7671432" y="2520219"/>
                  <a:pt x="7689624" y="2525268"/>
                  <a:pt x="7711913" y="2525268"/>
                </a:cubicBezTo>
                <a:cubicBezTo>
                  <a:pt x="7732867" y="2525268"/>
                  <a:pt x="7749346" y="2520791"/>
                  <a:pt x="7761252" y="2511361"/>
                </a:cubicBezTo>
                <a:cubicBezTo>
                  <a:pt x="7773349" y="2502122"/>
                  <a:pt x="7779445" y="2490597"/>
                  <a:pt x="7779445" y="2476500"/>
                </a:cubicBezTo>
                <a:cubicBezTo>
                  <a:pt x="7779445" y="2462402"/>
                  <a:pt x="7772968" y="2451449"/>
                  <a:pt x="7760109" y="2444400"/>
                </a:cubicBezTo>
                <a:cubicBezTo>
                  <a:pt x="7747346" y="2437352"/>
                  <a:pt x="7727439" y="2430494"/>
                  <a:pt x="7700578" y="2423636"/>
                </a:cubicBezTo>
                <a:cubicBezTo>
                  <a:pt x="7676099" y="2417159"/>
                  <a:pt x="7656191" y="2410682"/>
                  <a:pt x="7640665" y="2404014"/>
                </a:cubicBezTo>
                <a:cubicBezTo>
                  <a:pt x="7625426" y="2397347"/>
                  <a:pt x="7612090" y="2387536"/>
                  <a:pt x="7601137" y="2374677"/>
                </a:cubicBezTo>
                <a:cubicBezTo>
                  <a:pt x="7589992" y="2361533"/>
                  <a:pt x="7584468" y="2344293"/>
                  <a:pt x="7584468" y="2323242"/>
                </a:cubicBezTo>
                <a:cubicBezTo>
                  <a:pt x="7584468" y="2306383"/>
                  <a:pt x="7589516" y="2290953"/>
                  <a:pt x="7599517" y="2276855"/>
                </a:cubicBezTo>
                <a:cubicBezTo>
                  <a:pt x="7609519" y="2262949"/>
                  <a:pt x="7623807" y="2251805"/>
                  <a:pt x="7642190" y="2243613"/>
                </a:cubicBezTo>
                <a:cubicBezTo>
                  <a:pt x="7660573" y="2235422"/>
                  <a:pt x="7681718" y="2231326"/>
                  <a:pt x="7705435" y="2231326"/>
                </a:cubicBezTo>
                <a:close/>
                <a:moveTo>
                  <a:pt x="7141556" y="2231326"/>
                </a:moveTo>
                <a:cubicBezTo>
                  <a:pt x="7173655" y="2231326"/>
                  <a:pt x="7200516" y="2238184"/>
                  <a:pt x="7224518" y="2251709"/>
                </a:cubicBezTo>
                <a:cubicBezTo>
                  <a:pt x="7248426" y="2265426"/>
                  <a:pt x="7267000" y="2284190"/>
                  <a:pt x="7280145" y="2308098"/>
                </a:cubicBezTo>
                <a:cubicBezTo>
                  <a:pt x="7293098" y="2331815"/>
                  <a:pt x="7299766" y="2358771"/>
                  <a:pt x="7299766" y="2388965"/>
                </a:cubicBezTo>
                <a:cubicBezTo>
                  <a:pt x="7299766" y="2399347"/>
                  <a:pt x="7299004" y="2410301"/>
                  <a:pt x="7297766" y="2422017"/>
                </a:cubicBezTo>
                <a:lnTo>
                  <a:pt x="7034495" y="2422017"/>
                </a:lnTo>
                <a:cubicBezTo>
                  <a:pt x="7036495" y="2454497"/>
                  <a:pt x="7047639" y="2479738"/>
                  <a:pt x="7067737" y="2497931"/>
                </a:cubicBezTo>
                <a:cubicBezTo>
                  <a:pt x="7088120" y="2516314"/>
                  <a:pt x="7112600" y="2525363"/>
                  <a:pt x="7141556" y="2525363"/>
                </a:cubicBezTo>
                <a:cubicBezTo>
                  <a:pt x="7165082" y="2525363"/>
                  <a:pt x="7184799" y="2519838"/>
                  <a:pt x="7200706" y="2508885"/>
                </a:cubicBezTo>
                <a:cubicBezTo>
                  <a:pt x="7216518" y="2497740"/>
                  <a:pt x="7227757" y="2483072"/>
                  <a:pt x="7234139" y="2464689"/>
                </a:cubicBezTo>
                <a:lnTo>
                  <a:pt x="7293098" y="2464689"/>
                </a:lnTo>
                <a:cubicBezTo>
                  <a:pt x="7284336" y="2496407"/>
                  <a:pt x="7266714" y="2522029"/>
                  <a:pt x="7240044" y="2542032"/>
                </a:cubicBezTo>
                <a:cubicBezTo>
                  <a:pt x="7213660" y="2561843"/>
                  <a:pt x="7180704" y="2571750"/>
                  <a:pt x="7141556" y="2571750"/>
                </a:cubicBezTo>
                <a:cubicBezTo>
                  <a:pt x="7110218" y="2571750"/>
                  <a:pt x="7082215" y="2564701"/>
                  <a:pt x="7057545" y="2550604"/>
                </a:cubicBezTo>
                <a:cubicBezTo>
                  <a:pt x="7032875" y="2536507"/>
                  <a:pt x="7013540" y="2516695"/>
                  <a:pt x="6999633" y="2490692"/>
                </a:cubicBezTo>
                <a:cubicBezTo>
                  <a:pt x="6985536" y="2464879"/>
                  <a:pt x="6978488" y="2434875"/>
                  <a:pt x="6978488" y="2400871"/>
                </a:cubicBezTo>
                <a:cubicBezTo>
                  <a:pt x="6978488" y="2366867"/>
                  <a:pt x="6985346" y="2337054"/>
                  <a:pt x="6999062" y="2311241"/>
                </a:cubicBezTo>
                <a:cubicBezTo>
                  <a:pt x="7012587" y="2285619"/>
                  <a:pt x="7031732" y="2265997"/>
                  <a:pt x="7056402" y="2252091"/>
                </a:cubicBezTo>
                <a:cubicBezTo>
                  <a:pt x="7081072" y="2238184"/>
                  <a:pt x="7109457" y="2231326"/>
                  <a:pt x="7141556" y="2231326"/>
                </a:cubicBezTo>
                <a:close/>
                <a:moveTo>
                  <a:pt x="6290688" y="2231326"/>
                </a:moveTo>
                <a:cubicBezTo>
                  <a:pt x="6320025" y="2231326"/>
                  <a:pt x="6344504" y="2237613"/>
                  <a:pt x="6365840" y="2249900"/>
                </a:cubicBezTo>
                <a:cubicBezTo>
                  <a:pt x="6386985" y="2262473"/>
                  <a:pt x="6402797" y="2278094"/>
                  <a:pt x="6413370" y="2296858"/>
                </a:cubicBezTo>
                <a:lnTo>
                  <a:pt x="6413370" y="2236755"/>
                </a:lnTo>
                <a:lnTo>
                  <a:pt x="6468615" y="2236755"/>
                </a:lnTo>
                <a:lnTo>
                  <a:pt x="6468615" y="2566225"/>
                </a:lnTo>
                <a:lnTo>
                  <a:pt x="6413370" y="2566225"/>
                </a:lnTo>
                <a:lnTo>
                  <a:pt x="6413370" y="2504979"/>
                </a:lnTo>
                <a:cubicBezTo>
                  <a:pt x="6402416" y="2524125"/>
                  <a:pt x="6386318" y="2540031"/>
                  <a:pt x="6364792" y="2552700"/>
                </a:cubicBezTo>
                <a:cubicBezTo>
                  <a:pt x="6343456" y="2565273"/>
                  <a:pt x="6318405" y="2571654"/>
                  <a:pt x="6290021" y="2571654"/>
                </a:cubicBezTo>
                <a:cubicBezTo>
                  <a:pt x="6261637" y="2571654"/>
                  <a:pt x="6234205" y="2564415"/>
                  <a:pt x="6210583" y="2549937"/>
                </a:cubicBezTo>
                <a:cubicBezTo>
                  <a:pt x="6186865" y="2535459"/>
                  <a:pt x="6168292" y="2515266"/>
                  <a:pt x="6154766" y="2489263"/>
                </a:cubicBezTo>
                <a:cubicBezTo>
                  <a:pt x="6141050" y="2463260"/>
                  <a:pt x="6134192" y="2433447"/>
                  <a:pt x="6134192" y="2400204"/>
                </a:cubicBezTo>
                <a:cubicBezTo>
                  <a:pt x="6134192" y="2366962"/>
                  <a:pt x="6141050" y="2336958"/>
                  <a:pt x="6154766" y="2311526"/>
                </a:cubicBezTo>
                <a:lnTo>
                  <a:pt x="6154861" y="2311622"/>
                </a:lnTo>
                <a:cubicBezTo>
                  <a:pt x="6168386" y="2286190"/>
                  <a:pt x="6187151" y="2266378"/>
                  <a:pt x="6211059" y="2252281"/>
                </a:cubicBezTo>
                <a:cubicBezTo>
                  <a:pt x="6234967" y="2238375"/>
                  <a:pt x="6261351" y="2231326"/>
                  <a:pt x="6290688" y="2231326"/>
                </a:cubicBezTo>
                <a:close/>
                <a:moveTo>
                  <a:pt x="5170453" y="2231326"/>
                </a:moveTo>
                <a:cubicBezTo>
                  <a:pt x="5206838" y="2231326"/>
                  <a:pt x="5236461" y="2240565"/>
                  <a:pt x="5258749" y="2258949"/>
                </a:cubicBezTo>
                <a:cubicBezTo>
                  <a:pt x="5281229" y="2277332"/>
                  <a:pt x="5293230" y="2302573"/>
                  <a:pt x="5294945" y="2334672"/>
                </a:cubicBezTo>
                <a:lnTo>
                  <a:pt x="5240176" y="2334672"/>
                </a:lnTo>
                <a:cubicBezTo>
                  <a:pt x="5239033" y="2317432"/>
                  <a:pt x="5232175" y="2303716"/>
                  <a:pt x="5219411" y="2293143"/>
                </a:cubicBezTo>
                <a:cubicBezTo>
                  <a:pt x="5206838" y="2282761"/>
                  <a:pt x="5189884" y="2277522"/>
                  <a:pt x="5168548" y="2277522"/>
                </a:cubicBezTo>
                <a:cubicBezTo>
                  <a:pt x="5148926" y="2277522"/>
                  <a:pt x="5133305" y="2281809"/>
                  <a:pt x="5121780" y="2290286"/>
                </a:cubicBezTo>
                <a:cubicBezTo>
                  <a:pt x="5110064" y="2298668"/>
                  <a:pt x="5104349" y="2309622"/>
                  <a:pt x="5104349" y="2323338"/>
                </a:cubicBezTo>
                <a:cubicBezTo>
                  <a:pt x="5104349" y="2334101"/>
                  <a:pt x="5107874" y="2343150"/>
                  <a:pt x="5114731" y="2350198"/>
                </a:cubicBezTo>
                <a:cubicBezTo>
                  <a:pt x="5121780" y="2357056"/>
                  <a:pt x="5130543" y="2362771"/>
                  <a:pt x="5141306" y="2367057"/>
                </a:cubicBezTo>
                <a:cubicBezTo>
                  <a:pt x="5151879" y="2371153"/>
                  <a:pt x="5166547" y="2375820"/>
                  <a:pt x="5185312" y="2381154"/>
                </a:cubicBezTo>
                <a:cubicBezTo>
                  <a:pt x="5209029" y="2387631"/>
                  <a:pt x="5228364" y="2393918"/>
                  <a:pt x="5243033" y="2400109"/>
                </a:cubicBezTo>
                <a:cubicBezTo>
                  <a:pt x="5257892" y="2406205"/>
                  <a:pt x="5270656" y="2415540"/>
                  <a:pt x="5281229" y="2427922"/>
                </a:cubicBezTo>
                <a:cubicBezTo>
                  <a:pt x="5291992" y="2440495"/>
                  <a:pt x="5297516" y="2456688"/>
                  <a:pt x="5297897" y="2476690"/>
                </a:cubicBezTo>
                <a:cubicBezTo>
                  <a:pt x="5297897" y="2494692"/>
                  <a:pt x="5292849" y="2510980"/>
                  <a:pt x="5282848" y="2525458"/>
                </a:cubicBezTo>
                <a:cubicBezTo>
                  <a:pt x="5272847" y="2539936"/>
                  <a:pt x="5258749" y="2551271"/>
                  <a:pt x="5240557" y="2559558"/>
                </a:cubicBezTo>
                <a:cubicBezTo>
                  <a:pt x="5222174" y="2567749"/>
                  <a:pt x="5201218" y="2571845"/>
                  <a:pt x="5177692" y="2571845"/>
                </a:cubicBezTo>
                <a:cubicBezTo>
                  <a:pt x="5152260" y="2571845"/>
                  <a:pt x="5129781" y="2567559"/>
                  <a:pt x="5109588" y="2558891"/>
                </a:cubicBezTo>
                <a:lnTo>
                  <a:pt x="5109588" y="2558796"/>
                </a:lnTo>
                <a:cubicBezTo>
                  <a:pt x="5089586" y="2550223"/>
                  <a:pt x="5073774" y="2538031"/>
                  <a:pt x="5062248" y="2522601"/>
                </a:cubicBezTo>
                <a:cubicBezTo>
                  <a:pt x="5050533" y="2507170"/>
                  <a:pt x="5044247" y="2489549"/>
                  <a:pt x="5042913" y="2469356"/>
                </a:cubicBezTo>
                <a:lnTo>
                  <a:pt x="5099492" y="2469356"/>
                </a:lnTo>
                <a:cubicBezTo>
                  <a:pt x="5101015" y="2485834"/>
                  <a:pt x="5108921" y="2499264"/>
                  <a:pt x="5122542" y="2509647"/>
                </a:cubicBezTo>
                <a:cubicBezTo>
                  <a:pt x="5136449" y="2520219"/>
                  <a:pt x="5154641" y="2525268"/>
                  <a:pt x="5176930" y="2525268"/>
                </a:cubicBezTo>
                <a:cubicBezTo>
                  <a:pt x="5197885" y="2525268"/>
                  <a:pt x="5214363" y="2520791"/>
                  <a:pt x="5226269" y="2511361"/>
                </a:cubicBezTo>
                <a:cubicBezTo>
                  <a:pt x="5238366" y="2502122"/>
                  <a:pt x="5244462" y="2490597"/>
                  <a:pt x="5244462" y="2476500"/>
                </a:cubicBezTo>
                <a:cubicBezTo>
                  <a:pt x="5244462" y="2462402"/>
                  <a:pt x="5237985" y="2451449"/>
                  <a:pt x="5225126" y="2444400"/>
                </a:cubicBezTo>
                <a:cubicBezTo>
                  <a:pt x="5212363" y="2437352"/>
                  <a:pt x="5192456" y="2430494"/>
                  <a:pt x="5165595" y="2423636"/>
                </a:cubicBezTo>
                <a:cubicBezTo>
                  <a:pt x="5141116" y="2417159"/>
                  <a:pt x="5121208" y="2410682"/>
                  <a:pt x="5105683" y="2404014"/>
                </a:cubicBezTo>
                <a:cubicBezTo>
                  <a:pt x="5090443" y="2397347"/>
                  <a:pt x="5077108" y="2387536"/>
                  <a:pt x="5066154" y="2374677"/>
                </a:cubicBezTo>
                <a:cubicBezTo>
                  <a:pt x="5055010" y="2361533"/>
                  <a:pt x="5049485" y="2344293"/>
                  <a:pt x="5049485" y="2323242"/>
                </a:cubicBezTo>
                <a:cubicBezTo>
                  <a:pt x="5049485" y="2306383"/>
                  <a:pt x="5054533" y="2290953"/>
                  <a:pt x="5064535" y="2276855"/>
                </a:cubicBezTo>
                <a:cubicBezTo>
                  <a:pt x="5074536" y="2262949"/>
                  <a:pt x="5088824" y="2251805"/>
                  <a:pt x="5107207" y="2243613"/>
                </a:cubicBezTo>
                <a:cubicBezTo>
                  <a:pt x="5125590" y="2235422"/>
                  <a:pt x="5146736" y="2231326"/>
                  <a:pt x="5170453" y="2231326"/>
                </a:cubicBezTo>
                <a:close/>
                <a:moveTo>
                  <a:pt x="4186615" y="2231326"/>
                </a:moveTo>
                <a:cubicBezTo>
                  <a:pt x="4215952" y="2231326"/>
                  <a:pt x="4240431" y="2237613"/>
                  <a:pt x="4261767" y="2249900"/>
                </a:cubicBezTo>
                <a:cubicBezTo>
                  <a:pt x="4282913" y="2262473"/>
                  <a:pt x="4298724" y="2278094"/>
                  <a:pt x="4309297" y="2296858"/>
                </a:cubicBezTo>
                <a:lnTo>
                  <a:pt x="4309297" y="2236755"/>
                </a:lnTo>
                <a:lnTo>
                  <a:pt x="4364542" y="2236755"/>
                </a:lnTo>
                <a:lnTo>
                  <a:pt x="4364542" y="2566225"/>
                </a:lnTo>
                <a:lnTo>
                  <a:pt x="4309297" y="2566225"/>
                </a:lnTo>
                <a:lnTo>
                  <a:pt x="4309297" y="2504979"/>
                </a:lnTo>
                <a:cubicBezTo>
                  <a:pt x="4298343" y="2524125"/>
                  <a:pt x="4282246" y="2540031"/>
                  <a:pt x="4260719" y="2552700"/>
                </a:cubicBezTo>
                <a:cubicBezTo>
                  <a:pt x="4239383" y="2565273"/>
                  <a:pt x="4214333" y="2571654"/>
                  <a:pt x="4185948" y="2571654"/>
                </a:cubicBezTo>
                <a:cubicBezTo>
                  <a:pt x="4157564" y="2571654"/>
                  <a:pt x="4130132" y="2564415"/>
                  <a:pt x="4106510" y="2549937"/>
                </a:cubicBezTo>
                <a:cubicBezTo>
                  <a:pt x="4082793" y="2535459"/>
                  <a:pt x="4064219" y="2515266"/>
                  <a:pt x="4050693" y="2489263"/>
                </a:cubicBezTo>
                <a:cubicBezTo>
                  <a:pt x="4036977" y="2463260"/>
                  <a:pt x="4030119" y="2433447"/>
                  <a:pt x="4030119" y="2400204"/>
                </a:cubicBezTo>
                <a:cubicBezTo>
                  <a:pt x="4030119" y="2366962"/>
                  <a:pt x="4036977" y="2336958"/>
                  <a:pt x="4050693" y="2311526"/>
                </a:cubicBezTo>
                <a:lnTo>
                  <a:pt x="4050788" y="2311622"/>
                </a:lnTo>
                <a:cubicBezTo>
                  <a:pt x="4064314" y="2286190"/>
                  <a:pt x="4083078" y="2266378"/>
                  <a:pt x="4106986" y="2252281"/>
                </a:cubicBezTo>
                <a:cubicBezTo>
                  <a:pt x="4130894" y="2238375"/>
                  <a:pt x="4157278" y="2231326"/>
                  <a:pt x="4186615" y="2231326"/>
                </a:cubicBezTo>
                <a:close/>
                <a:moveTo>
                  <a:pt x="3040567" y="2231326"/>
                </a:moveTo>
                <a:cubicBezTo>
                  <a:pt x="3072666" y="2231326"/>
                  <a:pt x="3099527" y="2238184"/>
                  <a:pt x="3123530" y="2251709"/>
                </a:cubicBezTo>
                <a:cubicBezTo>
                  <a:pt x="3147437" y="2265426"/>
                  <a:pt x="3166011" y="2284190"/>
                  <a:pt x="3179156" y="2308098"/>
                </a:cubicBezTo>
                <a:cubicBezTo>
                  <a:pt x="3192110" y="2331815"/>
                  <a:pt x="3198777" y="2358771"/>
                  <a:pt x="3198777" y="2388965"/>
                </a:cubicBezTo>
                <a:cubicBezTo>
                  <a:pt x="3198777" y="2399347"/>
                  <a:pt x="3198015" y="2410301"/>
                  <a:pt x="3196777" y="2422017"/>
                </a:cubicBezTo>
                <a:lnTo>
                  <a:pt x="2933506" y="2422017"/>
                </a:lnTo>
                <a:cubicBezTo>
                  <a:pt x="2935506" y="2454497"/>
                  <a:pt x="2946650" y="2479738"/>
                  <a:pt x="2966748" y="2497931"/>
                </a:cubicBezTo>
                <a:cubicBezTo>
                  <a:pt x="2987132" y="2516314"/>
                  <a:pt x="3011611" y="2525363"/>
                  <a:pt x="3040567" y="2525363"/>
                </a:cubicBezTo>
                <a:cubicBezTo>
                  <a:pt x="3064094" y="2525363"/>
                  <a:pt x="3083811" y="2519838"/>
                  <a:pt x="3099717" y="2508885"/>
                </a:cubicBezTo>
                <a:cubicBezTo>
                  <a:pt x="3115529" y="2497740"/>
                  <a:pt x="3126768" y="2483072"/>
                  <a:pt x="3133150" y="2464689"/>
                </a:cubicBezTo>
                <a:lnTo>
                  <a:pt x="3192110" y="2464689"/>
                </a:lnTo>
                <a:cubicBezTo>
                  <a:pt x="3183347" y="2496407"/>
                  <a:pt x="3165725" y="2522029"/>
                  <a:pt x="3139055" y="2542032"/>
                </a:cubicBezTo>
                <a:cubicBezTo>
                  <a:pt x="3112671" y="2561843"/>
                  <a:pt x="3079715" y="2571750"/>
                  <a:pt x="3040567" y="2571750"/>
                </a:cubicBezTo>
                <a:cubicBezTo>
                  <a:pt x="3009230" y="2571750"/>
                  <a:pt x="2981226" y="2564701"/>
                  <a:pt x="2956556" y="2550604"/>
                </a:cubicBezTo>
                <a:cubicBezTo>
                  <a:pt x="2931887" y="2536507"/>
                  <a:pt x="2912551" y="2516695"/>
                  <a:pt x="2898645" y="2490692"/>
                </a:cubicBezTo>
                <a:cubicBezTo>
                  <a:pt x="2884547" y="2464879"/>
                  <a:pt x="2877499" y="2434875"/>
                  <a:pt x="2877499" y="2400871"/>
                </a:cubicBezTo>
                <a:cubicBezTo>
                  <a:pt x="2877499" y="2366867"/>
                  <a:pt x="2884357" y="2337054"/>
                  <a:pt x="2898073" y="2311241"/>
                </a:cubicBezTo>
                <a:cubicBezTo>
                  <a:pt x="2911598" y="2285619"/>
                  <a:pt x="2930744" y="2265997"/>
                  <a:pt x="2955413" y="2252091"/>
                </a:cubicBezTo>
                <a:cubicBezTo>
                  <a:pt x="2980083" y="2238184"/>
                  <a:pt x="3008468" y="2231326"/>
                  <a:pt x="3040567" y="2231326"/>
                </a:cubicBezTo>
                <a:close/>
                <a:moveTo>
                  <a:pt x="2693479" y="2231326"/>
                </a:moveTo>
                <a:cubicBezTo>
                  <a:pt x="2729864" y="2231326"/>
                  <a:pt x="2759487" y="2240565"/>
                  <a:pt x="2781775" y="2258949"/>
                </a:cubicBezTo>
                <a:cubicBezTo>
                  <a:pt x="2804254" y="2277332"/>
                  <a:pt x="2816256" y="2302573"/>
                  <a:pt x="2817970" y="2334672"/>
                </a:cubicBezTo>
                <a:lnTo>
                  <a:pt x="2763202" y="2334672"/>
                </a:lnTo>
                <a:cubicBezTo>
                  <a:pt x="2762059" y="2317432"/>
                  <a:pt x="2755201" y="2303716"/>
                  <a:pt x="2742437" y="2293143"/>
                </a:cubicBezTo>
                <a:cubicBezTo>
                  <a:pt x="2729864" y="2282761"/>
                  <a:pt x="2712910" y="2277522"/>
                  <a:pt x="2691573" y="2277522"/>
                </a:cubicBezTo>
                <a:cubicBezTo>
                  <a:pt x="2671952" y="2277522"/>
                  <a:pt x="2656331" y="2281809"/>
                  <a:pt x="2644806" y="2290286"/>
                </a:cubicBezTo>
                <a:cubicBezTo>
                  <a:pt x="2633090" y="2298668"/>
                  <a:pt x="2627375" y="2309622"/>
                  <a:pt x="2627375" y="2323338"/>
                </a:cubicBezTo>
                <a:cubicBezTo>
                  <a:pt x="2627375" y="2334101"/>
                  <a:pt x="2630899" y="2343150"/>
                  <a:pt x="2637756" y="2350198"/>
                </a:cubicBezTo>
                <a:cubicBezTo>
                  <a:pt x="2644806" y="2357056"/>
                  <a:pt x="2653569" y="2362771"/>
                  <a:pt x="2664332" y="2367057"/>
                </a:cubicBezTo>
                <a:cubicBezTo>
                  <a:pt x="2674905" y="2371153"/>
                  <a:pt x="2689573" y="2375820"/>
                  <a:pt x="2708337" y="2381154"/>
                </a:cubicBezTo>
                <a:cubicBezTo>
                  <a:pt x="2732055" y="2387631"/>
                  <a:pt x="2751390" y="2393918"/>
                  <a:pt x="2766059" y="2400109"/>
                </a:cubicBezTo>
                <a:cubicBezTo>
                  <a:pt x="2780918" y="2406205"/>
                  <a:pt x="2793682" y="2415540"/>
                  <a:pt x="2804254" y="2427922"/>
                </a:cubicBezTo>
                <a:cubicBezTo>
                  <a:pt x="2815018" y="2440495"/>
                  <a:pt x="2820542" y="2456688"/>
                  <a:pt x="2820923" y="2476690"/>
                </a:cubicBezTo>
                <a:cubicBezTo>
                  <a:pt x="2820923" y="2494692"/>
                  <a:pt x="2815875" y="2510980"/>
                  <a:pt x="2805873" y="2525458"/>
                </a:cubicBezTo>
                <a:cubicBezTo>
                  <a:pt x="2795872" y="2539936"/>
                  <a:pt x="2781775" y="2551271"/>
                  <a:pt x="2763583" y="2559558"/>
                </a:cubicBezTo>
                <a:cubicBezTo>
                  <a:pt x="2745199" y="2567749"/>
                  <a:pt x="2724244" y="2571845"/>
                  <a:pt x="2700718" y="2571845"/>
                </a:cubicBezTo>
                <a:cubicBezTo>
                  <a:pt x="2675286" y="2571845"/>
                  <a:pt x="2652807" y="2567559"/>
                  <a:pt x="2632614" y="2558891"/>
                </a:cubicBezTo>
                <a:lnTo>
                  <a:pt x="2632614" y="2558796"/>
                </a:lnTo>
                <a:cubicBezTo>
                  <a:pt x="2612611" y="2550223"/>
                  <a:pt x="2596800" y="2538031"/>
                  <a:pt x="2585275" y="2522601"/>
                </a:cubicBezTo>
                <a:cubicBezTo>
                  <a:pt x="2573559" y="2507170"/>
                  <a:pt x="2567272" y="2489549"/>
                  <a:pt x="2565939" y="2469356"/>
                </a:cubicBezTo>
                <a:lnTo>
                  <a:pt x="2622517" y="2469356"/>
                </a:lnTo>
                <a:cubicBezTo>
                  <a:pt x="2624041" y="2485834"/>
                  <a:pt x="2631947" y="2499264"/>
                  <a:pt x="2645568" y="2509647"/>
                </a:cubicBezTo>
                <a:cubicBezTo>
                  <a:pt x="2659473" y="2520219"/>
                  <a:pt x="2677666" y="2525268"/>
                  <a:pt x="2699956" y="2525268"/>
                </a:cubicBezTo>
                <a:cubicBezTo>
                  <a:pt x="2720911" y="2525268"/>
                  <a:pt x="2737389" y="2520791"/>
                  <a:pt x="2749295" y="2511361"/>
                </a:cubicBezTo>
                <a:cubicBezTo>
                  <a:pt x="2761392" y="2502122"/>
                  <a:pt x="2767488" y="2490597"/>
                  <a:pt x="2767488" y="2476500"/>
                </a:cubicBezTo>
                <a:cubicBezTo>
                  <a:pt x="2767488" y="2462402"/>
                  <a:pt x="2761011" y="2451449"/>
                  <a:pt x="2748152" y="2444400"/>
                </a:cubicBezTo>
                <a:cubicBezTo>
                  <a:pt x="2735389" y="2437352"/>
                  <a:pt x="2715481" y="2430494"/>
                  <a:pt x="2688621" y="2423636"/>
                </a:cubicBezTo>
                <a:cubicBezTo>
                  <a:pt x="2664142" y="2417159"/>
                  <a:pt x="2644234" y="2410682"/>
                  <a:pt x="2628709" y="2404014"/>
                </a:cubicBezTo>
                <a:cubicBezTo>
                  <a:pt x="2613469" y="2397347"/>
                  <a:pt x="2600134" y="2387536"/>
                  <a:pt x="2589180" y="2374677"/>
                </a:cubicBezTo>
                <a:cubicBezTo>
                  <a:pt x="2578036" y="2361533"/>
                  <a:pt x="2572511" y="2344293"/>
                  <a:pt x="2572511" y="2323242"/>
                </a:cubicBezTo>
                <a:cubicBezTo>
                  <a:pt x="2572511" y="2306383"/>
                  <a:pt x="2577559" y="2290953"/>
                  <a:pt x="2587561" y="2276855"/>
                </a:cubicBezTo>
                <a:cubicBezTo>
                  <a:pt x="2597562" y="2262949"/>
                  <a:pt x="2611849" y="2251805"/>
                  <a:pt x="2630233" y="2243613"/>
                </a:cubicBezTo>
                <a:cubicBezTo>
                  <a:pt x="2648616" y="2235422"/>
                  <a:pt x="2669761" y="2231326"/>
                  <a:pt x="2693479" y="2231326"/>
                </a:cubicBezTo>
                <a:close/>
                <a:moveTo>
                  <a:pt x="1928526" y="2231326"/>
                </a:moveTo>
                <a:cubicBezTo>
                  <a:pt x="1957863" y="2231326"/>
                  <a:pt x="1982342" y="2237613"/>
                  <a:pt x="2003678" y="2249900"/>
                </a:cubicBezTo>
                <a:cubicBezTo>
                  <a:pt x="2024824" y="2262473"/>
                  <a:pt x="2040635" y="2278094"/>
                  <a:pt x="2051208" y="2296858"/>
                </a:cubicBezTo>
                <a:lnTo>
                  <a:pt x="2051208" y="2236755"/>
                </a:lnTo>
                <a:lnTo>
                  <a:pt x="2106453" y="2236755"/>
                </a:lnTo>
                <a:lnTo>
                  <a:pt x="2106453" y="2566225"/>
                </a:lnTo>
                <a:lnTo>
                  <a:pt x="2051208" y="2566225"/>
                </a:lnTo>
                <a:lnTo>
                  <a:pt x="2051208" y="2504979"/>
                </a:lnTo>
                <a:cubicBezTo>
                  <a:pt x="2040254" y="2524125"/>
                  <a:pt x="2024157" y="2540031"/>
                  <a:pt x="2002630" y="2552700"/>
                </a:cubicBezTo>
                <a:cubicBezTo>
                  <a:pt x="1981294" y="2565273"/>
                  <a:pt x="1956244" y="2571654"/>
                  <a:pt x="1927859" y="2571654"/>
                </a:cubicBezTo>
                <a:cubicBezTo>
                  <a:pt x="1899475" y="2571654"/>
                  <a:pt x="1872043" y="2564415"/>
                  <a:pt x="1848421" y="2549937"/>
                </a:cubicBezTo>
                <a:cubicBezTo>
                  <a:pt x="1824703" y="2535459"/>
                  <a:pt x="1806130" y="2515266"/>
                  <a:pt x="1792604" y="2489263"/>
                </a:cubicBezTo>
                <a:cubicBezTo>
                  <a:pt x="1778888" y="2463260"/>
                  <a:pt x="1772031" y="2433447"/>
                  <a:pt x="1772031" y="2400204"/>
                </a:cubicBezTo>
                <a:cubicBezTo>
                  <a:pt x="1772031" y="2366962"/>
                  <a:pt x="1778888" y="2336958"/>
                  <a:pt x="1792604" y="2311526"/>
                </a:cubicBezTo>
                <a:lnTo>
                  <a:pt x="1792699" y="2311622"/>
                </a:lnTo>
                <a:cubicBezTo>
                  <a:pt x="1806225" y="2286190"/>
                  <a:pt x="1824989" y="2266378"/>
                  <a:pt x="1848897" y="2252281"/>
                </a:cubicBezTo>
                <a:cubicBezTo>
                  <a:pt x="1872805" y="2238375"/>
                  <a:pt x="1899189" y="2231326"/>
                  <a:pt x="1928526" y="2231326"/>
                </a:cubicBezTo>
                <a:close/>
                <a:moveTo>
                  <a:pt x="1567815" y="2231326"/>
                </a:moveTo>
                <a:cubicBezTo>
                  <a:pt x="1608296" y="2231326"/>
                  <a:pt x="1641824" y="2241137"/>
                  <a:pt x="1668018" y="2260663"/>
                </a:cubicBezTo>
                <a:cubicBezTo>
                  <a:pt x="1694212" y="2280475"/>
                  <a:pt x="1711643" y="2307621"/>
                  <a:pt x="1720120" y="2342483"/>
                </a:cubicBezTo>
                <a:lnTo>
                  <a:pt x="1660970" y="2342483"/>
                </a:lnTo>
                <a:cubicBezTo>
                  <a:pt x="1655445" y="2322480"/>
                  <a:pt x="1644491" y="2306669"/>
                  <a:pt x="1628299" y="2295144"/>
                </a:cubicBezTo>
                <a:cubicBezTo>
                  <a:pt x="1612011" y="2283428"/>
                  <a:pt x="1591914" y="2277522"/>
                  <a:pt x="1567815" y="2277522"/>
                </a:cubicBezTo>
                <a:cubicBezTo>
                  <a:pt x="1536669" y="2277522"/>
                  <a:pt x="1511427" y="2288286"/>
                  <a:pt x="1492091" y="2309812"/>
                </a:cubicBezTo>
                <a:cubicBezTo>
                  <a:pt x="1472946" y="2331148"/>
                  <a:pt x="1463326" y="2361723"/>
                  <a:pt x="1463326" y="2400871"/>
                </a:cubicBezTo>
                <a:cubicBezTo>
                  <a:pt x="1463326" y="2440019"/>
                  <a:pt x="1472946" y="2471356"/>
                  <a:pt x="1492091" y="2492883"/>
                </a:cubicBezTo>
                <a:cubicBezTo>
                  <a:pt x="1511427" y="2514600"/>
                  <a:pt x="1536764" y="2525363"/>
                  <a:pt x="1567815" y="2525363"/>
                </a:cubicBezTo>
                <a:cubicBezTo>
                  <a:pt x="1591914" y="2525363"/>
                  <a:pt x="1612011" y="2519648"/>
                  <a:pt x="1628108" y="2508503"/>
                </a:cubicBezTo>
                <a:cubicBezTo>
                  <a:pt x="1643920" y="2497359"/>
                  <a:pt x="1655160" y="2481262"/>
                  <a:pt x="1660970" y="2460307"/>
                </a:cubicBezTo>
                <a:lnTo>
                  <a:pt x="1720120" y="2460307"/>
                </a:lnTo>
                <a:cubicBezTo>
                  <a:pt x="1711071" y="2493930"/>
                  <a:pt x="1693545" y="2520981"/>
                  <a:pt x="1667065" y="2541365"/>
                </a:cubicBezTo>
                <a:cubicBezTo>
                  <a:pt x="1640682" y="2561558"/>
                  <a:pt x="1607535" y="2571750"/>
                  <a:pt x="1567815" y="2571750"/>
                </a:cubicBezTo>
                <a:cubicBezTo>
                  <a:pt x="1536669" y="2571750"/>
                  <a:pt x="1508856" y="2564701"/>
                  <a:pt x="1484662" y="2550604"/>
                </a:cubicBezTo>
                <a:cubicBezTo>
                  <a:pt x="1460373" y="2536507"/>
                  <a:pt x="1441419" y="2516695"/>
                  <a:pt x="1427893" y="2491073"/>
                </a:cubicBezTo>
                <a:cubicBezTo>
                  <a:pt x="1414177" y="2465451"/>
                  <a:pt x="1407319" y="2435256"/>
                  <a:pt x="1407319" y="2400871"/>
                </a:cubicBezTo>
                <a:cubicBezTo>
                  <a:pt x="1407319" y="2366486"/>
                  <a:pt x="1414177" y="2337054"/>
                  <a:pt x="1427893" y="2311622"/>
                </a:cubicBezTo>
                <a:cubicBezTo>
                  <a:pt x="1441419" y="2286190"/>
                  <a:pt x="1460373" y="2266378"/>
                  <a:pt x="1484662" y="2252281"/>
                </a:cubicBezTo>
                <a:cubicBezTo>
                  <a:pt x="1508951" y="2238375"/>
                  <a:pt x="1536764" y="2231326"/>
                  <a:pt x="1567815" y="2231326"/>
                </a:cubicBezTo>
                <a:close/>
                <a:moveTo>
                  <a:pt x="1197484" y="2231326"/>
                </a:moveTo>
                <a:cubicBezTo>
                  <a:pt x="1229583" y="2231326"/>
                  <a:pt x="1256444" y="2238184"/>
                  <a:pt x="1280447" y="2251709"/>
                </a:cubicBezTo>
                <a:cubicBezTo>
                  <a:pt x="1304355" y="2265426"/>
                  <a:pt x="1322928" y="2284190"/>
                  <a:pt x="1336073" y="2308098"/>
                </a:cubicBezTo>
                <a:cubicBezTo>
                  <a:pt x="1349027" y="2331815"/>
                  <a:pt x="1355694" y="2358771"/>
                  <a:pt x="1355694" y="2388965"/>
                </a:cubicBezTo>
                <a:cubicBezTo>
                  <a:pt x="1355694" y="2399347"/>
                  <a:pt x="1354932" y="2410301"/>
                  <a:pt x="1353693" y="2422017"/>
                </a:cubicBezTo>
                <a:lnTo>
                  <a:pt x="1090422" y="2422017"/>
                </a:lnTo>
                <a:cubicBezTo>
                  <a:pt x="1092422" y="2454497"/>
                  <a:pt x="1103568" y="2479738"/>
                  <a:pt x="1123664" y="2497931"/>
                </a:cubicBezTo>
                <a:cubicBezTo>
                  <a:pt x="1144049" y="2516314"/>
                  <a:pt x="1168528" y="2525363"/>
                  <a:pt x="1197484" y="2525363"/>
                </a:cubicBezTo>
                <a:cubicBezTo>
                  <a:pt x="1221011" y="2525363"/>
                  <a:pt x="1240727" y="2519838"/>
                  <a:pt x="1256633" y="2508885"/>
                </a:cubicBezTo>
                <a:cubicBezTo>
                  <a:pt x="1272445" y="2497740"/>
                  <a:pt x="1283684" y="2483072"/>
                  <a:pt x="1290066" y="2464689"/>
                </a:cubicBezTo>
                <a:lnTo>
                  <a:pt x="1349027" y="2464689"/>
                </a:lnTo>
                <a:cubicBezTo>
                  <a:pt x="1340264" y="2496407"/>
                  <a:pt x="1322642" y="2522029"/>
                  <a:pt x="1295971" y="2542032"/>
                </a:cubicBezTo>
                <a:cubicBezTo>
                  <a:pt x="1269587" y="2561843"/>
                  <a:pt x="1236632" y="2571750"/>
                  <a:pt x="1197484" y="2571750"/>
                </a:cubicBezTo>
                <a:cubicBezTo>
                  <a:pt x="1166146" y="2571750"/>
                  <a:pt x="1138143" y="2564701"/>
                  <a:pt x="1113473" y="2550604"/>
                </a:cubicBezTo>
                <a:cubicBezTo>
                  <a:pt x="1088803" y="2536507"/>
                  <a:pt x="1069467" y="2516695"/>
                  <a:pt x="1055561" y="2490692"/>
                </a:cubicBezTo>
                <a:cubicBezTo>
                  <a:pt x="1041464" y="2464879"/>
                  <a:pt x="1034416" y="2434875"/>
                  <a:pt x="1034416" y="2400871"/>
                </a:cubicBezTo>
                <a:cubicBezTo>
                  <a:pt x="1034416" y="2366867"/>
                  <a:pt x="1041273" y="2337054"/>
                  <a:pt x="1054989" y="2311241"/>
                </a:cubicBezTo>
                <a:cubicBezTo>
                  <a:pt x="1068515" y="2285619"/>
                  <a:pt x="1087660" y="2265997"/>
                  <a:pt x="1112331" y="2252091"/>
                </a:cubicBezTo>
                <a:cubicBezTo>
                  <a:pt x="1137000" y="2238184"/>
                  <a:pt x="1165385" y="2231326"/>
                  <a:pt x="1197484" y="2231326"/>
                </a:cubicBezTo>
                <a:close/>
                <a:moveTo>
                  <a:pt x="5694041" y="2230945"/>
                </a:moveTo>
                <a:cubicBezTo>
                  <a:pt x="5721664" y="2230945"/>
                  <a:pt x="5746143" y="2237232"/>
                  <a:pt x="5767289" y="2249519"/>
                </a:cubicBezTo>
                <a:cubicBezTo>
                  <a:pt x="5788624" y="2262092"/>
                  <a:pt x="5804436" y="2280284"/>
                  <a:pt x="5814818" y="2304287"/>
                </a:cubicBezTo>
                <a:cubicBezTo>
                  <a:pt x="5824058" y="2280951"/>
                  <a:pt x="5839298" y="2262949"/>
                  <a:pt x="5860443" y="2250090"/>
                </a:cubicBezTo>
                <a:cubicBezTo>
                  <a:pt x="5881779" y="2237327"/>
                  <a:pt x="5905496" y="2230945"/>
                  <a:pt x="5931499" y="2230945"/>
                </a:cubicBezTo>
                <a:cubicBezTo>
                  <a:pt x="5957503" y="2230945"/>
                  <a:pt x="5980077" y="2236184"/>
                  <a:pt x="5999984" y="2246757"/>
                </a:cubicBezTo>
                <a:lnTo>
                  <a:pt x="5999984" y="2246661"/>
                </a:lnTo>
                <a:cubicBezTo>
                  <a:pt x="6020177" y="2257424"/>
                  <a:pt x="6035798" y="2273236"/>
                  <a:pt x="6047514" y="2294382"/>
                </a:cubicBezTo>
                <a:cubicBezTo>
                  <a:pt x="6059039" y="2315717"/>
                  <a:pt x="6064945" y="2341530"/>
                  <a:pt x="6064945" y="2372105"/>
                </a:cubicBezTo>
                <a:lnTo>
                  <a:pt x="6064945" y="2566320"/>
                </a:lnTo>
                <a:lnTo>
                  <a:pt x="6010748" y="2566320"/>
                </a:lnTo>
                <a:lnTo>
                  <a:pt x="6010748" y="2380011"/>
                </a:lnTo>
                <a:cubicBezTo>
                  <a:pt x="6010748" y="2347150"/>
                  <a:pt x="6002747" y="2321909"/>
                  <a:pt x="5986459" y="2304478"/>
                </a:cubicBezTo>
                <a:cubicBezTo>
                  <a:pt x="5970171" y="2287047"/>
                  <a:pt x="5948264" y="2278475"/>
                  <a:pt x="5920736" y="2278475"/>
                </a:cubicBezTo>
                <a:cubicBezTo>
                  <a:pt x="5893209" y="2278475"/>
                  <a:pt x="5869682" y="2287524"/>
                  <a:pt x="5852823" y="2305716"/>
                </a:cubicBezTo>
                <a:cubicBezTo>
                  <a:pt x="5835964" y="2324099"/>
                  <a:pt x="5827582" y="2350388"/>
                  <a:pt x="5827582" y="2384774"/>
                </a:cubicBezTo>
                <a:lnTo>
                  <a:pt x="5827582" y="2566416"/>
                </a:lnTo>
                <a:lnTo>
                  <a:pt x="5773385" y="2566416"/>
                </a:lnTo>
                <a:lnTo>
                  <a:pt x="5773385" y="2380107"/>
                </a:lnTo>
                <a:cubicBezTo>
                  <a:pt x="5773385" y="2347245"/>
                  <a:pt x="5765383" y="2322004"/>
                  <a:pt x="5749096" y="2304573"/>
                </a:cubicBezTo>
                <a:cubicBezTo>
                  <a:pt x="5732808" y="2287142"/>
                  <a:pt x="5710901" y="2278570"/>
                  <a:pt x="5683088" y="2278570"/>
                </a:cubicBezTo>
                <a:cubicBezTo>
                  <a:pt x="5655274" y="2278570"/>
                  <a:pt x="5632033" y="2287619"/>
                  <a:pt x="5615175" y="2305812"/>
                </a:cubicBezTo>
                <a:cubicBezTo>
                  <a:pt x="5598315" y="2324195"/>
                  <a:pt x="5589933" y="2350484"/>
                  <a:pt x="5589933" y="2384869"/>
                </a:cubicBezTo>
                <a:lnTo>
                  <a:pt x="5589933" y="2566511"/>
                </a:lnTo>
                <a:lnTo>
                  <a:pt x="5535355" y="2566511"/>
                </a:lnTo>
                <a:lnTo>
                  <a:pt x="5535355" y="2237041"/>
                </a:lnTo>
                <a:lnTo>
                  <a:pt x="5589933" y="2237041"/>
                </a:lnTo>
                <a:lnTo>
                  <a:pt x="5589933" y="2284380"/>
                </a:lnTo>
                <a:cubicBezTo>
                  <a:pt x="5600696" y="2267140"/>
                  <a:pt x="5615365" y="2253995"/>
                  <a:pt x="5633558" y="2244661"/>
                </a:cubicBezTo>
                <a:cubicBezTo>
                  <a:pt x="5651750" y="2235422"/>
                  <a:pt x="5671943" y="2230945"/>
                  <a:pt x="5694041" y="2230945"/>
                </a:cubicBezTo>
                <a:close/>
                <a:moveTo>
                  <a:pt x="3590255" y="2230945"/>
                </a:moveTo>
                <a:cubicBezTo>
                  <a:pt x="3617877" y="2230945"/>
                  <a:pt x="3642356" y="2237232"/>
                  <a:pt x="3663502" y="2249519"/>
                </a:cubicBezTo>
                <a:cubicBezTo>
                  <a:pt x="3684838" y="2262092"/>
                  <a:pt x="3700649" y="2280284"/>
                  <a:pt x="3711031" y="2304287"/>
                </a:cubicBezTo>
                <a:cubicBezTo>
                  <a:pt x="3720271" y="2280951"/>
                  <a:pt x="3735511" y="2262949"/>
                  <a:pt x="3756656" y="2250090"/>
                </a:cubicBezTo>
                <a:cubicBezTo>
                  <a:pt x="3777993" y="2237327"/>
                  <a:pt x="3801710" y="2230945"/>
                  <a:pt x="3827713" y="2230945"/>
                </a:cubicBezTo>
                <a:cubicBezTo>
                  <a:pt x="3853716" y="2230945"/>
                  <a:pt x="3876290" y="2236184"/>
                  <a:pt x="3896198" y="2246757"/>
                </a:cubicBezTo>
                <a:lnTo>
                  <a:pt x="3896198" y="2246661"/>
                </a:lnTo>
                <a:cubicBezTo>
                  <a:pt x="3916391" y="2257424"/>
                  <a:pt x="3932012" y="2273236"/>
                  <a:pt x="3943727" y="2294382"/>
                </a:cubicBezTo>
                <a:cubicBezTo>
                  <a:pt x="3955253" y="2315717"/>
                  <a:pt x="3961158" y="2341530"/>
                  <a:pt x="3961158" y="2372105"/>
                </a:cubicBezTo>
                <a:lnTo>
                  <a:pt x="3961158" y="2566320"/>
                </a:lnTo>
                <a:lnTo>
                  <a:pt x="3906961" y="2566320"/>
                </a:lnTo>
                <a:lnTo>
                  <a:pt x="3906961" y="2380011"/>
                </a:lnTo>
                <a:cubicBezTo>
                  <a:pt x="3906961" y="2347150"/>
                  <a:pt x="3898960" y="2321909"/>
                  <a:pt x="3882672" y="2304478"/>
                </a:cubicBezTo>
                <a:cubicBezTo>
                  <a:pt x="3866384" y="2287047"/>
                  <a:pt x="3844477" y="2278475"/>
                  <a:pt x="3816950" y="2278475"/>
                </a:cubicBezTo>
                <a:cubicBezTo>
                  <a:pt x="3789422" y="2278475"/>
                  <a:pt x="3765896" y="2287524"/>
                  <a:pt x="3749036" y="2305716"/>
                </a:cubicBezTo>
                <a:cubicBezTo>
                  <a:pt x="3732177" y="2324099"/>
                  <a:pt x="3723795" y="2350388"/>
                  <a:pt x="3723795" y="2384774"/>
                </a:cubicBezTo>
                <a:lnTo>
                  <a:pt x="3723795" y="2566416"/>
                </a:lnTo>
                <a:lnTo>
                  <a:pt x="3669598" y="2566416"/>
                </a:lnTo>
                <a:lnTo>
                  <a:pt x="3669598" y="2380107"/>
                </a:lnTo>
                <a:cubicBezTo>
                  <a:pt x="3669598" y="2347245"/>
                  <a:pt x="3661597" y="2322004"/>
                  <a:pt x="3645309" y="2304573"/>
                </a:cubicBezTo>
                <a:cubicBezTo>
                  <a:pt x="3629021" y="2287142"/>
                  <a:pt x="3607114" y="2278570"/>
                  <a:pt x="3579301" y="2278570"/>
                </a:cubicBezTo>
                <a:cubicBezTo>
                  <a:pt x="3551488" y="2278570"/>
                  <a:pt x="3528247" y="2287619"/>
                  <a:pt x="3511388" y="2305812"/>
                </a:cubicBezTo>
                <a:cubicBezTo>
                  <a:pt x="3494528" y="2324195"/>
                  <a:pt x="3486146" y="2350484"/>
                  <a:pt x="3486146" y="2384869"/>
                </a:cubicBezTo>
                <a:lnTo>
                  <a:pt x="3486146" y="2566511"/>
                </a:lnTo>
                <a:lnTo>
                  <a:pt x="3431568" y="2566511"/>
                </a:lnTo>
                <a:lnTo>
                  <a:pt x="3431568" y="2237041"/>
                </a:lnTo>
                <a:lnTo>
                  <a:pt x="3486146" y="2237041"/>
                </a:lnTo>
                <a:lnTo>
                  <a:pt x="3486146" y="2284380"/>
                </a:lnTo>
                <a:cubicBezTo>
                  <a:pt x="3496910" y="2267140"/>
                  <a:pt x="3511578" y="2253995"/>
                  <a:pt x="3529771" y="2244661"/>
                </a:cubicBezTo>
                <a:cubicBezTo>
                  <a:pt x="3547964" y="2235422"/>
                  <a:pt x="3568156" y="2230945"/>
                  <a:pt x="3590255" y="2230945"/>
                </a:cubicBezTo>
                <a:close/>
                <a:moveTo>
                  <a:pt x="7532843" y="2230850"/>
                </a:moveTo>
                <a:lnTo>
                  <a:pt x="7532843" y="2287428"/>
                </a:lnTo>
                <a:lnTo>
                  <a:pt x="7518365" y="2287428"/>
                </a:lnTo>
                <a:cubicBezTo>
                  <a:pt x="7457119" y="2287428"/>
                  <a:pt x="7426353" y="2320671"/>
                  <a:pt x="7426353" y="2387250"/>
                </a:cubicBezTo>
                <a:lnTo>
                  <a:pt x="7426353" y="2566320"/>
                </a:lnTo>
                <a:lnTo>
                  <a:pt x="7371775" y="2566320"/>
                </a:lnTo>
                <a:lnTo>
                  <a:pt x="7371775" y="2236851"/>
                </a:lnTo>
                <a:lnTo>
                  <a:pt x="7426353" y="2236851"/>
                </a:lnTo>
                <a:lnTo>
                  <a:pt x="7426353" y="2290286"/>
                </a:lnTo>
                <a:cubicBezTo>
                  <a:pt x="7435973" y="2271522"/>
                  <a:pt x="7449689" y="2256853"/>
                  <a:pt x="7467692" y="2246471"/>
                </a:cubicBezTo>
                <a:cubicBezTo>
                  <a:pt x="7485504" y="2235898"/>
                  <a:pt x="7507220" y="2230850"/>
                  <a:pt x="7532843" y="2230850"/>
                </a:cubicBezTo>
                <a:close/>
                <a:moveTo>
                  <a:pt x="741046" y="2192178"/>
                </a:moveTo>
                <a:lnTo>
                  <a:pt x="741046" y="2328005"/>
                </a:lnTo>
                <a:lnTo>
                  <a:pt x="833057" y="2328005"/>
                </a:lnTo>
                <a:cubicBezTo>
                  <a:pt x="858679" y="2328005"/>
                  <a:pt x="878683" y="2322099"/>
                  <a:pt x="892588" y="2310003"/>
                </a:cubicBezTo>
                <a:cubicBezTo>
                  <a:pt x="906686" y="2298096"/>
                  <a:pt x="913734" y="2281428"/>
                  <a:pt x="913734" y="2260092"/>
                </a:cubicBezTo>
                <a:cubicBezTo>
                  <a:pt x="913734" y="2238755"/>
                  <a:pt x="906686" y="2222277"/>
                  <a:pt x="892588" y="2210180"/>
                </a:cubicBezTo>
                <a:cubicBezTo>
                  <a:pt x="878683" y="2198274"/>
                  <a:pt x="858298" y="2192178"/>
                  <a:pt x="831914" y="2192178"/>
                </a:cubicBezTo>
                <a:close/>
                <a:moveTo>
                  <a:pt x="6791989" y="2153983"/>
                </a:moveTo>
                <a:lnTo>
                  <a:pt x="6846758" y="2153983"/>
                </a:lnTo>
                <a:lnTo>
                  <a:pt x="6846758" y="2236946"/>
                </a:lnTo>
                <a:lnTo>
                  <a:pt x="6932673" y="2236946"/>
                </a:lnTo>
                <a:lnTo>
                  <a:pt x="6932673" y="2281999"/>
                </a:lnTo>
                <a:lnTo>
                  <a:pt x="6846758" y="2281999"/>
                </a:lnTo>
                <a:lnTo>
                  <a:pt x="6846758" y="2476118"/>
                </a:lnTo>
                <a:cubicBezTo>
                  <a:pt x="6846758" y="2492216"/>
                  <a:pt x="6850091" y="2503550"/>
                  <a:pt x="6856949" y="2510218"/>
                </a:cubicBezTo>
                <a:cubicBezTo>
                  <a:pt x="6863807" y="2516885"/>
                  <a:pt x="6875523" y="2520029"/>
                  <a:pt x="6892382" y="2520029"/>
                </a:cubicBezTo>
                <a:lnTo>
                  <a:pt x="6932673" y="2520029"/>
                </a:lnTo>
                <a:lnTo>
                  <a:pt x="6932673" y="2566416"/>
                </a:lnTo>
                <a:lnTo>
                  <a:pt x="6883333" y="2566416"/>
                </a:lnTo>
                <a:cubicBezTo>
                  <a:pt x="6852758" y="2566416"/>
                  <a:pt x="6830089" y="2559367"/>
                  <a:pt x="6814848" y="2545270"/>
                </a:cubicBezTo>
                <a:cubicBezTo>
                  <a:pt x="6799609" y="2531364"/>
                  <a:pt x="6791989" y="2508313"/>
                  <a:pt x="6791989" y="2476214"/>
                </a:cubicBezTo>
                <a:lnTo>
                  <a:pt x="6791989" y="2281999"/>
                </a:lnTo>
                <a:lnTo>
                  <a:pt x="6749317" y="2281999"/>
                </a:lnTo>
                <a:lnTo>
                  <a:pt x="6749317" y="2236946"/>
                </a:lnTo>
                <a:lnTo>
                  <a:pt x="6791989" y="2236946"/>
                </a:lnTo>
                <a:close/>
                <a:moveTo>
                  <a:pt x="6573199" y="2153983"/>
                </a:moveTo>
                <a:lnTo>
                  <a:pt x="6627968" y="2153983"/>
                </a:lnTo>
                <a:lnTo>
                  <a:pt x="6627968" y="2236946"/>
                </a:lnTo>
                <a:lnTo>
                  <a:pt x="6713883" y="2236946"/>
                </a:lnTo>
                <a:lnTo>
                  <a:pt x="6713883" y="2281999"/>
                </a:lnTo>
                <a:lnTo>
                  <a:pt x="6627968" y="2281999"/>
                </a:lnTo>
                <a:lnTo>
                  <a:pt x="6627968" y="2476118"/>
                </a:lnTo>
                <a:cubicBezTo>
                  <a:pt x="6627968" y="2492216"/>
                  <a:pt x="6631302" y="2503550"/>
                  <a:pt x="6638159" y="2510218"/>
                </a:cubicBezTo>
                <a:cubicBezTo>
                  <a:pt x="6645018" y="2516885"/>
                  <a:pt x="6656733" y="2520029"/>
                  <a:pt x="6673593" y="2520029"/>
                </a:cubicBezTo>
                <a:lnTo>
                  <a:pt x="6713883" y="2520029"/>
                </a:lnTo>
                <a:lnTo>
                  <a:pt x="6713883" y="2566416"/>
                </a:lnTo>
                <a:lnTo>
                  <a:pt x="6664544" y="2566416"/>
                </a:lnTo>
                <a:cubicBezTo>
                  <a:pt x="6633968" y="2566416"/>
                  <a:pt x="6611299" y="2559367"/>
                  <a:pt x="6596059" y="2545270"/>
                </a:cubicBezTo>
                <a:cubicBezTo>
                  <a:pt x="6580819" y="2531364"/>
                  <a:pt x="6573199" y="2508313"/>
                  <a:pt x="6573199" y="2476214"/>
                </a:cubicBezTo>
                <a:lnTo>
                  <a:pt x="6573199" y="2281999"/>
                </a:lnTo>
                <a:lnTo>
                  <a:pt x="6530527" y="2281999"/>
                </a:lnTo>
                <a:lnTo>
                  <a:pt x="6530527" y="2236946"/>
                </a:lnTo>
                <a:lnTo>
                  <a:pt x="6573199" y="2236946"/>
                </a:lnTo>
                <a:close/>
                <a:moveTo>
                  <a:pt x="4469127" y="2153983"/>
                </a:moveTo>
                <a:lnTo>
                  <a:pt x="4523896" y="2153983"/>
                </a:lnTo>
                <a:lnTo>
                  <a:pt x="4523896" y="2236946"/>
                </a:lnTo>
                <a:lnTo>
                  <a:pt x="4609811" y="2236946"/>
                </a:lnTo>
                <a:lnTo>
                  <a:pt x="4609811" y="2281999"/>
                </a:lnTo>
                <a:lnTo>
                  <a:pt x="4523896" y="2281999"/>
                </a:lnTo>
                <a:lnTo>
                  <a:pt x="4523896" y="2476118"/>
                </a:lnTo>
                <a:cubicBezTo>
                  <a:pt x="4523896" y="2492216"/>
                  <a:pt x="4527229" y="2503550"/>
                  <a:pt x="4534087" y="2510218"/>
                </a:cubicBezTo>
                <a:cubicBezTo>
                  <a:pt x="4540945" y="2516885"/>
                  <a:pt x="4552661" y="2520029"/>
                  <a:pt x="4569520" y="2520029"/>
                </a:cubicBezTo>
                <a:lnTo>
                  <a:pt x="4609811" y="2520029"/>
                </a:lnTo>
                <a:lnTo>
                  <a:pt x="4609811" y="2566416"/>
                </a:lnTo>
                <a:lnTo>
                  <a:pt x="4560472" y="2566416"/>
                </a:lnTo>
                <a:cubicBezTo>
                  <a:pt x="4529896" y="2566416"/>
                  <a:pt x="4507227" y="2559367"/>
                  <a:pt x="4491987" y="2545270"/>
                </a:cubicBezTo>
                <a:cubicBezTo>
                  <a:pt x="4476747" y="2531364"/>
                  <a:pt x="4469127" y="2508313"/>
                  <a:pt x="4469127" y="2476214"/>
                </a:cubicBezTo>
                <a:lnTo>
                  <a:pt x="4469127" y="2281999"/>
                </a:lnTo>
                <a:lnTo>
                  <a:pt x="4426455" y="2281999"/>
                </a:lnTo>
                <a:lnTo>
                  <a:pt x="4426455" y="2236946"/>
                </a:lnTo>
                <a:lnTo>
                  <a:pt x="4469127" y="2236946"/>
                </a:lnTo>
                <a:close/>
                <a:moveTo>
                  <a:pt x="7921939" y="2147125"/>
                </a:moveTo>
                <a:lnTo>
                  <a:pt x="7980899" y="2147125"/>
                </a:lnTo>
                <a:lnTo>
                  <a:pt x="7974231" y="2447829"/>
                </a:lnTo>
                <a:lnTo>
                  <a:pt x="7928607" y="2447829"/>
                </a:lnTo>
                <a:close/>
                <a:moveTo>
                  <a:pt x="686276" y="2147125"/>
                </a:moveTo>
                <a:lnTo>
                  <a:pt x="836581" y="2147125"/>
                </a:lnTo>
                <a:cubicBezTo>
                  <a:pt x="864966" y="2147125"/>
                  <a:pt x="889255" y="2151792"/>
                  <a:pt x="909162" y="2161222"/>
                </a:cubicBezTo>
                <a:cubicBezTo>
                  <a:pt x="929355" y="2170652"/>
                  <a:pt x="944215" y="2183320"/>
                  <a:pt x="954406" y="2199417"/>
                </a:cubicBezTo>
                <a:cubicBezTo>
                  <a:pt x="964408" y="2215515"/>
                  <a:pt x="969266" y="2233517"/>
                  <a:pt x="969266" y="2253615"/>
                </a:cubicBezTo>
                <a:cubicBezTo>
                  <a:pt x="969266" y="2278475"/>
                  <a:pt x="962597" y="2298858"/>
                  <a:pt x="949263" y="2315051"/>
                </a:cubicBezTo>
                <a:cubicBezTo>
                  <a:pt x="935738" y="2331338"/>
                  <a:pt x="917925" y="2343054"/>
                  <a:pt x="896017" y="2350293"/>
                </a:cubicBezTo>
                <a:cubicBezTo>
                  <a:pt x="911068" y="2352675"/>
                  <a:pt x="925164" y="2358866"/>
                  <a:pt x="937738" y="2368867"/>
                </a:cubicBezTo>
                <a:lnTo>
                  <a:pt x="937927" y="2368962"/>
                </a:lnTo>
                <a:cubicBezTo>
                  <a:pt x="950692" y="2379154"/>
                  <a:pt x="960597" y="2391441"/>
                  <a:pt x="968026" y="2406396"/>
                </a:cubicBezTo>
                <a:cubicBezTo>
                  <a:pt x="975457" y="2421255"/>
                  <a:pt x="979171" y="2437161"/>
                  <a:pt x="979171" y="2453925"/>
                </a:cubicBezTo>
                <a:cubicBezTo>
                  <a:pt x="979171" y="2475071"/>
                  <a:pt x="973646" y="2494216"/>
                  <a:pt x="962883" y="2511266"/>
                </a:cubicBezTo>
                <a:cubicBezTo>
                  <a:pt x="951929" y="2528316"/>
                  <a:pt x="936309" y="2541841"/>
                  <a:pt x="915734" y="2551557"/>
                </a:cubicBezTo>
                <a:cubicBezTo>
                  <a:pt x="894971" y="2561367"/>
                  <a:pt x="870681" y="2566225"/>
                  <a:pt x="842487" y="2566225"/>
                </a:cubicBezTo>
                <a:lnTo>
                  <a:pt x="686276" y="2566225"/>
                </a:lnTo>
                <a:close/>
                <a:moveTo>
                  <a:pt x="4676295" y="2121503"/>
                </a:moveTo>
                <a:lnTo>
                  <a:pt x="4730873" y="2121503"/>
                </a:lnTo>
                <a:lnTo>
                  <a:pt x="4730873" y="2283809"/>
                </a:lnTo>
                <a:cubicBezTo>
                  <a:pt x="4741636" y="2266950"/>
                  <a:pt x="4756686" y="2254091"/>
                  <a:pt x="4775736" y="2244661"/>
                </a:cubicBezTo>
                <a:cubicBezTo>
                  <a:pt x="4794691" y="2235422"/>
                  <a:pt x="4816027" y="2230945"/>
                  <a:pt x="4839744" y="2230945"/>
                </a:cubicBezTo>
                <a:cubicBezTo>
                  <a:pt x="4864604" y="2230945"/>
                  <a:pt x="4887083" y="2236184"/>
                  <a:pt x="4907086" y="2246757"/>
                </a:cubicBezTo>
                <a:lnTo>
                  <a:pt x="4906990" y="2246661"/>
                </a:lnTo>
                <a:cubicBezTo>
                  <a:pt x="4927183" y="2257425"/>
                  <a:pt x="4942804" y="2273236"/>
                  <a:pt x="4954139" y="2294382"/>
                </a:cubicBezTo>
                <a:cubicBezTo>
                  <a:pt x="4965665" y="2315718"/>
                  <a:pt x="4971379" y="2341531"/>
                  <a:pt x="4971379" y="2372106"/>
                </a:cubicBezTo>
                <a:lnTo>
                  <a:pt x="4971379" y="2566320"/>
                </a:lnTo>
                <a:lnTo>
                  <a:pt x="4917182" y="2566320"/>
                </a:lnTo>
                <a:lnTo>
                  <a:pt x="4917182" y="2380012"/>
                </a:lnTo>
                <a:cubicBezTo>
                  <a:pt x="4917182" y="2347150"/>
                  <a:pt x="4908991" y="2321909"/>
                  <a:pt x="4892513" y="2304478"/>
                </a:cubicBezTo>
                <a:cubicBezTo>
                  <a:pt x="4876034" y="2287048"/>
                  <a:pt x="4853746" y="2278475"/>
                  <a:pt x="4825171" y="2278475"/>
                </a:cubicBezTo>
                <a:cubicBezTo>
                  <a:pt x="4796596" y="2278475"/>
                  <a:pt x="4773450" y="2287524"/>
                  <a:pt x="4756495" y="2305526"/>
                </a:cubicBezTo>
                <a:cubicBezTo>
                  <a:pt x="4739446" y="2323528"/>
                  <a:pt x="4730873" y="2349722"/>
                  <a:pt x="4730873" y="2384203"/>
                </a:cubicBezTo>
                <a:lnTo>
                  <a:pt x="4730873" y="2566416"/>
                </a:lnTo>
                <a:lnTo>
                  <a:pt x="4676295" y="2566416"/>
                </a:lnTo>
                <a:close/>
                <a:moveTo>
                  <a:pt x="9201527" y="203359"/>
                </a:moveTo>
                <a:lnTo>
                  <a:pt x="9201527" y="279178"/>
                </a:lnTo>
                <a:lnTo>
                  <a:pt x="9254772" y="279178"/>
                </a:lnTo>
                <a:cubicBezTo>
                  <a:pt x="9279823" y="279178"/>
                  <a:pt x="9293539" y="261556"/>
                  <a:pt x="9293539" y="241649"/>
                </a:cubicBezTo>
                <a:cubicBezTo>
                  <a:pt x="9293539" y="221742"/>
                  <a:pt x="9279823" y="203359"/>
                  <a:pt x="9256391" y="203359"/>
                </a:cubicBezTo>
                <a:close/>
                <a:moveTo>
                  <a:pt x="9145711" y="149066"/>
                </a:moveTo>
                <a:lnTo>
                  <a:pt x="9256296" y="149066"/>
                </a:lnTo>
                <a:cubicBezTo>
                  <a:pt x="9318494" y="149066"/>
                  <a:pt x="9348308" y="195358"/>
                  <a:pt x="9348308" y="241649"/>
                </a:cubicBezTo>
                <a:cubicBezTo>
                  <a:pt x="9348308" y="279940"/>
                  <a:pt x="9329829" y="318230"/>
                  <a:pt x="9286204" y="329374"/>
                </a:cubicBezTo>
                <a:lnTo>
                  <a:pt x="9358880" y="430720"/>
                </a:lnTo>
                <a:lnTo>
                  <a:pt x="9291062" y="430720"/>
                </a:lnTo>
                <a:lnTo>
                  <a:pt x="9220006" y="333375"/>
                </a:lnTo>
                <a:lnTo>
                  <a:pt x="9201432" y="333375"/>
                </a:lnTo>
                <a:lnTo>
                  <a:pt x="9201432" y="430720"/>
                </a:lnTo>
                <a:lnTo>
                  <a:pt x="9145711" y="430720"/>
                </a:lnTo>
                <a:close/>
                <a:moveTo>
                  <a:pt x="9242580" y="55626"/>
                </a:moveTo>
                <a:cubicBezTo>
                  <a:pt x="9112659" y="55626"/>
                  <a:pt x="9010170" y="160115"/>
                  <a:pt x="9010170" y="288607"/>
                </a:cubicBezTo>
                <a:cubicBezTo>
                  <a:pt x="9010170" y="417100"/>
                  <a:pt x="9112659" y="520827"/>
                  <a:pt x="9242580" y="520827"/>
                </a:cubicBezTo>
                <a:cubicBezTo>
                  <a:pt x="9372501" y="520827"/>
                  <a:pt x="9474990" y="417100"/>
                  <a:pt x="9474990" y="288607"/>
                </a:cubicBezTo>
                <a:cubicBezTo>
                  <a:pt x="9474990" y="160115"/>
                  <a:pt x="9372501" y="55626"/>
                  <a:pt x="9242580" y="55626"/>
                </a:cubicBezTo>
                <a:close/>
                <a:moveTo>
                  <a:pt x="9242580" y="6191"/>
                </a:moveTo>
                <a:cubicBezTo>
                  <a:pt x="9399933" y="6191"/>
                  <a:pt x="9524996" y="133064"/>
                  <a:pt x="9524996" y="288607"/>
                </a:cubicBezTo>
                <a:cubicBezTo>
                  <a:pt x="9524996" y="444151"/>
                  <a:pt x="9399933" y="570262"/>
                  <a:pt x="9242580" y="570262"/>
                </a:cubicBezTo>
                <a:cubicBezTo>
                  <a:pt x="9085227" y="570262"/>
                  <a:pt x="8960926" y="444246"/>
                  <a:pt x="8960926" y="288607"/>
                </a:cubicBezTo>
                <a:cubicBezTo>
                  <a:pt x="8960926" y="132969"/>
                  <a:pt x="9085227" y="6191"/>
                  <a:pt x="9242580" y="6191"/>
                </a:cubicBezTo>
                <a:close/>
                <a:moveTo>
                  <a:pt x="8328561" y="0"/>
                </a:moveTo>
                <a:lnTo>
                  <a:pt x="8676319" y="0"/>
                </a:lnTo>
                <a:lnTo>
                  <a:pt x="8676319" y="1502759"/>
                </a:lnTo>
                <a:lnTo>
                  <a:pt x="8328561" y="1502759"/>
                </a:lnTo>
                <a:close/>
                <a:moveTo>
                  <a:pt x="6883047" y="0"/>
                </a:moveTo>
                <a:lnTo>
                  <a:pt x="8018617" y="0"/>
                </a:lnTo>
                <a:lnTo>
                  <a:pt x="8018617" y="279083"/>
                </a:lnTo>
                <a:lnTo>
                  <a:pt x="7228614" y="279083"/>
                </a:lnTo>
                <a:lnTo>
                  <a:pt x="7228614" y="605409"/>
                </a:lnTo>
                <a:lnTo>
                  <a:pt x="7926320" y="605409"/>
                </a:lnTo>
                <a:lnTo>
                  <a:pt x="7926320" y="875824"/>
                </a:lnTo>
                <a:lnTo>
                  <a:pt x="7228614" y="875824"/>
                </a:lnTo>
                <a:lnTo>
                  <a:pt x="7228614" y="1223677"/>
                </a:lnTo>
                <a:lnTo>
                  <a:pt x="8046526" y="1223677"/>
                </a:lnTo>
                <a:lnTo>
                  <a:pt x="8046526" y="1502759"/>
                </a:lnTo>
                <a:lnTo>
                  <a:pt x="6883047" y="1502759"/>
                </a:lnTo>
                <a:close/>
                <a:moveTo>
                  <a:pt x="4907181" y="0"/>
                </a:moveTo>
                <a:lnTo>
                  <a:pt x="5194836" y="0"/>
                </a:lnTo>
                <a:lnTo>
                  <a:pt x="5757668" y="933069"/>
                </a:lnTo>
                <a:lnTo>
                  <a:pt x="6311166" y="0"/>
                </a:lnTo>
                <a:lnTo>
                  <a:pt x="6596630" y="0"/>
                </a:lnTo>
                <a:lnTo>
                  <a:pt x="6600917" y="1502759"/>
                </a:lnTo>
                <a:lnTo>
                  <a:pt x="6274685" y="1502759"/>
                </a:lnTo>
                <a:lnTo>
                  <a:pt x="6272685" y="600742"/>
                </a:lnTo>
                <a:lnTo>
                  <a:pt x="5830249" y="1343882"/>
                </a:lnTo>
                <a:lnTo>
                  <a:pt x="5673563" y="1343882"/>
                </a:lnTo>
                <a:lnTo>
                  <a:pt x="5233412" y="620173"/>
                </a:lnTo>
                <a:lnTo>
                  <a:pt x="5233412" y="1502759"/>
                </a:lnTo>
                <a:lnTo>
                  <a:pt x="4907181" y="1502759"/>
                </a:lnTo>
                <a:close/>
                <a:moveTo>
                  <a:pt x="3005420" y="0"/>
                </a:moveTo>
                <a:cubicBezTo>
                  <a:pt x="3835333" y="0"/>
                  <a:pt x="4508179" y="672751"/>
                  <a:pt x="4508179" y="1502759"/>
                </a:cubicBezTo>
                <a:lnTo>
                  <a:pt x="3005420" y="1502759"/>
                </a:lnTo>
                <a:cubicBezTo>
                  <a:pt x="3005420" y="1016116"/>
                  <a:pt x="2773958" y="583801"/>
                  <a:pt x="2415291" y="309252"/>
                </a:cubicBezTo>
                <a:lnTo>
                  <a:pt x="2254092" y="201549"/>
                </a:lnTo>
                <a:lnTo>
                  <a:pt x="2426244" y="116090"/>
                </a:lnTo>
                <a:cubicBezTo>
                  <a:pt x="2604463" y="41416"/>
                  <a:pt x="2800041" y="0"/>
                  <a:pt x="3005420" y="0"/>
                </a:cubicBezTo>
                <a:close/>
                <a:moveTo>
                  <a:pt x="1502761" y="0"/>
                </a:moveTo>
                <a:cubicBezTo>
                  <a:pt x="1708072" y="0"/>
                  <a:pt x="1903685" y="41416"/>
                  <a:pt x="2081926" y="116090"/>
                </a:cubicBezTo>
                <a:lnTo>
                  <a:pt x="2254092" y="201549"/>
                </a:lnTo>
                <a:lnTo>
                  <a:pt x="2092894" y="309283"/>
                </a:lnTo>
                <a:cubicBezTo>
                  <a:pt x="1734228" y="583894"/>
                  <a:pt x="1502761" y="1016199"/>
                  <a:pt x="1502761" y="1502759"/>
                </a:cubicBezTo>
                <a:lnTo>
                  <a:pt x="0" y="1502759"/>
                </a:lnTo>
                <a:cubicBezTo>
                  <a:pt x="0" y="672751"/>
                  <a:pt x="672752" y="0"/>
                  <a:pt x="1502761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Free-form: Shape 991">
            <a:extLst>
              <a:ext uri="{FF2B5EF4-FFF2-40B4-BE49-F238E27FC236}">
                <a16:creationId xmlns:a16="http://schemas.microsoft.com/office/drawing/2014/main" id="{71838C62-8C7B-2884-FB6C-4886B984CFE5}"/>
              </a:ext>
            </a:extLst>
          </p:cNvPr>
          <p:cNvSpPr/>
          <p:nvPr userDrawn="1"/>
        </p:nvSpPr>
        <p:spPr>
          <a:xfrm flipV="1">
            <a:off x="6946617" y="0"/>
            <a:ext cx="1568711" cy="784305"/>
          </a:xfrm>
          <a:custGeom>
            <a:avLst/>
            <a:gdLst>
              <a:gd name="connsiteX0" fmla="*/ 554226 w 1108522"/>
              <a:gd name="connsiteY0" fmla="*/ 0 h 554226"/>
              <a:gd name="connsiteX1" fmla="*/ 0 w 1108522"/>
              <a:gd name="connsiteY1" fmla="*/ 554226 h 554226"/>
              <a:gd name="connsiteX2" fmla="*/ 1108522 w 1108522"/>
              <a:gd name="connsiteY2" fmla="*/ 554226 h 554226"/>
              <a:gd name="connsiteX3" fmla="*/ 554296 w 1108522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26">
                <a:moveTo>
                  <a:pt x="554226" y="0"/>
                </a:moveTo>
                <a:cubicBezTo>
                  <a:pt x="248169" y="0"/>
                  <a:pt x="0" y="248169"/>
                  <a:pt x="0" y="554226"/>
                </a:cubicBezTo>
                <a:lnTo>
                  <a:pt x="1108522" y="554226"/>
                </a:lnTo>
                <a:cubicBezTo>
                  <a:pt x="1108522" y="248099"/>
                  <a:pt x="860353" y="0"/>
                  <a:pt x="55429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113B3BD9-DBED-0D80-571B-290906386B2D}"/>
              </a:ext>
            </a:extLst>
          </p:cNvPr>
          <p:cNvGrpSpPr/>
          <p:nvPr userDrawn="1"/>
        </p:nvGrpSpPr>
        <p:grpSpPr>
          <a:xfrm>
            <a:off x="8222961" y="1277871"/>
            <a:ext cx="882331" cy="490227"/>
            <a:chOff x="11157676" y="4046769"/>
            <a:chExt cx="882331" cy="490227"/>
          </a:xfrm>
        </p:grpSpPr>
        <p:sp>
          <p:nvSpPr>
            <p:cNvPr id="98" name="Free-form: Shape 1034">
              <a:extLst>
                <a:ext uri="{FF2B5EF4-FFF2-40B4-BE49-F238E27FC236}">
                  <a16:creationId xmlns:a16="http://schemas.microsoft.com/office/drawing/2014/main" id="{E31D8E14-017A-1C2E-F511-262DF45037FB}"/>
                </a:ext>
              </a:extLst>
            </p:cNvPr>
            <p:cNvSpPr/>
            <p:nvPr/>
          </p:nvSpPr>
          <p:spPr>
            <a:xfrm>
              <a:off x="11157676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-form: Shape 1035">
              <a:extLst>
                <a:ext uri="{FF2B5EF4-FFF2-40B4-BE49-F238E27FC236}">
                  <a16:creationId xmlns:a16="http://schemas.microsoft.com/office/drawing/2014/main" id="{7B00B43A-0E86-C2DA-E89A-3766E9F3C353}"/>
                </a:ext>
              </a:extLst>
            </p:cNvPr>
            <p:cNvSpPr/>
            <p:nvPr/>
          </p:nvSpPr>
          <p:spPr>
            <a:xfrm>
              <a:off x="11353729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-form: Shape 1036">
              <a:extLst>
                <a:ext uri="{FF2B5EF4-FFF2-40B4-BE49-F238E27FC236}">
                  <a16:creationId xmlns:a16="http://schemas.microsoft.com/office/drawing/2014/main" id="{1E48E84C-60EE-0D86-79AB-82D5019D3B85}"/>
                </a:ext>
              </a:extLst>
            </p:cNvPr>
            <p:cNvSpPr/>
            <p:nvPr/>
          </p:nvSpPr>
          <p:spPr>
            <a:xfrm>
              <a:off x="11549779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-form: Shape 1037">
              <a:extLst>
                <a:ext uri="{FF2B5EF4-FFF2-40B4-BE49-F238E27FC236}">
                  <a16:creationId xmlns:a16="http://schemas.microsoft.com/office/drawing/2014/main" id="{9738BF6D-819E-18E9-40CF-61A2C542FD53}"/>
                </a:ext>
              </a:extLst>
            </p:cNvPr>
            <p:cNvSpPr/>
            <p:nvPr/>
          </p:nvSpPr>
          <p:spPr>
            <a:xfrm>
              <a:off x="11745931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-form: Shape 1038">
              <a:extLst>
                <a:ext uri="{FF2B5EF4-FFF2-40B4-BE49-F238E27FC236}">
                  <a16:creationId xmlns:a16="http://schemas.microsoft.com/office/drawing/2014/main" id="{DB1B5C4E-69D4-FF97-EC4A-5728FBB32B31}"/>
                </a:ext>
              </a:extLst>
            </p:cNvPr>
            <p:cNvSpPr/>
            <p:nvPr/>
          </p:nvSpPr>
          <p:spPr>
            <a:xfrm>
              <a:off x="11941983" y="4046769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-form: Shape 1042">
              <a:extLst>
                <a:ext uri="{FF2B5EF4-FFF2-40B4-BE49-F238E27FC236}">
                  <a16:creationId xmlns:a16="http://schemas.microsoft.com/office/drawing/2014/main" id="{80AF06C8-3280-1C93-9DB6-71EB52F12387}"/>
                </a:ext>
              </a:extLst>
            </p:cNvPr>
            <p:cNvSpPr/>
            <p:nvPr/>
          </p:nvSpPr>
          <p:spPr>
            <a:xfrm>
              <a:off x="11157676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-form: Shape 1043">
              <a:extLst>
                <a:ext uri="{FF2B5EF4-FFF2-40B4-BE49-F238E27FC236}">
                  <a16:creationId xmlns:a16="http://schemas.microsoft.com/office/drawing/2014/main" id="{10AB1CB7-CAF7-388E-5A15-F38D87F45B4B}"/>
                </a:ext>
              </a:extLst>
            </p:cNvPr>
            <p:cNvSpPr/>
            <p:nvPr/>
          </p:nvSpPr>
          <p:spPr>
            <a:xfrm>
              <a:off x="11353729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-form: Shape 1044">
              <a:extLst>
                <a:ext uri="{FF2B5EF4-FFF2-40B4-BE49-F238E27FC236}">
                  <a16:creationId xmlns:a16="http://schemas.microsoft.com/office/drawing/2014/main" id="{59B221BD-2FA7-07A5-E8C2-5A328B69F7BA}"/>
                </a:ext>
              </a:extLst>
            </p:cNvPr>
            <p:cNvSpPr/>
            <p:nvPr/>
          </p:nvSpPr>
          <p:spPr>
            <a:xfrm>
              <a:off x="11549779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-form: Shape 1045">
              <a:extLst>
                <a:ext uri="{FF2B5EF4-FFF2-40B4-BE49-F238E27FC236}">
                  <a16:creationId xmlns:a16="http://schemas.microsoft.com/office/drawing/2014/main" id="{92EF44F9-A583-7699-762A-4A3FE859C339}"/>
                </a:ext>
              </a:extLst>
            </p:cNvPr>
            <p:cNvSpPr/>
            <p:nvPr/>
          </p:nvSpPr>
          <p:spPr>
            <a:xfrm>
              <a:off x="11745931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-form: Shape 1046">
              <a:extLst>
                <a:ext uri="{FF2B5EF4-FFF2-40B4-BE49-F238E27FC236}">
                  <a16:creationId xmlns:a16="http://schemas.microsoft.com/office/drawing/2014/main" id="{0F66C1D3-A7E4-9D81-D396-F4DC92BE4CD3}"/>
                </a:ext>
              </a:extLst>
            </p:cNvPr>
            <p:cNvSpPr/>
            <p:nvPr/>
          </p:nvSpPr>
          <p:spPr>
            <a:xfrm>
              <a:off x="11941983" y="424292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-form: Shape 1050">
              <a:extLst>
                <a:ext uri="{FF2B5EF4-FFF2-40B4-BE49-F238E27FC236}">
                  <a16:creationId xmlns:a16="http://schemas.microsoft.com/office/drawing/2014/main" id="{5BFBA97C-904A-FF98-CBB5-67C1EE03B3C6}"/>
                </a:ext>
              </a:extLst>
            </p:cNvPr>
            <p:cNvSpPr/>
            <p:nvPr/>
          </p:nvSpPr>
          <p:spPr>
            <a:xfrm>
              <a:off x="11157676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-form: Shape 1051">
              <a:extLst>
                <a:ext uri="{FF2B5EF4-FFF2-40B4-BE49-F238E27FC236}">
                  <a16:creationId xmlns:a16="http://schemas.microsoft.com/office/drawing/2014/main" id="{4AA1A573-D609-94A7-3B14-7E5B71B8E009}"/>
                </a:ext>
              </a:extLst>
            </p:cNvPr>
            <p:cNvSpPr/>
            <p:nvPr/>
          </p:nvSpPr>
          <p:spPr>
            <a:xfrm>
              <a:off x="11353729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-form: Shape 1052">
              <a:extLst>
                <a:ext uri="{FF2B5EF4-FFF2-40B4-BE49-F238E27FC236}">
                  <a16:creationId xmlns:a16="http://schemas.microsoft.com/office/drawing/2014/main" id="{980C5D55-0931-E310-6392-4BF01FB9B7CE}"/>
                </a:ext>
              </a:extLst>
            </p:cNvPr>
            <p:cNvSpPr/>
            <p:nvPr/>
          </p:nvSpPr>
          <p:spPr>
            <a:xfrm>
              <a:off x="11549779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-form: Shape 1053">
              <a:extLst>
                <a:ext uri="{FF2B5EF4-FFF2-40B4-BE49-F238E27FC236}">
                  <a16:creationId xmlns:a16="http://schemas.microsoft.com/office/drawing/2014/main" id="{8159E7EE-205B-8576-868D-E821AD0F7C82}"/>
                </a:ext>
              </a:extLst>
            </p:cNvPr>
            <p:cNvSpPr/>
            <p:nvPr/>
          </p:nvSpPr>
          <p:spPr>
            <a:xfrm>
              <a:off x="11745931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-form: Shape 1054">
              <a:extLst>
                <a:ext uri="{FF2B5EF4-FFF2-40B4-BE49-F238E27FC236}">
                  <a16:creationId xmlns:a16="http://schemas.microsoft.com/office/drawing/2014/main" id="{4DE42F1B-F05D-3082-C90F-BC44385FE4CA}"/>
                </a:ext>
              </a:extLst>
            </p:cNvPr>
            <p:cNvSpPr/>
            <p:nvPr/>
          </p:nvSpPr>
          <p:spPr>
            <a:xfrm>
              <a:off x="11941983" y="4438972"/>
              <a:ext cx="98024" cy="98024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69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69"/>
                    <a:pt x="34635" y="69269"/>
                  </a:cubicBezTo>
                  <a:cubicBezTo>
                    <a:pt x="15507" y="69269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38" name="Free-form: Shape 1072">
            <a:extLst>
              <a:ext uri="{FF2B5EF4-FFF2-40B4-BE49-F238E27FC236}">
                <a16:creationId xmlns:a16="http://schemas.microsoft.com/office/drawing/2014/main" id="{2A8FA0FD-640D-5AE5-C79F-59CFC8185E12}"/>
              </a:ext>
            </a:extLst>
          </p:cNvPr>
          <p:cNvSpPr/>
          <p:nvPr userDrawn="1"/>
        </p:nvSpPr>
        <p:spPr>
          <a:xfrm>
            <a:off x="9992770" y="1715142"/>
            <a:ext cx="1568609" cy="1568609"/>
          </a:xfrm>
          <a:custGeom>
            <a:avLst/>
            <a:gdLst>
              <a:gd name="connsiteX0" fmla="*/ 554226 w 1108452"/>
              <a:gd name="connsiteY0" fmla="*/ 0 h 1108452"/>
              <a:gd name="connsiteX1" fmla="*/ 0 w 1108452"/>
              <a:gd name="connsiteY1" fmla="*/ 554226 h 1108452"/>
              <a:gd name="connsiteX2" fmla="*/ 554226 w 1108452"/>
              <a:gd name="connsiteY2" fmla="*/ 1108453 h 1108452"/>
              <a:gd name="connsiteX3" fmla="*/ 1108453 w 1108452"/>
              <a:gd name="connsiteY3" fmla="*/ 554226 h 1108452"/>
              <a:gd name="connsiteX4" fmla="*/ 554226 w 1108452"/>
              <a:gd name="connsiteY4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8452" h="1108452">
                <a:moveTo>
                  <a:pt x="554226" y="0"/>
                </a:moveTo>
                <a:cubicBezTo>
                  <a:pt x="554226" y="306127"/>
                  <a:pt x="306057" y="554226"/>
                  <a:pt x="0" y="554226"/>
                </a:cubicBezTo>
                <a:cubicBezTo>
                  <a:pt x="306127" y="554226"/>
                  <a:pt x="554226" y="802396"/>
                  <a:pt x="554226" y="1108453"/>
                </a:cubicBezTo>
                <a:cubicBezTo>
                  <a:pt x="554226" y="802326"/>
                  <a:pt x="802395" y="554226"/>
                  <a:pt x="1108453" y="554226"/>
                </a:cubicBezTo>
                <a:cubicBezTo>
                  <a:pt x="802325" y="554226"/>
                  <a:pt x="554226" y="306057"/>
                  <a:pt x="55422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1" name="Free-form: Shape 1083">
            <a:extLst>
              <a:ext uri="{FF2B5EF4-FFF2-40B4-BE49-F238E27FC236}">
                <a16:creationId xmlns:a16="http://schemas.microsoft.com/office/drawing/2014/main" id="{71AC5C6C-B02A-71A0-8E34-0D57E0F348BD}"/>
              </a:ext>
            </a:extLst>
          </p:cNvPr>
          <p:cNvSpPr/>
          <p:nvPr userDrawn="1"/>
        </p:nvSpPr>
        <p:spPr>
          <a:xfrm rot="16200000" flipV="1">
            <a:off x="11030278" y="37"/>
            <a:ext cx="1161758" cy="1161684"/>
          </a:xfrm>
          <a:custGeom>
            <a:avLst/>
            <a:gdLst>
              <a:gd name="connsiteX0" fmla="*/ 1108453 w 1108452"/>
              <a:gd name="connsiteY0" fmla="*/ 1108383 h 1108382"/>
              <a:gd name="connsiteX1" fmla="*/ 1108453 w 1108452"/>
              <a:gd name="connsiteY1" fmla="*/ 0 h 1108382"/>
              <a:gd name="connsiteX2" fmla="*/ 0 w 1108452"/>
              <a:gd name="connsiteY2" fmla="*/ 0 h 1108382"/>
              <a:gd name="connsiteX3" fmla="*/ 1108453 w 1108452"/>
              <a:gd name="connsiteY3" fmla="*/ 1108383 h 1108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452" h="1108382">
                <a:moveTo>
                  <a:pt x="1108453" y="1108383"/>
                </a:moveTo>
                <a:lnTo>
                  <a:pt x="1108453" y="0"/>
                </a:lnTo>
                <a:lnTo>
                  <a:pt x="0" y="0"/>
                </a:lnTo>
                <a:cubicBezTo>
                  <a:pt x="612114" y="0"/>
                  <a:pt x="1108383" y="496269"/>
                  <a:pt x="1108453" y="1108383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EB1D2A88-4928-1800-02E0-40249008D825}"/>
              </a:ext>
            </a:extLst>
          </p:cNvPr>
          <p:cNvGrpSpPr/>
          <p:nvPr userDrawn="1"/>
        </p:nvGrpSpPr>
        <p:grpSpPr>
          <a:xfrm flipH="1">
            <a:off x="4556537" y="443039"/>
            <a:ext cx="1898140" cy="1898137"/>
            <a:chOff x="13641064" y="-2023869"/>
            <a:chExt cx="1568711" cy="1568708"/>
          </a:xfrm>
        </p:grpSpPr>
        <p:sp>
          <p:nvSpPr>
            <p:cNvPr id="9" name="Free-form: Shape 951">
              <a:extLst>
                <a:ext uri="{FF2B5EF4-FFF2-40B4-BE49-F238E27FC236}">
                  <a16:creationId xmlns:a16="http://schemas.microsoft.com/office/drawing/2014/main" id="{D856330D-D583-EB07-4622-13B749D261DD}"/>
                </a:ext>
              </a:extLst>
            </p:cNvPr>
            <p:cNvSpPr/>
            <p:nvPr userDrawn="1"/>
          </p:nvSpPr>
          <p:spPr>
            <a:xfrm>
              <a:off x="13641067" y="-1239465"/>
              <a:ext cx="1568609" cy="784304"/>
            </a:xfrm>
            <a:custGeom>
              <a:avLst/>
              <a:gdLst>
                <a:gd name="connsiteX0" fmla="*/ 554226 w 1108452"/>
                <a:gd name="connsiteY0" fmla="*/ 0 h 554226"/>
                <a:gd name="connsiteX1" fmla="*/ 0 w 1108452"/>
                <a:gd name="connsiteY1" fmla="*/ 0 h 554226"/>
                <a:gd name="connsiteX2" fmla="*/ 554226 w 1108452"/>
                <a:gd name="connsiteY2" fmla="*/ 554226 h 554226"/>
                <a:gd name="connsiteX3" fmla="*/ 1108453 w 1108452"/>
                <a:gd name="connsiteY3" fmla="*/ 554226 h 554226"/>
                <a:gd name="connsiteX4" fmla="*/ 1108453 w 1108452"/>
                <a:gd name="connsiteY4" fmla="*/ 0 h 554226"/>
                <a:gd name="connsiteX5" fmla="*/ 554226 w 1108452"/>
                <a:gd name="connsiteY5" fmla="*/ 0 h 55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452" h="554226">
                  <a:moveTo>
                    <a:pt x="554226" y="0"/>
                  </a:moveTo>
                  <a:lnTo>
                    <a:pt x="0" y="0"/>
                  </a:lnTo>
                  <a:cubicBezTo>
                    <a:pt x="0" y="306127"/>
                    <a:pt x="248169" y="554226"/>
                    <a:pt x="554226" y="554226"/>
                  </a:cubicBezTo>
                  <a:lnTo>
                    <a:pt x="1108453" y="554226"/>
                  </a:lnTo>
                  <a:lnTo>
                    <a:pt x="1108453" y="0"/>
                  </a:lnTo>
                  <a:lnTo>
                    <a:pt x="554226" y="0"/>
                  </a:lnTo>
                  <a:close/>
                </a:path>
              </a:pathLst>
            </a:custGeom>
            <a:solidFill>
              <a:srgbClr val="223454">
                <a:alpha val="5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-form: Shape 1113">
              <a:extLst>
                <a:ext uri="{FF2B5EF4-FFF2-40B4-BE49-F238E27FC236}">
                  <a16:creationId xmlns:a16="http://schemas.microsoft.com/office/drawing/2014/main" id="{B75F44FF-1A25-F977-1C99-5044C41C4C46}"/>
                </a:ext>
              </a:extLst>
            </p:cNvPr>
            <p:cNvSpPr/>
            <p:nvPr userDrawn="1"/>
          </p:nvSpPr>
          <p:spPr>
            <a:xfrm>
              <a:off x="13641064" y="-2023869"/>
              <a:ext cx="1568711" cy="784404"/>
            </a:xfrm>
            <a:custGeom>
              <a:avLst/>
              <a:gdLst>
                <a:gd name="connsiteX0" fmla="*/ 554226 w 1108522"/>
                <a:gd name="connsiteY0" fmla="*/ 0 h 554296"/>
                <a:gd name="connsiteX1" fmla="*/ 0 w 1108522"/>
                <a:gd name="connsiteY1" fmla="*/ 554296 h 554296"/>
                <a:gd name="connsiteX2" fmla="*/ 1108522 w 1108522"/>
                <a:gd name="connsiteY2" fmla="*/ 554296 h 554296"/>
                <a:gd name="connsiteX3" fmla="*/ 554296 w 1108522"/>
                <a:gd name="connsiteY3" fmla="*/ 70 h 55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522" h="554296">
                  <a:moveTo>
                    <a:pt x="554226" y="0"/>
                  </a:moveTo>
                  <a:cubicBezTo>
                    <a:pt x="248169" y="0"/>
                    <a:pt x="0" y="248169"/>
                    <a:pt x="0" y="554296"/>
                  </a:cubicBezTo>
                  <a:lnTo>
                    <a:pt x="1108522" y="554296"/>
                  </a:lnTo>
                  <a:cubicBezTo>
                    <a:pt x="1108522" y="248169"/>
                    <a:pt x="860353" y="70"/>
                    <a:pt x="554296" y="70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96" name="Free-form: Shape 1189">
            <a:extLst>
              <a:ext uri="{FF2B5EF4-FFF2-40B4-BE49-F238E27FC236}">
                <a16:creationId xmlns:a16="http://schemas.microsoft.com/office/drawing/2014/main" id="{A4451098-0F94-27DA-202B-2FB7CE3EBA03}"/>
              </a:ext>
            </a:extLst>
          </p:cNvPr>
          <p:cNvSpPr/>
          <p:nvPr userDrawn="1"/>
        </p:nvSpPr>
        <p:spPr>
          <a:xfrm rot="5400000">
            <a:off x="1443392" y="399"/>
            <a:ext cx="1855712" cy="1855592"/>
          </a:xfrm>
          <a:custGeom>
            <a:avLst/>
            <a:gdLst>
              <a:gd name="connsiteX0" fmla="*/ 1108453 w 1108522"/>
              <a:gd name="connsiteY0" fmla="*/ 70 h 1108452"/>
              <a:gd name="connsiteX1" fmla="*/ 1108453 w 1108522"/>
              <a:gd name="connsiteY1" fmla="*/ 70 h 1108452"/>
              <a:gd name="connsiteX2" fmla="*/ 554226 w 1108522"/>
              <a:gd name="connsiteY2" fmla="*/ 0 h 1108452"/>
              <a:gd name="connsiteX3" fmla="*/ 0 w 1108522"/>
              <a:gd name="connsiteY3" fmla="*/ 554226 h 1108452"/>
              <a:gd name="connsiteX4" fmla="*/ 0 w 1108522"/>
              <a:gd name="connsiteY4" fmla="*/ 1108452 h 1108452"/>
              <a:gd name="connsiteX5" fmla="*/ 140 w 1108522"/>
              <a:gd name="connsiteY5" fmla="*/ 1108452 h 1108452"/>
              <a:gd name="connsiteX6" fmla="*/ 1108522 w 1108522"/>
              <a:gd name="connsiteY6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522" h="1108452">
                <a:moveTo>
                  <a:pt x="1108453" y="70"/>
                </a:moveTo>
                <a:lnTo>
                  <a:pt x="1108453" y="70"/>
                </a:lnTo>
                <a:cubicBezTo>
                  <a:pt x="1108453" y="70"/>
                  <a:pt x="554226" y="0"/>
                  <a:pt x="554226" y="0"/>
                </a:cubicBezTo>
                <a:cubicBezTo>
                  <a:pt x="554226" y="306127"/>
                  <a:pt x="306057" y="554226"/>
                  <a:pt x="0" y="554226"/>
                </a:cubicBezTo>
                <a:lnTo>
                  <a:pt x="0" y="1108452"/>
                </a:lnTo>
                <a:lnTo>
                  <a:pt x="140" y="1108452"/>
                </a:lnTo>
                <a:cubicBezTo>
                  <a:pt x="612253" y="1108452"/>
                  <a:pt x="1108522" y="612184"/>
                  <a:pt x="1108522" y="0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2130DF1F-8F96-96A1-2664-757F799B2376}"/>
              </a:ext>
            </a:extLst>
          </p:cNvPr>
          <p:cNvSpPr/>
          <p:nvPr userDrawn="1"/>
        </p:nvSpPr>
        <p:spPr>
          <a:xfrm>
            <a:off x="0" y="2890868"/>
            <a:ext cx="1037154" cy="1568706"/>
          </a:xfrm>
          <a:custGeom>
            <a:avLst/>
            <a:gdLst>
              <a:gd name="connsiteX0" fmla="*/ 0 w 1037154"/>
              <a:gd name="connsiteY0" fmla="*/ 0 h 1568706"/>
              <a:gd name="connsiteX1" fmla="*/ 252848 w 1037154"/>
              <a:gd name="connsiteY1" fmla="*/ 0 h 1568706"/>
              <a:gd name="connsiteX2" fmla="*/ 1037154 w 1037154"/>
              <a:gd name="connsiteY2" fmla="*/ 784403 h 1568706"/>
              <a:gd name="connsiteX3" fmla="*/ 252848 w 1037154"/>
              <a:gd name="connsiteY3" fmla="*/ 1568706 h 1568706"/>
              <a:gd name="connsiteX4" fmla="*/ 0 w 1037154"/>
              <a:gd name="connsiteY4" fmla="*/ 1568706 h 1568706"/>
              <a:gd name="connsiteX5" fmla="*/ 0 w 1037154"/>
              <a:gd name="connsiteY5" fmla="*/ 1037218 h 1568706"/>
              <a:gd name="connsiteX6" fmla="*/ 252848 w 1037154"/>
              <a:gd name="connsiteY6" fmla="*/ 784403 h 1568706"/>
              <a:gd name="connsiteX7" fmla="*/ 0 w 1037154"/>
              <a:gd name="connsiteY7" fmla="*/ 531555 h 156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7154" h="1568706">
                <a:moveTo>
                  <a:pt x="0" y="0"/>
                </a:moveTo>
                <a:lnTo>
                  <a:pt x="252848" y="0"/>
                </a:lnTo>
                <a:lnTo>
                  <a:pt x="1037154" y="784403"/>
                </a:lnTo>
                <a:lnTo>
                  <a:pt x="252848" y="1568706"/>
                </a:lnTo>
                <a:lnTo>
                  <a:pt x="0" y="1568706"/>
                </a:lnTo>
                <a:lnTo>
                  <a:pt x="0" y="1037218"/>
                </a:lnTo>
                <a:lnTo>
                  <a:pt x="252848" y="784403"/>
                </a:lnTo>
                <a:lnTo>
                  <a:pt x="0" y="531555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1" name="Free-form: Shape 966">
            <a:extLst>
              <a:ext uri="{FF2B5EF4-FFF2-40B4-BE49-F238E27FC236}">
                <a16:creationId xmlns:a16="http://schemas.microsoft.com/office/drawing/2014/main" id="{2E1271DA-4BED-91C2-D1F5-D2C41A45BDDC}"/>
              </a:ext>
            </a:extLst>
          </p:cNvPr>
          <p:cNvSpPr/>
          <p:nvPr userDrawn="1"/>
        </p:nvSpPr>
        <p:spPr>
          <a:xfrm>
            <a:off x="0" y="1"/>
            <a:ext cx="784304" cy="784304"/>
          </a:xfrm>
          <a:custGeom>
            <a:avLst/>
            <a:gdLst>
              <a:gd name="connsiteX0" fmla="*/ 0 w 554226"/>
              <a:gd name="connsiteY0" fmla="*/ 554226 h 554226"/>
              <a:gd name="connsiteX1" fmla="*/ 554226 w 554226"/>
              <a:gd name="connsiteY1" fmla="*/ 0 h 554226"/>
              <a:gd name="connsiteX2" fmla="*/ 0 w 554226"/>
              <a:gd name="connsiteY2" fmla="*/ 0 h 554226"/>
              <a:gd name="connsiteX3" fmla="*/ 0 w 554226"/>
              <a:gd name="connsiteY3" fmla="*/ 554226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226" h="554226">
                <a:moveTo>
                  <a:pt x="0" y="554226"/>
                </a:moveTo>
                <a:cubicBezTo>
                  <a:pt x="306127" y="554226"/>
                  <a:pt x="554226" y="306057"/>
                  <a:pt x="554226" y="0"/>
                </a:cubicBezTo>
                <a:lnTo>
                  <a:pt x="0" y="0"/>
                </a:lnTo>
                <a:lnTo>
                  <a:pt x="0" y="554226"/>
                </a:lnTo>
                <a:close/>
              </a:path>
            </a:pathLst>
          </a:custGeom>
          <a:solidFill>
            <a:srgbClr val="223454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141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t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28">
            <a:extLst>
              <a:ext uri="{FF2B5EF4-FFF2-40B4-BE49-F238E27FC236}">
                <a16:creationId xmlns:a16="http://schemas.microsoft.com/office/drawing/2014/main" id="{6E5FA81A-8862-EF74-02BF-FA722E96449F}"/>
              </a:ext>
            </a:extLst>
          </p:cNvPr>
          <p:cNvSpPr/>
          <p:nvPr userDrawn="1"/>
        </p:nvSpPr>
        <p:spPr>
          <a:xfrm>
            <a:off x="0" y="0"/>
            <a:ext cx="12192000" cy="28420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Free-form: Shape 1189">
            <a:extLst>
              <a:ext uri="{FF2B5EF4-FFF2-40B4-BE49-F238E27FC236}">
                <a16:creationId xmlns:a16="http://schemas.microsoft.com/office/drawing/2014/main" id="{529EE95A-31C7-8641-D5AB-DCDBDF997695}"/>
              </a:ext>
            </a:extLst>
          </p:cNvPr>
          <p:cNvSpPr/>
          <p:nvPr userDrawn="1"/>
        </p:nvSpPr>
        <p:spPr>
          <a:xfrm rot="5400000" flipV="1">
            <a:off x="-66" y="67"/>
            <a:ext cx="2108074" cy="2107941"/>
          </a:xfrm>
          <a:custGeom>
            <a:avLst/>
            <a:gdLst>
              <a:gd name="connsiteX0" fmla="*/ 1108453 w 1108522"/>
              <a:gd name="connsiteY0" fmla="*/ 70 h 1108452"/>
              <a:gd name="connsiteX1" fmla="*/ 1108453 w 1108522"/>
              <a:gd name="connsiteY1" fmla="*/ 70 h 1108452"/>
              <a:gd name="connsiteX2" fmla="*/ 554226 w 1108522"/>
              <a:gd name="connsiteY2" fmla="*/ 0 h 1108452"/>
              <a:gd name="connsiteX3" fmla="*/ 0 w 1108522"/>
              <a:gd name="connsiteY3" fmla="*/ 554226 h 1108452"/>
              <a:gd name="connsiteX4" fmla="*/ 0 w 1108522"/>
              <a:gd name="connsiteY4" fmla="*/ 1108452 h 1108452"/>
              <a:gd name="connsiteX5" fmla="*/ 140 w 1108522"/>
              <a:gd name="connsiteY5" fmla="*/ 1108452 h 1108452"/>
              <a:gd name="connsiteX6" fmla="*/ 1108522 w 1108522"/>
              <a:gd name="connsiteY6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522" h="1108452">
                <a:moveTo>
                  <a:pt x="1108453" y="70"/>
                </a:moveTo>
                <a:lnTo>
                  <a:pt x="1108453" y="70"/>
                </a:lnTo>
                <a:cubicBezTo>
                  <a:pt x="1108453" y="70"/>
                  <a:pt x="554226" y="0"/>
                  <a:pt x="554226" y="0"/>
                </a:cubicBezTo>
                <a:cubicBezTo>
                  <a:pt x="554226" y="306127"/>
                  <a:pt x="306057" y="554226"/>
                  <a:pt x="0" y="554226"/>
                </a:cubicBezTo>
                <a:lnTo>
                  <a:pt x="0" y="1108452"/>
                </a:lnTo>
                <a:lnTo>
                  <a:pt x="140" y="1108452"/>
                </a:lnTo>
                <a:cubicBezTo>
                  <a:pt x="612253" y="1108452"/>
                  <a:pt x="1108522" y="612184"/>
                  <a:pt x="1108522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AFEA7B22-3ABE-BAAE-27D6-D38978E5B2B0}"/>
              </a:ext>
            </a:extLst>
          </p:cNvPr>
          <p:cNvSpPr/>
          <p:nvPr userDrawn="1"/>
        </p:nvSpPr>
        <p:spPr>
          <a:xfrm>
            <a:off x="2975899" y="1112249"/>
            <a:ext cx="2108074" cy="1729754"/>
          </a:xfrm>
          <a:custGeom>
            <a:avLst/>
            <a:gdLst>
              <a:gd name="connsiteX0" fmla="*/ 0 w 2108074"/>
              <a:gd name="connsiteY0" fmla="*/ 0 h 1729754"/>
              <a:gd name="connsiteX1" fmla="*/ 1054104 w 2108074"/>
              <a:gd name="connsiteY1" fmla="*/ 0 h 1729754"/>
              <a:gd name="connsiteX2" fmla="*/ 2108074 w 2108074"/>
              <a:gd name="connsiteY2" fmla="*/ 1054104 h 1729754"/>
              <a:gd name="connsiteX3" fmla="*/ 1432424 w 2108074"/>
              <a:gd name="connsiteY3" fmla="*/ 1729754 h 1729754"/>
              <a:gd name="connsiteX4" fmla="*/ 378368 w 2108074"/>
              <a:gd name="connsiteY4" fmla="*/ 1729754 h 1729754"/>
              <a:gd name="connsiteX5" fmla="*/ 1054104 w 2108074"/>
              <a:gd name="connsiteY5" fmla="*/ 1054104 h 172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8074" h="1729754">
                <a:moveTo>
                  <a:pt x="0" y="0"/>
                </a:moveTo>
                <a:lnTo>
                  <a:pt x="1054104" y="0"/>
                </a:lnTo>
                <a:lnTo>
                  <a:pt x="2108074" y="1054104"/>
                </a:lnTo>
                <a:lnTo>
                  <a:pt x="1432424" y="1729754"/>
                </a:lnTo>
                <a:lnTo>
                  <a:pt x="378368" y="1729754"/>
                </a:lnTo>
                <a:lnTo>
                  <a:pt x="1054104" y="1054104"/>
                </a:lnTo>
                <a:close/>
              </a:path>
            </a:pathLst>
          </a:custGeom>
          <a:solidFill>
            <a:srgbClr val="92D749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7DE0CD6-E018-E3E8-0BC9-CB78AE3F1B01}"/>
              </a:ext>
            </a:extLst>
          </p:cNvPr>
          <p:cNvGrpSpPr/>
          <p:nvPr userDrawn="1"/>
        </p:nvGrpSpPr>
        <p:grpSpPr>
          <a:xfrm>
            <a:off x="7062326" y="84524"/>
            <a:ext cx="1986303" cy="1014132"/>
            <a:chOff x="9297839" y="92719"/>
            <a:chExt cx="1641573" cy="838126"/>
          </a:xfrm>
        </p:grpSpPr>
        <p:sp>
          <p:nvSpPr>
            <p:cNvPr id="15" name="Free-form: Shape 1146">
              <a:extLst>
                <a:ext uri="{FF2B5EF4-FFF2-40B4-BE49-F238E27FC236}">
                  <a16:creationId xmlns:a16="http://schemas.microsoft.com/office/drawing/2014/main" id="{C5EFB574-1EBA-0F31-C3DD-A5F634C3818F}"/>
                </a:ext>
              </a:extLst>
            </p:cNvPr>
            <p:cNvSpPr/>
            <p:nvPr/>
          </p:nvSpPr>
          <p:spPr>
            <a:xfrm>
              <a:off x="9306180" y="92719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Free-form: Shape 1147">
              <a:extLst>
                <a:ext uri="{FF2B5EF4-FFF2-40B4-BE49-F238E27FC236}">
                  <a16:creationId xmlns:a16="http://schemas.microsoft.com/office/drawing/2014/main" id="{FEAB2878-468B-53B2-2930-EB6DC003FB42}"/>
                </a:ext>
              </a:extLst>
            </p:cNvPr>
            <p:cNvSpPr/>
            <p:nvPr/>
          </p:nvSpPr>
          <p:spPr>
            <a:xfrm>
              <a:off x="9523915" y="92719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Free-form: Shape 1148">
              <a:extLst>
                <a:ext uri="{FF2B5EF4-FFF2-40B4-BE49-F238E27FC236}">
                  <a16:creationId xmlns:a16="http://schemas.microsoft.com/office/drawing/2014/main" id="{B3DA0A4C-3BB0-4796-1DBB-C0E5FE5D532D}"/>
                </a:ext>
              </a:extLst>
            </p:cNvPr>
            <p:cNvSpPr/>
            <p:nvPr/>
          </p:nvSpPr>
          <p:spPr>
            <a:xfrm>
              <a:off x="9741649" y="92719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Free-form: Shape 1149">
              <a:extLst>
                <a:ext uri="{FF2B5EF4-FFF2-40B4-BE49-F238E27FC236}">
                  <a16:creationId xmlns:a16="http://schemas.microsoft.com/office/drawing/2014/main" id="{4A1F8E6D-27DC-D67B-2148-8FACC94DEF2E}"/>
                </a:ext>
              </a:extLst>
            </p:cNvPr>
            <p:cNvSpPr/>
            <p:nvPr/>
          </p:nvSpPr>
          <p:spPr>
            <a:xfrm>
              <a:off x="9959495" y="92719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Free-form: Shape 1150">
              <a:extLst>
                <a:ext uri="{FF2B5EF4-FFF2-40B4-BE49-F238E27FC236}">
                  <a16:creationId xmlns:a16="http://schemas.microsoft.com/office/drawing/2014/main" id="{40E112BE-0A1D-1F61-AB16-E590D36E11BE}"/>
                </a:ext>
              </a:extLst>
            </p:cNvPr>
            <p:cNvSpPr/>
            <p:nvPr/>
          </p:nvSpPr>
          <p:spPr>
            <a:xfrm>
              <a:off x="10177231" y="92719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Free-form: Shape 1151">
              <a:extLst>
                <a:ext uri="{FF2B5EF4-FFF2-40B4-BE49-F238E27FC236}">
                  <a16:creationId xmlns:a16="http://schemas.microsoft.com/office/drawing/2014/main" id="{5E946AB0-33ED-7082-9918-697822E7FA69}"/>
                </a:ext>
              </a:extLst>
            </p:cNvPr>
            <p:cNvSpPr/>
            <p:nvPr/>
          </p:nvSpPr>
          <p:spPr>
            <a:xfrm>
              <a:off x="10394965" y="92719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6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Free-form: Shape 1152">
              <a:extLst>
                <a:ext uri="{FF2B5EF4-FFF2-40B4-BE49-F238E27FC236}">
                  <a16:creationId xmlns:a16="http://schemas.microsoft.com/office/drawing/2014/main" id="{691C1CFE-4446-85F5-C411-AD92256195DC}"/>
                </a:ext>
              </a:extLst>
            </p:cNvPr>
            <p:cNvSpPr/>
            <p:nvPr/>
          </p:nvSpPr>
          <p:spPr>
            <a:xfrm>
              <a:off x="10612810" y="92719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4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Free-form: Shape 1153">
              <a:extLst>
                <a:ext uri="{FF2B5EF4-FFF2-40B4-BE49-F238E27FC236}">
                  <a16:creationId xmlns:a16="http://schemas.microsoft.com/office/drawing/2014/main" id="{7802109E-C8D9-1935-7AA8-DE55F2A6F3BC}"/>
                </a:ext>
              </a:extLst>
            </p:cNvPr>
            <p:cNvSpPr/>
            <p:nvPr/>
          </p:nvSpPr>
          <p:spPr>
            <a:xfrm>
              <a:off x="10830546" y="92719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Free-form: Shape 1154">
              <a:extLst>
                <a:ext uri="{FF2B5EF4-FFF2-40B4-BE49-F238E27FC236}">
                  <a16:creationId xmlns:a16="http://schemas.microsoft.com/office/drawing/2014/main" id="{93F8AB7D-B7C0-4D2C-1A26-745736E856E5}"/>
                </a:ext>
              </a:extLst>
            </p:cNvPr>
            <p:cNvSpPr/>
            <p:nvPr/>
          </p:nvSpPr>
          <p:spPr>
            <a:xfrm>
              <a:off x="9306180" y="310455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6"/>
                    <a:pt x="15508" y="0"/>
                    <a:pt x="34635" y="0"/>
                  </a:cubicBezTo>
                  <a:cubicBezTo>
                    <a:pt x="53764" y="0"/>
                    <a:pt x="69270" y="15506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Free-form: Shape 1155">
              <a:extLst>
                <a:ext uri="{FF2B5EF4-FFF2-40B4-BE49-F238E27FC236}">
                  <a16:creationId xmlns:a16="http://schemas.microsoft.com/office/drawing/2014/main" id="{DACABB20-141F-2ECB-5E98-9DE6741AB1AF}"/>
                </a:ext>
              </a:extLst>
            </p:cNvPr>
            <p:cNvSpPr/>
            <p:nvPr/>
          </p:nvSpPr>
          <p:spPr>
            <a:xfrm>
              <a:off x="9523915" y="310455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6"/>
                    <a:pt x="15507" y="0"/>
                    <a:pt x="34635" y="0"/>
                  </a:cubicBezTo>
                  <a:cubicBezTo>
                    <a:pt x="53764" y="0"/>
                    <a:pt x="69270" y="15506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Free-form: Shape 1156">
              <a:extLst>
                <a:ext uri="{FF2B5EF4-FFF2-40B4-BE49-F238E27FC236}">
                  <a16:creationId xmlns:a16="http://schemas.microsoft.com/office/drawing/2014/main" id="{8A38F70F-A1E9-67A9-9A08-8131839D2593}"/>
                </a:ext>
              </a:extLst>
            </p:cNvPr>
            <p:cNvSpPr/>
            <p:nvPr/>
          </p:nvSpPr>
          <p:spPr>
            <a:xfrm>
              <a:off x="9741649" y="310455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6"/>
                    <a:pt x="15507" y="0"/>
                    <a:pt x="34635" y="0"/>
                  </a:cubicBezTo>
                  <a:cubicBezTo>
                    <a:pt x="53763" y="0"/>
                    <a:pt x="69269" y="15506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Free-form: Shape 1157">
              <a:extLst>
                <a:ext uri="{FF2B5EF4-FFF2-40B4-BE49-F238E27FC236}">
                  <a16:creationId xmlns:a16="http://schemas.microsoft.com/office/drawing/2014/main" id="{FAB6484B-CC65-E5A1-3752-14AB950D4408}"/>
                </a:ext>
              </a:extLst>
            </p:cNvPr>
            <p:cNvSpPr/>
            <p:nvPr/>
          </p:nvSpPr>
          <p:spPr>
            <a:xfrm>
              <a:off x="9959495" y="310455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6"/>
                    <a:pt x="15507" y="0"/>
                    <a:pt x="34635" y="0"/>
                  </a:cubicBezTo>
                  <a:cubicBezTo>
                    <a:pt x="53763" y="0"/>
                    <a:pt x="69269" y="15506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Free-form: Shape 1158">
              <a:extLst>
                <a:ext uri="{FF2B5EF4-FFF2-40B4-BE49-F238E27FC236}">
                  <a16:creationId xmlns:a16="http://schemas.microsoft.com/office/drawing/2014/main" id="{401AB7CC-CB6F-308F-CDE7-9FEF75A31D84}"/>
                </a:ext>
              </a:extLst>
            </p:cNvPr>
            <p:cNvSpPr/>
            <p:nvPr/>
          </p:nvSpPr>
          <p:spPr>
            <a:xfrm>
              <a:off x="10177231" y="310455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6"/>
                    <a:pt x="15508" y="0"/>
                    <a:pt x="34635" y="0"/>
                  </a:cubicBezTo>
                  <a:cubicBezTo>
                    <a:pt x="53764" y="0"/>
                    <a:pt x="69270" y="15506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Free-form: Shape 1159">
              <a:extLst>
                <a:ext uri="{FF2B5EF4-FFF2-40B4-BE49-F238E27FC236}">
                  <a16:creationId xmlns:a16="http://schemas.microsoft.com/office/drawing/2014/main" id="{8C967EA7-AC40-A9CC-9C1D-2A2C64F081E1}"/>
                </a:ext>
              </a:extLst>
            </p:cNvPr>
            <p:cNvSpPr/>
            <p:nvPr/>
          </p:nvSpPr>
          <p:spPr>
            <a:xfrm>
              <a:off x="10394965" y="310455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6" y="69270"/>
                    <a:pt x="1" y="53763"/>
                    <a:pt x="1" y="34635"/>
                  </a:cubicBezTo>
                  <a:cubicBezTo>
                    <a:pt x="1" y="15506"/>
                    <a:pt x="15507" y="0"/>
                    <a:pt x="34635" y="0"/>
                  </a:cubicBezTo>
                  <a:cubicBezTo>
                    <a:pt x="53764" y="0"/>
                    <a:pt x="69270" y="15506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Free-form: Shape 1160">
              <a:extLst>
                <a:ext uri="{FF2B5EF4-FFF2-40B4-BE49-F238E27FC236}">
                  <a16:creationId xmlns:a16="http://schemas.microsoft.com/office/drawing/2014/main" id="{BB8841D1-3C8E-5F0B-0A4F-2C3C2DDA5B9B}"/>
                </a:ext>
              </a:extLst>
            </p:cNvPr>
            <p:cNvSpPr/>
            <p:nvPr/>
          </p:nvSpPr>
          <p:spPr>
            <a:xfrm>
              <a:off x="10612810" y="310455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6"/>
                    <a:pt x="15507" y="0"/>
                    <a:pt x="34635" y="0"/>
                  </a:cubicBezTo>
                  <a:cubicBezTo>
                    <a:pt x="53764" y="0"/>
                    <a:pt x="69269" y="15506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Free-form: Shape 1161">
              <a:extLst>
                <a:ext uri="{FF2B5EF4-FFF2-40B4-BE49-F238E27FC236}">
                  <a16:creationId xmlns:a16="http://schemas.microsoft.com/office/drawing/2014/main" id="{F3F25029-8CAA-4FB0-E95D-F8042088A750}"/>
                </a:ext>
              </a:extLst>
            </p:cNvPr>
            <p:cNvSpPr/>
            <p:nvPr/>
          </p:nvSpPr>
          <p:spPr>
            <a:xfrm>
              <a:off x="10830546" y="310455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6"/>
                    <a:pt x="15507" y="0"/>
                    <a:pt x="34635" y="0"/>
                  </a:cubicBezTo>
                  <a:cubicBezTo>
                    <a:pt x="53763" y="0"/>
                    <a:pt x="69269" y="15506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Free-form: Shape 1162">
              <a:extLst>
                <a:ext uri="{FF2B5EF4-FFF2-40B4-BE49-F238E27FC236}">
                  <a16:creationId xmlns:a16="http://schemas.microsoft.com/office/drawing/2014/main" id="{38EF6160-233B-759E-3A60-5D4493C5C67B}"/>
                </a:ext>
              </a:extLst>
            </p:cNvPr>
            <p:cNvSpPr/>
            <p:nvPr/>
          </p:nvSpPr>
          <p:spPr>
            <a:xfrm>
              <a:off x="9306180" y="528301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Free-form: Shape 1163">
              <a:extLst>
                <a:ext uri="{FF2B5EF4-FFF2-40B4-BE49-F238E27FC236}">
                  <a16:creationId xmlns:a16="http://schemas.microsoft.com/office/drawing/2014/main" id="{8643B97A-E86D-F497-D2D1-E89917527C2F}"/>
                </a:ext>
              </a:extLst>
            </p:cNvPr>
            <p:cNvSpPr/>
            <p:nvPr/>
          </p:nvSpPr>
          <p:spPr>
            <a:xfrm>
              <a:off x="9523915" y="528301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Free-form: Shape 1164">
              <a:extLst>
                <a:ext uri="{FF2B5EF4-FFF2-40B4-BE49-F238E27FC236}">
                  <a16:creationId xmlns:a16="http://schemas.microsoft.com/office/drawing/2014/main" id="{65CFC8E1-98A4-0CC6-81F7-3BEFA1E07CF3}"/>
                </a:ext>
              </a:extLst>
            </p:cNvPr>
            <p:cNvSpPr/>
            <p:nvPr/>
          </p:nvSpPr>
          <p:spPr>
            <a:xfrm>
              <a:off x="9741649" y="528301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Free-form: Shape 1165">
              <a:extLst>
                <a:ext uri="{FF2B5EF4-FFF2-40B4-BE49-F238E27FC236}">
                  <a16:creationId xmlns:a16="http://schemas.microsoft.com/office/drawing/2014/main" id="{B7C8554D-753E-784D-7B18-3355F9A0996D}"/>
                </a:ext>
              </a:extLst>
            </p:cNvPr>
            <p:cNvSpPr/>
            <p:nvPr/>
          </p:nvSpPr>
          <p:spPr>
            <a:xfrm>
              <a:off x="9959495" y="528301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Free-form: Shape 1166">
              <a:extLst>
                <a:ext uri="{FF2B5EF4-FFF2-40B4-BE49-F238E27FC236}">
                  <a16:creationId xmlns:a16="http://schemas.microsoft.com/office/drawing/2014/main" id="{576009CB-8237-9323-2639-D5CDE7F2AE01}"/>
                </a:ext>
              </a:extLst>
            </p:cNvPr>
            <p:cNvSpPr/>
            <p:nvPr/>
          </p:nvSpPr>
          <p:spPr>
            <a:xfrm>
              <a:off x="10177231" y="528301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Free-form: Shape 1167">
              <a:extLst>
                <a:ext uri="{FF2B5EF4-FFF2-40B4-BE49-F238E27FC236}">
                  <a16:creationId xmlns:a16="http://schemas.microsoft.com/office/drawing/2014/main" id="{779C28E6-35B5-BD11-0608-4873A1C38FC7}"/>
                </a:ext>
              </a:extLst>
            </p:cNvPr>
            <p:cNvSpPr/>
            <p:nvPr/>
          </p:nvSpPr>
          <p:spPr>
            <a:xfrm>
              <a:off x="10394965" y="528301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6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Free-form: Shape 1168">
              <a:extLst>
                <a:ext uri="{FF2B5EF4-FFF2-40B4-BE49-F238E27FC236}">
                  <a16:creationId xmlns:a16="http://schemas.microsoft.com/office/drawing/2014/main" id="{5AEEC019-914E-2E27-1236-EE52B812847E}"/>
                </a:ext>
              </a:extLst>
            </p:cNvPr>
            <p:cNvSpPr/>
            <p:nvPr/>
          </p:nvSpPr>
          <p:spPr>
            <a:xfrm>
              <a:off x="10612810" y="528301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4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Free-form: Shape 1169">
              <a:extLst>
                <a:ext uri="{FF2B5EF4-FFF2-40B4-BE49-F238E27FC236}">
                  <a16:creationId xmlns:a16="http://schemas.microsoft.com/office/drawing/2014/main" id="{069B7143-6CE9-D7A2-678C-9BE42B9CB523}"/>
                </a:ext>
              </a:extLst>
            </p:cNvPr>
            <p:cNvSpPr/>
            <p:nvPr/>
          </p:nvSpPr>
          <p:spPr>
            <a:xfrm>
              <a:off x="10830546" y="528301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Free-form: Shape 1170">
              <a:extLst>
                <a:ext uri="{FF2B5EF4-FFF2-40B4-BE49-F238E27FC236}">
                  <a16:creationId xmlns:a16="http://schemas.microsoft.com/office/drawing/2014/main" id="{BB2F3171-D6CC-90A3-D3B5-7357DACC69EF}"/>
                </a:ext>
              </a:extLst>
            </p:cNvPr>
            <p:cNvSpPr/>
            <p:nvPr/>
          </p:nvSpPr>
          <p:spPr>
            <a:xfrm>
              <a:off x="9306180" y="746036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Free-form: Shape 1171">
              <a:extLst>
                <a:ext uri="{FF2B5EF4-FFF2-40B4-BE49-F238E27FC236}">
                  <a16:creationId xmlns:a16="http://schemas.microsoft.com/office/drawing/2014/main" id="{94343157-F8FA-AC1C-1CB1-DE5E9485553A}"/>
                </a:ext>
              </a:extLst>
            </p:cNvPr>
            <p:cNvSpPr/>
            <p:nvPr/>
          </p:nvSpPr>
          <p:spPr>
            <a:xfrm>
              <a:off x="9523915" y="746036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Free-form: Shape 1172">
              <a:extLst>
                <a:ext uri="{FF2B5EF4-FFF2-40B4-BE49-F238E27FC236}">
                  <a16:creationId xmlns:a16="http://schemas.microsoft.com/office/drawing/2014/main" id="{231E6E08-A431-03F6-2F3C-3CA65A252683}"/>
                </a:ext>
              </a:extLst>
            </p:cNvPr>
            <p:cNvSpPr/>
            <p:nvPr/>
          </p:nvSpPr>
          <p:spPr>
            <a:xfrm>
              <a:off x="9741649" y="746036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Free-form: Shape 1173">
              <a:extLst>
                <a:ext uri="{FF2B5EF4-FFF2-40B4-BE49-F238E27FC236}">
                  <a16:creationId xmlns:a16="http://schemas.microsoft.com/office/drawing/2014/main" id="{AEC81421-EC8B-924C-2864-1BDE4BC6536C}"/>
                </a:ext>
              </a:extLst>
            </p:cNvPr>
            <p:cNvSpPr/>
            <p:nvPr/>
          </p:nvSpPr>
          <p:spPr>
            <a:xfrm>
              <a:off x="9959495" y="746036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Free-form: Shape 1174">
              <a:extLst>
                <a:ext uri="{FF2B5EF4-FFF2-40B4-BE49-F238E27FC236}">
                  <a16:creationId xmlns:a16="http://schemas.microsoft.com/office/drawing/2014/main" id="{E07765FF-AF23-9809-F88E-08FAAE2A7BA0}"/>
                </a:ext>
              </a:extLst>
            </p:cNvPr>
            <p:cNvSpPr/>
            <p:nvPr/>
          </p:nvSpPr>
          <p:spPr>
            <a:xfrm>
              <a:off x="10177231" y="746036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Free-form: Shape 1175">
              <a:extLst>
                <a:ext uri="{FF2B5EF4-FFF2-40B4-BE49-F238E27FC236}">
                  <a16:creationId xmlns:a16="http://schemas.microsoft.com/office/drawing/2014/main" id="{1A13D465-CAC0-7C22-08D6-E7BF38DED913}"/>
                </a:ext>
              </a:extLst>
            </p:cNvPr>
            <p:cNvSpPr/>
            <p:nvPr/>
          </p:nvSpPr>
          <p:spPr>
            <a:xfrm>
              <a:off x="10394965" y="746036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6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Free-form: Shape 1176">
              <a:extLst>
                <a:ext uri="{FF2B5EF4-FFF2-40B4-BE49-F238E27FC236}">
                  <a16:creationId xmlns:a16="http://schemas.microsoft.com/office/drawing/2014/main" id="{3C2B830E-F7C5-E187-7BB9-4A40089F035D}"/>
                </a:ext>
              </a:extLst>
            </p:cNvPr>
            <p:cNvSpPr/>
            <p:nvPr/>
          </p:nvSpPr>
          <p:spPr>
            <a:xfrm>
              <a:off x="10612810" y="746036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4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-form: Shape 1177">
              <a:extLst>
                <a:ext uri="{FF2B5EF4-FFF2-40B4-BE49-F238E27FC236}">
                  <a16:creationId xmlns:a16="http://schemas.microsoft.com/office/drawing/2014/main" id="{3461F5C8-EECC-5848-F293-38DC368B6244}"/>
                </a:ext>
              </a:extLst>
            </p:cNvPr>
            <p:cNvSpPr/>
            <p:nvPr/>
          </p:nvSpPr>
          <p:spPr>
            <a:xfrm>
              <a:off x="10830546" y="746036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-form: Shape 1188">
              <a:extLst>
                <a:ext uri="{FF2B5EF4-FFF2-40B4-BE49-F238E27FC236}">
                  <a16:creationId xmlns:a16="http://schemas.microsoft.com/office/drawing/2014/main" id="{C6D568DB-AE4F-AC64-66C5-448BBAFBFDF9}"/>
                </a:ext>
              </a:extLst>
            </p:cNvPr>
            <p:cNvSpPr/>
            <p:nvPr/>
          </p:nvSpPr>
          <p:spPr>
            <a:xfrm>
              <a:off x="9301790" y="914495"/>
              <a:ext cx="10972" cy="108"/>
            </a:xfrm>
            <a:custGeom>
              <a:avLst/>
              <a:gdLst>
                <a:gd name="connsiteX0" fmla="*/ 0 w 6982"/>
                <a:gd name="connsiteY0" fmla="*/ 0 h 69"/>
                <a:gd name="connsiteX1" fmla="*/ 0 w 6982"/>
                <a:gd name="connsiteY1" fmla="*/ 0 h 69"/>
                <a:gd name="connsiteX2" fmla="*/ 0 w 6982"/>
                <a:gd name="connsiteY2" fmla="*/ 70 h 69"/>
                <a:gd name="connsiteX3" fmla="*/ 0 w 6982"/>
                <a:gd name="connsiteY3" fmla="*/ 0 h 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82" h="69">
                  <a:moveTo>
                    <a:pt x="0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-form: Shape 1191">
              <a:extLst>
                <a:ext uri="{FF2B5EF4-FFF2-40B4-BE49-F238E27FC236}">
                  <a16:creationId xmlns:a16="http://schemas.microsoft.com/office/drawing/2014/main" id="{596C0198-AF7A-E032-18E1-348BC87E94FE}"/>
                </a:ext>
              </a:extLst>
            </p:cNvPr>
            <p:cNvSpPr/>
            <p:nvPr/>
          </p:nvSpPr>
          <p:spPr>
            <a:xfrm>
              <a:off x="9297839" y="919873"/>
              <a:ext cx="108" cy="10972"/>
            </a:xfrm>
            <a:custGeom>
              <a:avLst/>
              <a:gdLst>
                <a:gd name="connsiteX0" fmla="*/ 0 w 69"/>
                <a:gd name="connsiteY0" fmla="*/ 0 h 6982"/>
                <a:gd name="connsiteX1" fmla="*/ 0 w 69"/>
                <a:gd name="connsiteY1" fmla="*/ 0 h 6982"/>
                <a:gd name="connsiteX2" fmla="*/ 70 w 69"/>
                <a:gd name="connsiteY2" fmla="*/ 0 h 6982"/>
                <a:gd name="connsiteX3" fmla="*/ 0 w 69"/>
                <a:gd name="connsiteY3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" h="6982">
                  <a:moveTo>
                    <a:pt x="0" y="0"/>
                  </a:moveTo>
                  <a:lnTo>
                    <a:pt x="0" y="0"/>
                  </a:lnTo>
                  <a:lnTo>
                    <a:pt x="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2470BB6-C4A9-6CAA-BC97-D204CF9934D5}"/>
              </a:ext>
            </a:extLst>
          </p:cNvPr>
          <p:cNvGrpSpPr/>
          <p:nvPr userDrawn="1"/>
        </p:nvGrpSpPr>
        <p:grpSpPr>
          <a:xfrm flipV="1">
            <a:off x="10216198" y="800162"/>
            <a:ext cx="1986303" cy="2068101"/>
            <a:chOff x="7433763" y="3067063"/>
            <a:chExt cx="803640" cy="857262"/>
          </a:xfrm>
          <a:solidFill>
            <a:schemeClr val="accent1">
              <a:alpha val="50000"/>
            </a:schemeClr>
          </a:solidFill>
        </p:grpSpPr>
        <p:sp>
          <p:nvSpPr>
            <p:cNvPr id="68" name="Free-form: Shape 1085">
              <a:extLst>
                <a:ext uri="{FF2B5EF4-FFF2-40B4-BE49-F238E27FC236}">
                  <a16:creationId xmlns:a16="http://schemas.microsoft.com/office/drawing/2014/main" id="{CDB7DE44-7C94-EFD5-1414-AEE0703FAF0C}"/>
                </a:ext>
              </a:extLst>
            </p:cNvPr>
            <p:cNvSpPr/>
            <p:nvPr/>
          </p:nvSpPr>
          <p:spPr>
            <a:xfrm>
              <a:off x="7808799" y="3067063"/>
              <a:ext cx="428604" cy="428605"/>
            </a:xfrm>
            <a:custGeom>
              <a:avLst/>
              <a:gdLst>
                <a:gd name="connsiteX0" fmla="*/ 0 w 554226"/>
                <a:gd name="connsiteY0" fmla="*/ 0 h 554226"/>
                <a:gd name="connsiteX1" fmla="*/ 554226 w 554226"/>
                <a:gd name="connsiteY1" fmla="*/ 554226 h 554226"/>
                <a:gd name="connsiteX2" fmla="*/ 554226 w 554226"/>
                <a:gd name="connsiteY2" fmla="*/ 0 h 554226"/>
                <a:gd name="connsiteX3" fmla="*/ 0 w 554226"/>
                <a:gd name="connsiteY3" fmla="*/ 0 h 55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226" h="554226">
                  <a:moveTo>
                    <a:pt x="0" y="0"/>
                  </a:moveTo>
                  <a:cubicBezTo>
                    <a:pt x="0" y="306127"/>
                    <a:pt x="248169" y="554226"/>
                    <a:pt x="554226" y="554226"/>
                  </a:cubicBezTo>
                  <a:lnTo>
                    <a:pt x="5542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34645C3-B478-89B5-6ECE-8D46292DB9DF}"/>
                </a:ext>
              </a:extLst>
            </p:cNvPr>
            <p:cNvGrpSpPr/>
            <p:nvPr/>
          </p:nvGrpSpPr>
          <p:grpSpPr>
            <a:xfrm>
              <a:off x="7433763" y="3549236"/>
              <a:ext cx="803640" cy="375089"/>
              <a:chOff x="7433763" y="3549236"/>
              <a:chExt cx="803640" cy="375089"/>
            </a:xfrm>
            <a:grpFill/>
          </p:grpSpPr>
          <p:sp>
            <p:nvSpPr>
              <p:cNvPr id="70" name="Free-form: Shape 1105">
                <a:extLst>
                  <a:ext uri="{FF2B5EF4-FFF2-40B4-BE49-F238E27FC236}">
                    <a16:creationId xmlns:a16="http://schemas.microsoft.com/office/drawing/2014/main" id="{2DFECDAE-BC61-68EE-9820-76FBA5B51C42}"/>
                  </a:ext>
                </a:extLst>
              </p:cNvPr>
              <p:cNvSpPr/>
              <p:nvPr/>
            </p:nvSpPr>
            <p:spPr>
              <a:xfrm rot="5400000">
                <a:off x="8023101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Free-form: Shape 1106">
                <a:extLst>
                  <a:ext uri="{FF2B5EF4-FFF2-40B4-BE49-F238E27FC236}">
                    <a16:creationId xmlns:a16="http://schemas.microsoft.com/office/drawing/2014/main" id="{7947400D-CADF-94A6-D159-B13CFCBF1785}"/>
                  </a:ext>
                </a:extLst>
              </p:cNvPr>
              <p:cNvSpPr/>
              <p:nvPr/>
            </p:nvSpPr>
            <p:spPr>
              <a:xfrm rot="5400000">
                <a:off x="7915964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2" name="Free-form: Shape 1107">
                <a:extLst>
                  <a:ext uri="{FF2B5EF4-FFF2-40B4-BE49-F238E27FC236}">
                    <a16:creationId xmlns:a16="http://schemas.microsoft.com/office/drawing/2014/main" id="{E0372CE6-C859-9A4B-9B07-58B33CE86B49}"/>
                  </a:ext>
                </a:extLst>
              </p:cNvPr>
              <p:cNvSpPr/>
              <p:nvPr/>
            </p:nvSpPr>
            <p:spPr>
              <a:xfrm rot="5400000">
                <a:off x="7808772" y="3710024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7 w 484956"/>
                  <a:gd name="connsiteY1" fmla="*/ 0 h 69269"/>
                  <a:gd name="connsiteX2" fmla="*/ 484957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7" y="0"/>
                    </a:lnTo>
                    <a:lnTo>
                      <a:pt x="484957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Free-form: Shape 1108">
                <a:extLst>
                  <a:ext uri="{FF2B5EF4-FFF2-40B4-BE49-F238E27FC236}">
                    <a16:creationId xmlns:a16="http://schemas.microsoft.com/office/drawing/2014/main" id="{50404442-D3D8-C9C7-98C1-A301C0C9D9D4}"/>
                  </a:ext>
                </a:extLst>
              </p:cNvPr>
              <p:cNvSpPr/>
              <p:nvPr/>
            </p:nvSpPr>
            <p:spPr>
              <a:xfrm rot="5400000">
                <a:off x="7701634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Free-form: Shape 1109">
                <a:extLst>
                  <a:ext uri="{FF2B5EF4-FFF2-40B4-BE49-F238E27FC236}">
                    <a16:creationId xmlns:a16="http://schemas.microsoft.com/office/drawing/2014/main" id="{04271383-5B7E-7B85-79F6-EEB761275B43}"/>
                  </a:ext>
                </a:extLst>
              </p:cNvPr>
              <p:cNvSpPr/>
              <p:nvPr/>
            </p:nvSpPr>
            <p:spPr>
              <a:xfrm rot="5400000">
                <a:off x="7594496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Free-form: Shape 1110">
                <a:extLst>
                  <a:ext uri="{FF2B5EF4-FFF2-40B4-BE49-F238E27FC236}">
                    <a16:creationId xmlns:a16="http://schemas.microsoft.com/office/drawing/2014/main" id="{29D36598-5842-B87A-2743-9BDF0482BADF}"/>
                  </a:ext>
                </a:extLst>
              </p:cNvPr>
              <p:cNvSpPr/>
              <p:nvPr/>
            </p:nvSpPr>
            <p:spPr>
              <a:xfrm rot="5400000">
                <a:off x="7487304" y="3710024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6" name="Free-form: Shape 1111">
                <a:extLst>
                  <a:ext uri="{FF2B5EF4-FFF2-40B4-BE49-F238E27FC236}">
                    <a16:creationId xmlns:a16="http://schemas.microsoft.com/office/drawing/2014/main" id="{D4A52A8D-4C40-F1C6-A40A-DFCB72A6E6BC}"/>
                  </a:ext>
                </a:extLst>
              </p:cNvPr>
              <p:cNvSpPr/>
              <p:nvPr/>
            </p:nvSpPr>
            <p:spPr>
              <a:xfrm rot="5400000">
                <a:off x="7380167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7 w 484956"/>
                  <a:gd name="connsiteY1" fmla="*/ 0 h 69269"/>
                  <a:gd name="connsiteX2" fmla="*/ 484957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7" y="0"/>
                    </a:lnTo>
                    <a:lnTo>
                      <a:pt x="484957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Free-form: Shape 1112">
                <a:extLst>
                  <a:ext uri="{FF2B5EF4-FFF2-40B4-BE49-F238E27FC236}">
                    <a16:creationId xmlns:a16="http://schemas.microsoft.com/office/drawing/2014/main" id="{CD3BF488-F798-3C49-2870-4CC8D55BCCD1}"/>
                  </a:ext>
                </a:extLst>
              </p:cNvPr>
              <p:cNvSpPr/>
              <p:nvPr/>
            </p:nvSpPr>
            <p:spPr>
              <a:xfrm rot="5400000">
                <a:off x="7273029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1" name="Picture Placeholder 79">
            <a:extLst>
              <a:ext uri="{FF2B5EF4-FFF2-40B4-BE49-F238E27FC236}">
                <a16:creationId xmlns:a16="http://schemas.microsoft.com/office/drawing/2014/main" id="{BA9AC17A-F447-5DAF-2DA0-3385AB7D656D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1184294" y="1097974"/>
            <a:ext cx="2036522" cy="2649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txBody>
          <a:bodyPr tIns="720000" anchor="ctr" anchorCtr="0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2" name="Picture Placeholder 79">
            <a:extLst>
              <a:ext uri="{FF2B5EF4-FFF2-40B4-BE49-F238E27FC236}">
                <a16:creationId xmlns:a16="http://schemas.microsoft.com/office/drawing/2014/main" id="{4666B4B4-08CB-4934-4C75-8B278F52F541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5077740" y="1097974"/>
            <a:ext cx="2036522" cy="2649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txBody>
          <a:bodyPr tIns="720000" anchor="ctr" anchorCtr="0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3" name="Picture Placeholder 79">
            <a:extLst>
              <a:ext uri="{FF2B5EF4-FFF2-40B4-BE49-F238E27FC236}">
                <a16:creationId xmlns:a16="http://schemas.microsoft.com/office/drawing/2014/main" id="{0F0B1560-9DF6-AEF9-306E-16922B87130E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8971184" y="1097975"/>
            <a:ext cx="2036522" cy="2649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txBody>
          <a:bodyPr tIns="720000" anchor="ctr" anchorCtr="0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A1C091C8-9016-4F41-C0A9-7C20E78AD009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54271" y="3898780"/>
            <a:ext cx="2696568" cy="49244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GB" sz="1600" b="1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8" name="Text Placeholder 85">
            <a:extLst>
              <a:ext uri="{FF2B5EF4-FFF2-40B4-BE49-F238E27FC236}">
                <a16:creationId xmlns:a16="http://schemas.microsoft.com/office/drawing/2014/main" id="{CE7202EA-7DB2-0D78-46D9-C86C29393066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4747718" y="3898780"/>
            <a:ext cx="2696568" cy="49244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GB" sz="1600" b="1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14" name="Text Placeholder 85">
            <a:extLst>
              <a:ext uri="{FF2B5EF4-FFF2-40B4-BE49-F238E27FC236}">
                <a16:creationId xmlns:a16="http://schemas.microsoft.com/office/drawing/2014/main" id="{5A7DD2AC-EF1D-DAC3-82FC-A1F599C14D91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8641161" y="3898780"/>
            <a:ext cx="2696568" cy="49244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GB" sz="1600" b="1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16" name="Text Placeholder 87">
            <a:extLst>
              <a:ext uri="{FF2B5EF4-FFF2-40B4-BE49-F238E27FC236}">
                <a16:creationId xmlns:a16="http://schemas.microsoft.com/office/drawing/2014/main" id="{10E651CC-6C47-D303-AA99-A11A780880CF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54270" y="4687409"/>
            <a:ext cx="2696567" cy="27929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US" sz="1600" b="0" i="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7" name="Text Placeholder 87">
            <a:extLst>
              <a:ext uri="{FF2B5EF4-FFF2-40B4-BE49-F238E27FC236}">
                <a16:creationId xmlns:a16="http://schemas.microsoft.com/office/drawing/2014/main" id="{9C66D131-5148-B39D-3BA8-B844F93B2380}"/>
              </a:ext>
            </a:extLst>
          </p:cNvPr>
          <p:cNvSpPr>
            <a:spLocks noGrp="1"/>
          </p:cNvSpPr>
          <p:nvPr userDrawn="1">
            <p:ph type="body" sz="quarter" idx="39"/>
          </p:nvPr>
        </p:nvSpPr>
        <p:spPr>
          <a:xfrm>
            <a:off x="4747718" y="4687409"/>
            <a:ext cx="2696568" cy="27929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US" sz="1600" b="0" i="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8" name="Text Placeholder 87">
            <a:extLst>
              <a:ext uri="{FF2B5EF4-FFF2-40B4-BE49-F238E27FC236}">
                <a16:creationId xmlns:a16="http://schemas.microsoft.com/office/drawing/2014/main" id="{5B3BBA5F-F994-CC33-B15C-9F0692055D66}"/>
              </a:ext>
            </a:extLst>
          </p:cNvPr>
          <p:cNvSpPr>
            <a:spLocks noGrp="1"/>
          </p:cNvSpPr>
          <p:nvPr userDrawn="1">
            <p:ph type="body" sz="quarter" idx="40"/>
          </p:nvPr>
        </p:nvSpPr>
        <p:spPr>
          <a:xfrm>
            <a:off x="8641161" y="4687409"/>
            <a:ext cx="2696568" cy="27929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US" sz="1600" b="0" i="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Text Placeholder 123">
            <a:extLst>
              <a:ext uri="{FF2B5EF4-FFF2-40B4-BE49-F238E27FC236}">
                <a16:creationId xmlns:a16="http://schemas.microsoft.com/office/drawing/2014/main" id="{67BD28A9-58C8-4B4E-1463-154C705D5F4E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1392596" y="4516370"/>
            <a:ext cx="1619915" cy="41805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25" name="Text Placeholder 123">
            <a:extLst>
              <a:ext uri="{FF2B5EF4-FFF2-40B4-BE49-F238E27FC236}">
                <a16:creationId xmlns:a16="http://schemas.microsoft.com/office/drawing/2014/main" id="{E9CDC180-704D-93EA-46FE-23980B00DE2C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286045" y="4516370"/>
            <a:ext cx="1619915" cy="41805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26" name="Text Placeholder 123">
            <a:extLst>
              <a:ext uri="{FF2B5EF4-FFF2-40B4-BE49-F238E27FC236}">
                <a16:creationId xmlns:a16="http://schemas.microsoft.com/office/drawing/2014/main" id="{DEA01B47-4515-1194-4150-0075D367F490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9179488" y="4516370"/>
            <a:ext cx="1619915" cy="41805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310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tors with 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28">
            <a:extLst>
              <a:ext uri="{FF2B5EF4-FFF2-40B4-BE49-F238E27FC236}">
                <a16:creationId xmlns:a16="http://schemas.microsoft.com/office/drawing/2014/main" id="{6E5FA81A-8862-EF74-02BF-FA722E96449F}"/>
              </a:ext>
            </a:extLst>
          </p:cNvPr>
          <p:cNvSpPr/>
          <p:nvPr userDrawn="1"/>
        </p:nvSpPr>
        <p:spPr>
          <a:xfrm>
            <a:off x="0" y="0"/>
            <a:ext cx="12192000" cy="28420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Free-form: Shape 1189">
            <a:extLst>
              <a:ext uri="{FF2B5EF4-FFF2-40B4-BE49-F238E27FC236}">
                <a16:creationId xmlns:a16="http://schemas.microsoft.com/office/drawing/2014/main" id="{529EE95A-31C7-8641-D5AB-DCDBDF997695}"/>
              </a:ext>
            </a:extLst>
          </p:cNvPr>
          <p:cNvSpPr/>
          <p:nvPr userDrawn="1"/>
        </p:nvSpPr>
        <p:spPr>
          <a:xfrm rot="5400000" flipV="1">
            <a:off x="-66" y="67"/>
            <a:ext cx="2108074" cy="2107941"/>
          </a:xfrm>
          <a:custGeom>
            <a:avLst/>
            <a:gdLst>
              <a:gd name="connsiteX0" fmla="*/ 1108453 w 1108522"/>
              <a:gd name="connsiteY0" fmla="*/ 70 h 1108452"/>
              <a:gd name="connsiteX1" fmla="*/ 1108453 w 1108522"/>
              <a:gd name="connsiteY1" fmla="*/ 70 h 1108452"/>
              <a:gd name="connsiteX2" fmla="*/ 554226 w 1108522"/>
              <a:gd name="connsiteY2" fmla="*/ 0 h 1108452"/>
              <a:gd name="connsiteX3" fmla="*/ 0 w 1108522"/>
              <a:gd name="connsiteY3" fmla="*/ 554226 h 1108452"/>
              <a:gd name="connsiteX4" fmla="*/ 0 w 1108522"/>
              <a:gd name="connsiteY4" fmla="*/ 1108452 h 1108452"/>
              <a:gd name="connsiteX5" fmla="*/ 140 w 1108522"/>
              <a:gd name="connsiteY5" fmla="*/ 1108452 h 1108452"/>
              <a:gd name="connsiteX6" fmla="*/ 1108522 w 1108522"/>
              <a:gd name="connsiteY6" fmla="*/ 0 h 11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522" h="1108452">
                <a:moveTo>
                  <a:pt x="1108453" y="70"/>
                </a:moveTo>
                <a:lnTo>
                  <a:pt x="1108453" y="70"/>
                </a:lnTo>
                <a:cubicBezTo>
                  <a:pt x="1108453" y="70"/>
                  <a:pt x="554226" y="0"/>
                  <a:pt x="554226" y="0"/>
                </a:cubicBezTo>
                <a:cubicBezTo>
                  <a:pt x="554226" y="306127"/>
                  <a:pt x="306057" y="554226"/>
                  <a:pt x="0" y="554226"/>
                </a:cubicBezTo>
                <a:lnTo>
                  <a:pt x="0" y="1108452"/>
                </a:lnTo>
                <a:lnTo>
                  <a:pt x="140" y="1108452"/>
                </a:lnTo>
                <a:cubicBezTo>
                  <a:pt x="612253" y="1108452"/>
                  <a:pt x="1108522" y="612184"/>
                  <a:pt x="1108522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AFEA7B22-3ABE-BAAE-27D6-D38978E5B2B0}"/>
              </a:ext>
            </a:extLst>
          </p:cNvPr>
          <p:cNvSpPr/>
          <p:nvPr userDrawn="1"/>
        </p:nvSpPr>
        <p:spPr>
          <a:xfrm>
            <a:off x="2975899" y="1112249"/>
            <a:ext cx="2108074" cy="1729754"/>
          </a:xfrm>
          <a:custGeom>
            <a:avLst/>
            <a:gdLst>
              <a:gd name="connsiteX0" fmla="*/ 0 w 2108074"/>
              <a:gd name="connsiteY0" fmla="*/ 0 h 1729754"/>
              <a:gd name="connsiteX1" fmla="*/ 1054104 w 2108074"/>
              <a:gd name="connsiteY1" fmla="*/ 0 h 1729754"/>
              <a:gd name="connsiteX2" fmla="*/ 2108074 w 2108074"/>
              <a:gd name="connsiteY2" fmla="*/ 1054104 h 1729754"/>
              <a:gd name="connsiteX3" fmla="*/ 1432424 w 2108074"/>
              <a:gd name="connsiteY3" fmla="*/ 1729754 h 1729754"/>
              <a:gd name="connsiteX4" fmla="*/ 378368 w 2108074"/>
              <a:gd name="connsiteY4" fmla="*/ 1729754 h 1729754"/>
              <a:gd name="connsiteX5" fmla="*/ 1054104 w 2108074"/>
              <a:gd name="connsiteY5" fmla="*/ 1054104 h 172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8074" h="1729754">
                <a:moveTo>
                  <a:pt x="0" y="0"/>
                </a:moveTo>
                <a:lnTo>
                  <a:pt x="1054104" y="0"/>
                </a:lnTo>
                <a:lnTo>
                  <a:pt x="2108074" y="1054104"/>
                </a:lnTo>
                <a:lnTo>
                  <a:pt x="1432424" y="1729754"/>
                </a:lnTo>
                <a:lnTo>
                  <a:pt x="378368" y="1729754"/>
                </a:lnTo>
                <a:lnTo>
                  <a:pt x="1054104" y="1054104"/>
                </a:lnTo>
                <a:close/>
              </a:path>
            </a:pathLst>
          </a:custGeom>
          <a:solidFill>
            <a:srgbClr val="92D749">
              <a:alpha val="50000"/>
            </a:srgb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7DE0CD6-E018-E3E8-0BC9-CB78AE3F1B01}"/>
              </a:ext>
            </a:extLst>
          </p:cNvPr>
          <p:cNvGrpSpPr/>
          <p:nvPr userDrawn="1"/>
        </p:nvGrpSpPr>
        <p:grpSpPr>
          <a:xfrm>
            <a:off x="7062326" y="84524"/>
            <a:ext cx="1986303" cy="1014132"/>
            <a:chOff x="9297839" y="92719"/>
            <a:chExt cx="1641573" cy="838126"/>
          </a:xfrm>
        </p:grpSpPr>
        <p:sp>
          <p:nvSpPr>
            <p:cNvPr id="15" name="Free-form: Shape 1146">
              <a:extLst>
                <a:ext uri="{FF2B5EF4-FFF2-40B4-BE49-F238E27FC236}">
                  <a16:creationId xmlns:a16="http://schemas.microsoft.com/office/drawing/2014/main" id="{C5EFB574-1EBA-0F31-C3DD-A5F634C3818F}"/>
                </a:ext>
              </a:extLst>
            </p:cNvPr>
            <p:cNvSpPr/>
            <p:nvPr/>
          </p:nvSpPr>
          <p:spPr>
            <a:xfrm>
              <a:off x="9306180" y="92719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Free-form: Shape 1147">
              <a:extLst>
                <a:ext uri="{FF2B5EF4-FFF2-40B4-BE49-F238E27FC236}">
                  <a16:creationId xmlns:a16="http://schemas.microsoft.com/office/drawing/2014/main" id="{FEAB2878-468B-53B2-2930-EB6DC003FB42}"/>
                </a:ext>
              </a:extLst>
            </p:cNvPr>
            <p:cNvSpPr/>
            <p:nvPr/>
          </p:nvSpPr>
          <p:spPr>
            <a:xfrm>
              <a:off x="9523915" y="92719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Free-form: Shape 1148">
              <a:extLst>
                <a:ext uri="{FF2B5EF4-FFF2-40B4-BE49-F238E27FC236}">
                  <a16:creationId xmlns:a16="http://schemas.microsoft.com/office/drawing/2014/main" id="{B3DA0A4C-3BB0-4796-1DBB-C0E5FE5D532D}"/>
                </a:ext>
              </a:extLst>
            </p:cNvPr>
            <p:cNvSpPr/>
            <p:nvPr/>
          </p:nvSpPr>
          <p:spPr>
            <a:xfrm>
              <a:off x="9741649" y="92719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Free-form: Shape 1149">
              <a:extLst>
                <a:ext uri="{FF2B5EF4-FFF2-40B4-BE49-F238E27FC236}">
                  <a16:creationId xmlns:a16="http://schemas.microsoft.com/office/drawing/2014/main" id="{4A1F8E6D-27DC-D67B-2148-8FACC94DEF2E}"/>
                </a:ext>
              </a:extLst>
            </p:cNvPr>
            <p:cNvSpPr/>
            <p:nvPr/>
          </p:nvSpPr>
          <p:spPr>
            <a:xfrm>
              <a:off x="9959495" y="92719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Free-form: Shape 1150">
              <a:extLst>
                <a:ext uri="{FF2B5EF4-FFF2-40B4-BE49-F238E27FC236}">
                  <a16:creationId xmlns:a16="http://schemas.microsoft.com/office/drawing/2014/main" id="{40E112BE-0A1D-1F61-AB16-E590D36E11BE}"/>
                </a:ext>
              </a:extLst>
            </p:cNvPr>
            <p:cNvSpPr/>
            <p:nvPr/>
          </p:nvSpPr>
          <p:spPr>
            <a:xfrm>
              <a:off x="10177231" y="92719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Free-form: Shape 1151">
              <a:extLst>
                <a:ext uri="{FF2B5EF4-FFF2-40B4-BE49-F238E27FC236}">
                  <a16:creationId xmlns:a16="http://schemas.microsoft.com/office/drawing/2014/main" id="{5E946AB0-33ED-7082-9918-697822E7FA69}"/>
                </a:ext>
              </a:extLst>
            </p:cNvPr>
            <p:cNvSpPr/>
            <p:nvPr/>
          </p:nvSpPr>
          <p:spPr>
            <a:xfrm>
              <a:off x="10394965" y="92719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6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Free-form: Shape 1152">
              <a:extLst>
                <a:ext uri="{FF2B5EF4-FFF2-40B4-BE49-F238E27FC236}">
                  <a16:creationId xmlns:a16="http://schemas.microsoft.com/office/drawing/2014/main" id="{691C1CFE-4446-85F5-C411-AD92256195DC}"/>
                </a:ext>
              </a:extLst>
            </p:cNvPr>
            <p:cNvSpPr/>
            <p:nvPr/>
          </p:nvSpPr>
          <p:spPr>
            <a:xfrm>
              <a:off x="10612810" y="92719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4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Free-form: Shape 1153">
              <a:extLst>
                <a:ext uri="{FF2B5EF4-FFF2-40B4-BE49-F238E27FC236}">
                  <a16:creationId xmlns:a16="http://schemas.microsoft.com/office/drawing/2014/main" id="{7802109E-C8D9-1935-7AA8-DE55F2A6F3BC}"/>
                </a:ext>
              </a:extLst>
            </p:cNvPr>
            <p:cNvSpPr/>
            <p:nvPr/>
          </p:nvSpPr>
          <p:spPr>
            <a:xfrm>
              <a:off x="10830546" y="92719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Free-form: Shape 1154">
              <a:extLst>
                <a:ext uri="{FF2B5EF4-FFF2-40B4-BE49-F238E27FC236}">
                  <a16:creationId xmlns:a16="http://schemas.microsoft.com/office/drawing/2014/main" id="{93F8AB7D-B7C0-4D2C-1A26-745736E856E5}"/>
                </a:ext>
              </a:extLst>
            </p:cNvPr>
            <p:cNvSpPr/>
            <p:nvPr/>
          </p:nvSpPr>
          <p:spPr>
            <a:xfrm>
              <a:off x="9306180" y="310455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6"/>
                    <a:pt x="15508" y="0"/>
                    <a:pt x="34635" y="0"/>
                  </a:cubicBezTo>
                  <a:cubicBezTo>
                    <a:pt x="53764" y="0"/>
                    <a:pt x="69270" y="15506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Free-form: Shape 1155">
              <a:extLst>
                <a:ext uri="{FF2B5EF4-FFF2-40B4-BE49-F238E27FC236}">
                  <a16:creationId xmlns:a16="http://schemas.microsoft.com/office/drawing/2014/main" id="{DACABB20-141F-2ECB-5E98-9DE6741AB1AF}"/>
                </a:ext>
              </a:extLst>
            </p:cNvPr>
            <p:cNvSpPr/>
            <p:nvPr/>
          </p:nvSpPr>
          <p:spPr>
            <a:xfrm>
              <a:off x="9523915" y="310455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6"/>
                    <a:pt x="15507" y="0"/>
                    <a:pt x="34635" y="0"/>
                  </a:cubicBezTo>
                  <a:cubicBezTo>
                    <a:pt x="53764" y="0"/>
                    <a:pt x="69270" y="15506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Free-form: Shape 1156">
              <a:extLst>
                <a:ext uri="{FF2B5EF4-FFF2-40B4-BE49-F238E27FC236}">
                  <a16:creationId xmlns:a16="http://schemas.microsoft.com/office/drawing/2014/main" id="{8A38F70F-A1E9-67A9-9A08-8131839D2593}"/>
                </a:ext>
              </a:extLst>
            </p:cNvPr>
            <p:cNvSpPr/>
            <p:nvPr/>
          </p:nvSpPr>
          <p:spPr>
            <a:xfrm>
              <a:off x="9741649" y="310455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6"/>
                    <a:pt x="15507" y="0"/>
                    <a:pt x="34635" y="0"/>
                  </a:cubicBezTo>
                  <a:cubicBezTo>
                    <a:pt x="53763" y="0"/>
                    <a:pt x="69269" y="15506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Free-form: Shape 1157">
              <a:extLst>
                <a:ext uri="{FF2B5EF4-FFF2-40B4-BE49-F238E27FC236}">
                  <a16:creationId xmlns:a16="http://schemas.microsoft.com/office/drawing/2014/main" id="{FAB6484B-CC65-E5A1-3752-14AB950D4408}"/>
                </a:ext>
              </a:extLst>
            </p:cNvPr>
            <p:cNvSpPr/>
            <p:nvPr/>
          </p:nvSpPr>
          <p:spPr>
            <a:xfrm>
              <a:off x="9959495" y="310455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6"/>
                    <a:pt x="15507" y="0"/>
                    <a:pt x="34635" y="0"/>
                  </a:cubicBezTo>
                  <a:cubicBezTo>
                    <a:pt x="53763" y="0"/>
                    <a:pt x="69269" y="15506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Free-form: Shape 1158">
              <a:extLst>
                <a:ext uri="{FF2B5EF4-FFF2-40B4-BE49-F238E27FC236}">
                  <a16:creationId xmlns:a16="http://schemas.microsoft.com/office/drawing/2014/main" id="{401AB7CC-CB6F-308F-CDE7-9FEF75A31D84}"/>
                </a:ext>
              </a:extLst>
            </p:cNvPr>
            <p:cNvSpPr/>
            <p:nvPr/>
          </p:nvSpPr>
          <p:spPr>
            <a:xfrm>
              <a:off x="10177231" y="310455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6"/>
                    <a:pt x="15508" y="0"/>
                    <a:pt x="34635" y="0"/>
                  </a:cubicBezTo>
                  <a:cubicBezTo>
                    <a:pt x="53764" y="0"/>
                    <a:pt x="69270" y="15506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Free-form: Shape 1159">
              <a:extLst>
                <a:ext uri="{FF2B5EF4-FFF2-40B4-BE49-F238E27FC236}">
                  <a16:creationId xmlns:a16="http://schemas.microsoft.com/office/drawing/2014/main" id="{8C967EA7-AC40-A9CC-9C1D-2A2C64F081E1}"/>
                </a:ext>
              </a:extLst>
            </p:cNvPr>
            <p:cNvSpPr/>
            <p:nvPr/>
          </p:nvSpPr>
          <p:spPr>
            <a:xfrm>
              <a:off x="10394965" y="310455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6" y="69270"/>
                    <a:pt x="1" y="53763"/>
                    <a:pt x="1" y="34635"/>
                  </a:cubicBezTo>
                  <a:cubicBezTo>
                    <a:pt x="1" y="15506"/>
                    <a:pt x="15507" y="0"/>
                    <a:pt x="34635" y="0"/>
                  </a:cubicBezTo>
                  <a:cubicBezTo>
                    <a:pt x="53764" y="0"/>
                    <a:pt x="69270" y="15506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Free-form: Shape 1160">
              <a:extLst>
                <a:ext uri="{FF2B5EF4-FFF2-40B4-BE49-F238E27FC236}">
                  <a16:creationId xmlns:a16="http://schemas.microsoft.com/office/drawing/2014/main" id="{BB8841D1-3C8E-5F0B-0A4F-2C3C2DDA5B9B}"/>
                </a:ext>
              </a:extLst>
            </p:cNvPr>
            <p:cNvSpPr/>
            <p:nvPr/>
          </p:nvSpPr>
          <p:spPr>
            <a:xfrm>
              <a:off x="10612810" y="310455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6"/>
                    <a:pt x="15507" y="0"/>
                    <a:pt x="34635" y="0"/>
                  </a:cubicBezTo>
                  <a:cubicBezTo>
                    <a:pt x="53764" y="0"/>
                    <a:pt x="69269" y="15506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Free-form: Shape 1161">
              <a:extLst>
                <a:ext uri="{FF2B5EF4-FFF2-40B4-BE49-F238E27FC236}">
                  <a16:creationId xmlns:a16="http://schemas.microsoft.com/office/drawing/2014/main" id="{F3F25029-8CAA-4FB0-E95D-F8042088A750}"/>
                </a:ext>
              </a:extLst>
            </p:cNvPr>
            <p:cNvSpPr/>
            <p:nvPr/>
          </p:nvSpPr>
          <p:spPr>
            <a:xfrm>
              <a:off x="10830546" y="310455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6"/>
                    <a:pt x="15507" y="0"/>
                    <a:pt x="34635" y="0"/>
                  </a:cubicBezTo>
                  <a:cubicBezTo>
                    <a:pt x="53763" y="0"/>
                    <a:pt x="69269" y="15506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Free-form: Shape 1162">
              <a:extLst>
                <a:ext uri="{FF2B5EF4-FFF2-40B4-BE49-F238E27FC236}">
                  <a16:creationId xmlns:a16="http://schemas.microsoft.com/office/drawing/2014/main" id="{38EF6160-233B-759E-3A60-5D4493C5C67B}"/>
                </a:ext>
              </a:extLst>
            </p:cNvPr>
            <p:cNvSpPr/>
            <p:nvPr/>
          </p:nvSpPr>
          <p:spPr>
            <a:xfrm>
              <a:off x="9306180" y="528301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Free-form: Shape 1163">
              <a:extLst>
                <a:ext uri="{FF2B5EF4-FFF2-40B4-BE49-F238E27FC236}">
                  <a16:creationId xmlns:a16="http://schemas.microsoft.com/office/drawing/2014/main" id="{8643B97A-E86D-F497-D2D1-E89917527C2F}"/>
                </a:ext>
              </a:extLst>
            </p:cNvPr>
            <p:cNvSpPr/>
            <p:nvPr/>
          </p:nvSpPr>
          <p:spPr>
            <a:xfrm>
              <a:off x="9523915" y="528301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Free-form: Shape 1164">
              <a:extLst>
                <a:ext uri="{FF2B5EF4-FFF2-40B4-BE49-F238E27FC236}">
                  <a16:creationId xmlns:a16="http://schemas.microsoft.com/office/drawing/2014/main" id="{65CFC8E1-98A4-0CC6-81F7-3BEFA1E07CF3}"/>
                </a:ext>
              </a:extLst>
            </p:cNvPr>
            <p:cNvSpPr/>
            <p:nvPr/>
          </p:nvSpPr>
          <p:spPr>
            <a:xfrm>
              <a:off x="9741649" y="528301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Free-form: Shape 1165">
              <a:extLst>
                <a:ext uri="{FF2B5EF4-FFF2-40B4-BE49-F238E27FC236}">
                  <a16:creationId xmlns:a16="http://schemas.microsoft.com/office/drawing/2014/main" id="{B7C8554D-753E-784D-7B18-3355F9A0996D}"/>
                </a:ext>
              </a:extLst>
            </p:cNvPr>
            <p:cNvSpPr/>
            <p:nvPr/>
          </p:nvSpPr>
          <p:spPr>
            <a:xfrm>
              <a:off x="9959495" y="528301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Free-form: Shape 1166">
              <a:extLst>
                <a:ext uri="{FF2B5EF4-FFF2-40B4-BE49-F238E27FC236}">
                  <a16:creationId xmlns:a16="http://schemas.microsoft.com/office/drawing/2014/main" id="{576009CB-8237-9323-2639-D5CDE7F2AE01}"/>
                </a:ext>
              </a:extLst>
            </p:cNvPr>
            <p:cNvSpPr/>
            <p:nvPr/>
          </p:nvSpPr>
          <p:spPr>
            <a:xfrm>
              <a:off x="10177231" y="528301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Free-form: Shape 1167">
              <a:extLst>
                <a:ext uri="{FF2B5EF4-FFF2-40B4-BE49-F238E27FC236}">
                  <a16:creationId xmlns:a16="http://schemas.microsoft.com/office/drawing/2014/main" id="{779C28E6-35B5-BD11-0608-4873A1C38FC7}"/>
                </a:ext>
              </a:extLst>
            </p:cNvPr>
            <p:cNvSpPr/>
            <p:nvPr/>
          </p:nvSpPr>
          <p:spPr>
            <a:xfrm>
              <a:off x="10394965" y="528301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6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Free-form: Shape 1168">
              <a:extLst>
                <a:ext uri="{FF2B5EF4-FFF2-40B4-BE49-F238E27FC236}">
                  <a16:creationId xmlns:a16="http://schemas.microsoft.com/office/drawing/2014/main" id="{5AEEC019-914E-2E27-1236-EE52B812847E}"/>
                </a:ext>
              </a:extLst>
            </p:cNvPr>
            <p:cNvSpPr/>
            <p:nvPr/>
          </p:nvSpPr>
          <p:spPr>
            <a:xfrm>
              <a:off x="10612810" y="528301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4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Free-form: Shape 1169">
              <a:extLst>
                <a:ext uri="{FF2B5EF4-FFF2-40B4-BE49-F238E27FC236}">
                  <a16:creationId xmlns:a16="http://schemas.microsoft.com/office/drawing/2014/main" id="{069B7143-6CE9-D7A2-678C-9BE42B9CB523}"/>
                </a:ext>
              </a:extLst>
            </p:cNvPr>
            <p:cNvSpPr/>
            <p:nvPr/>
          </p:nvSpPr>
          <p:spPr>
            <a:xfrm>
              <a:off x="10830546" y="528301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Free-form: Shape 1170">
              <a:extLst>
                <a:ext uri="{FF2B5EF4-FFF2-40B4-BE49-F238E27FC236}">
                  <a16:creationId xmlns:a16="http://schemas.microsoft.com/office/drawing/2014/main" id="{BB2F3171-D6CC-90A3-D3B5-7357DACC69EF}"/>
                </a:ext>
              </a:extLst>
            </p:cNvPr>
            <p:cNvSpPr/>
            <p:nvPr/>
          </p:nvSpPr>
          <p:spPr>
            <a:xfrm>
              <a:off x="9306180" y="746036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Free-form: Shape 1171">
              <a:extLst>
                <a:ext uri="{FF2B5EF4-FFF2-40B4-BE49-F238E27FC236}">
                  <a16:creationId xmlns:a16="http://schemas.microsoft.com/office/drawing/2014/main" id="{94343157-F8FA-AC1C-1CB1-DE5E9485553A}"/>
                </a:ext>
              </a:extLst>
            </p:cNvPr>
            <p:cNvSpPr/>
            <p:nvPr/>
          </p:nvSpPr>
          <p:spPr>
            <a:xfrm>
              <a:off x="9523915" y="746036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Free-form: Shape 1172">
              <a:extLst>
                <a:ext uri="{FF2B5EF4-FFF2-40B4-BE49-F238E27FC236}">
                  <a16:creationId xmlns:a16="http://schemas.microsoft.com/office/drawing/2014/main" id="{231E6E08-A431-03F6-2F3C-3CA65A252683}"/>
                </a:ext>
              </a:extLst>
            </p:cNvPr>
            <p:cNvSpPr/>
            <p:nvPr/>
          </p:nvSpPr>
          <p:spPr>
            <a:xfrm>
              <a:off x="9741649" y="746036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Free-form: Shape 1173">
              <a:extLst>
                <a:ext uri="{FF2B5EF4-FFF2-40B4-BE49-F238E27FC236}">
                  <a16:creationId xmlns:a16="http://schemas.microsoft.com/office/drawing/2014/main" id="{AEC81421-EC8B-924C-2864-1BDE4BC6536C}"/>
                </a:ext>
              </a:extLst>
            </p:cNvPr>
            <p:cNvSpPr/>
            <p:nvPr/>
          </p:nvSpPr>
          <p:spPr>
            <a:xfrm>
              <a:off x="9959495" y="746036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Free-form: Shape 1174">
              <a:extLst>
                <a:ext uri="{FF2B5EF4-FFF2-40B4-BE49-F238E27FC236}">
                  <a16:creationId xmlns:a16="http://schemas.microsoft.com/office/drawing/2014/main" id="{E07765FF-AF23-9809-F88E-08FAAE2A7BA0}"/>
                </a:ext>
              </a:extLst>
            </p:cNvPr>
            <p:cNvSpPr/>
            <p:nvPr/>
          </p:nvSpPr>
          <p:spPr>
            <a:xfrm>
              <a:off x="10177231" y="746036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7" y="69270"/>
                    <a:pt x="1" y="53763"/>
                    <a:pt x="1" y="34635"/>
                  </a:cubicBezTo>
                  <a:cubicBezTo>
                    <a:pt x="1" y="15507"/>
                    <a:pt x="15508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Free-form: Shape 1175">
              <a:extLst>
                <a:ext uri="{FF2B5EF4-FFF2-40B4-BE49-F238E27FC236}">
                  <a16:creationId xmlns:a16="http://schemas.microsoft.com/office/drawing/2014/main" id="{1A13D465-CAC0-7C22-08D6-E7BF38DED913}"/>
                </a:ext>
              </a:extLst>
            </p:cNvPr>
            <p:cNvSpPr/>
            <p:nvPr/>
          </p:nvSpPr>
          <p:spPr>
            <a:xfrm>
              <a:off x="10394965" y="746036"/>
              <a:ext cx="108866" cy="108866"/>
            </a:xfrm>
            <a:custGeom>
              <a:avLst/>
              <a:gdLst>
                <a:gd name="connsiteX0" fmla="*/ 69270 w 69269"/>
                <a:gd name="connsiteY0" fmla="*/ 34635 h 69269"/>
                <a:gd name="connsiteX1" fmla="*/ 34635 w 69269"/>
                <a:gd name="connsiteY1" fmla="*/ 69270 h 69269"/>
                <a:gd name="connsiteX2" fmla="*/ 1 w 69269"/>
                <a:gd name="connsiteY2" fmla="*/ 34635 h 69269"/>
                <a:gd name="connsiteX3" fmla="*/ 34635 w 69269"/>
                <a:gd name="connsiteY3" fmla="*/ 0 h 69269"/>
                <a:gd name="connsiteX4" fmla="*/ 69270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70" y="34635"/>
                  </a:moveTo>
                  <a:cubicBezTo>
                    <a:pt x="69270" y="53763"/>
                    <a:pt x="53763" y="69270"/>
                    <a:pt x="34635" y="69270"/>
                  </a:cubicBezTo>
                  <a:cubicBezTo>
                    <a:pt x="15506" y="69270"/>
                    <a:pt x="1" y="53763"/>
                    <a:pt x="1" y="34635"/>
                  </a:cubicBezTo>
                  <a:cubicBezTo>
                    <a:pt x="1" y="15507"/>
                    <a:pt x="15507" y="0"/>
                    <a:pt x="34635" y="0"/>
                  </a:cubicBezTo>
                  <a:cubicBezTo>
                    <a:pt x="53764" y="0"/>
                    <a:pt x="69270" y="15507"/>
                    <a:pt x="69270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Free-form: Shape 1176">
              <a:extLst>
                <a:ext uri="{FF2B5EF4-FFF2-40B4-BE49-F238E27FC236}">
                  <a16:creationId xmlns:a16="http://schemas.microsoft.com/office/drawing/2014/main" id="{3C2B830E-F7C5-E187-7BB9-4A40089F035D}"/>
                </a:ext>
              </a:extLst>
            </p:cNvPr>
            <p:cNvSpPr/>
            <p:nvPr/>
          </p:nvSpPr>
          <p:spPr>
            <a:xfrm>
              <a:off x="10612810" y="746036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3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4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-form: Shape 1177">
              <a:extLst>
                <a:ext uri="{FF2B5EF4-FFF2-40B4-BE49-F238E27FC236}">
                  <a16:creationId xmlns:a16="http://schemas.microsoft.com/office/drawing/2014/main" id="{3461F5C8-EECC-5848-F293-38DC368B6244}"/>
                </a:ext>
              </a:extLst>
            </p:cNvPr>
            <p:cNvSpPr/>
            <p:nvPr/>
          </p:nvSpPr>
          <p:spPr>
            <a:xfrm>
              <a:off x="10830546" y="746036"/>
              <a:ext cx="108866" cy="108866"/>
            </a:xfrm>
            <a:custGeom>
              <a:avLst/>
              <a:gdLst>
                <a:gd name="connsiteX0" fmla="*/ 69269 w 69269"/>
                <a:gd name="connsiteY0" fmla="*/ 34635 h 69269"/>
                <a:gd name="connsiteX1" fmla="*/ 34635 w 69269"/>
                <a:gd name="connsiteY1" fmla="*/ 69270 h 69269"/>
                <a:gd name="connsiteX2" fmla="*/ 0 w 69269"/>
                <a:gd name="connsiteY2" fmla="*/ 34635 h 69269"/>
                <a:gd name="connsiteX3" fmla="*/ 34635 w 69269"/>
                <a:gd name="connsiteY3" fmla="*/ 0 h 69269"/>
                <a:gd name="connsiteX4" fmla="*/ 69269 w 69269"/>
                <a:gd name="connsiteY4" fmla="*/ 34635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69" h="69269">
                  <a:moveTo>
                    <a:pt x="69269" y="34635"/>
                  </a:moveTo>
                  <a:cubicBezTo>
                    <a:pt x="69269" y="53763"/>
                    <a:pt x="53762" y="69270"/>
                    <a:pt x="34635" y="69270"/>
                  </a:cubicBezTo>
                  <a:cubicBezTo>
                    <a:pt x="15506" y="69270"/>
                    <a:pt x="0" y="53763"/>
                    <a:pt x="0" y="34635"/>
                  </a:cubicBezTo>
                  <a:cubicBezTo>
                    <a:pt x="0" y="15507"/>
                    <a:pt x="15507" y="0"/>
                    <a:pt x="34635" y="0"/>
                  </a:cubicBezTo>
                  <a:cubicBezTo>
                    <a:pt x="53763" y="0"/>
                    <a:pt x="69269" y="15507"/>
                    <a:pt x="69269" y="34635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-form: Shape 1188">
              <a:extLst>
                <a:ext uri="{FF2B5EF4-FFF2-40B4-BE49-F238E27FC236}">
                  <a16:creationId xmlns:a16="http://schemas.microsoft.com/office/drawing/2014/main" id="{C6D568DB-AE4F-AC64-66C5-448BBAFBFDF9}"/>
                </a:ext>
              </a:extLst>
            </p:cNvPr>
            <p:cNvSpPr/>
            <p:nvPr/>
          </p:nvSpPr>
          <p:spPr>
            <a:xfrm>
              <a:off x="9301790" y="914495"/>
              <a:ext cx="10972" cy="108"/>
            </a:xfrm>
            <a:custGeom>
              <a:avLst/>
              <a:gdLst>
                <a:gd name="connsiteX0" fmla="*/ 0 w 6982"/>
                <a:gd name="connsiteY0" fmla="*/ 0 h 69"/>
                <a:gd name="connsiteX1" fmla="*/ 0 w 6982"/>
                <a:gd name="connsiteY1" fmla="*/ 0 h 69"/>
                <a:gd name="connsiteX2" fmla="*/ 0 w 6982"/>
                <a:gd name="connsiteY2" fmla="*/ 70 h 69"/>
                <a:gd name="connsiteX3" fmla="*/ 0 w 6982"/>
                <a:gd name="connsiteY3" fmla="*/ 0 h 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82" h="69">
                  <a:moveTo>
                    <a:pt x="0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-form: Shape 1191">
              <a:extLst>
                <a:ext uri="{FF2B5EF4-FFF2-40B4-BE49-F238E27FC236}">
                  <a16:creationId xmlns:a16="http://schemas.microsoft.com/office/drawing/2014/main" id="{596C0198-AF7A-E032-18E1-348BC87E94FE}"/>
                </a:ext>
              </a:extLst>
            </p:cNvPr>
            <p:cNvSpPr/>
            <p:nvPr/>
          </p:nvSpPr>
          <p:spPr>
            <a:xfrm>
              <a:off x="9297839" y="919873"/>
              <a:ext cx="108" cy="10972"/>
            </a:xfrm>
            <a:custGeom>
              <a:avLst/>
              <a:gdLst>
                <a:gd name="connsiteX0" fmla="*/ 0 w 69"/>
                <a:gd name="connsiteY0" fmla="*/ 0 h 6982"/>
                <a:gd name="connsiteX1" fmla="*/ 0 w 69"/>
                <a:gd name="connsiteY1" fmla="*/ 0 h 6982"/>
                <a:gd name="connsiteX2" fmla="*/ 70 w 69"/>
                <a:gd name="connsiteY2" fmla="*/ 0 h 6982"/>
                <a:gd name="connsiteX3" fmla="*/ 0 w 69"/>
                <a:gd name="connsiteY3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" h="6982">
                  <a:moveTo>
                    <a:pt x="0" y="0"/>
                  </a:moveTo>
                  <a:lnTo>
                    <a:pt x="0" y="0"/>
                  </a:lnTo>
                  <a:lnTo>
                    <a:pt x="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2470BB6-C4A9-6CAA-BC97-D204CF9934D5}"/>
              </a:ext>
            </a:extLst>
          </p:cNvPr>
          <p:cNvGrpSpPr/>
          <p:nvPr userDrawn="1"/>
        </p:nvGrpSpPr>
        <p:grpSpPr>
          <a:xfrm flipV="1">
            <a:off x="10216198" y="800162"/>
            <a:ext cx="1986303" cy="2068101"/>
            <a:chOff x="7433763" y="3067063"/>
            <a:chExt cx="803640" cy="857262"/>
          </a:xfrm>
          <a:solidFill>
            <a:schemeClr val="accent1">
              <a:alpha val="50000"/>
            </a:schemeClr>
          </a:solidFill>
        </p:grpSpPr>
        <p:sp>
          <p:nvSpPr>
            <p:cNvPr id="68" name="Free-form: Shape 1085">
              <a:extLst>
                <a:ext uri="{FF2B5EF4-FFF2-40B4-BE49-F238E27FC236}">
                  <a16:creationId xmlns:a16="http://schemas.microsoft.com/office/drawing/2014/main" id="{CDB7DE44-7C94-EFD5-1414-AEE0703FAF0C}"/>
                </a:ext>
              </a:extLst>
            </p:cNvPr>
            <p:cNvSpPr/>
            <p:nvPr/>
          </p:nvSpPr>
          <p:spPr>
            <a:xfrm>
              <a:off x="7808799" y="3067063"/>
              <a:ext cx="428604" cy="428605"/>
            </a:xfrm>
            <a:custGeom>
              <a:avLst/>
              <a:gdLst>
                <a:gd name="connsiteX0" fmla="*/ 0 w 554226"/>
                <a:gd name="connsiteY0" fmla="*/ 0 h 554226"/>
                <a:gd name="connsiteX1" fmla="*/ 554226 w 554226"/>
                <a:gd name="connsiteY1" fmla="*/ 554226 h 554226"/>
                <a:gd name="connsiteX2" fmla="*/ 554226 w 554226"/>
                <a:gd name="connsiteY2" fmla="*/ 0 h 554226"/>
                <a:gd name="connsiteX3" fmla="*/ 0 w 554226"/>
                <a:gd name="connsiteY3" fmla="*/ 0 h 55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226" h="554226">
                  <a:moveTo>
                    <a:pt x="0" y="0"/>
                  </a:moveTo>
                  <a:cubicBezTo>
                    <a:pt x="0" y="306127"/>
                    <a:pt x="248169" y="554226"/>
                    <a:pt x="554226" y="554226"/>
                  </a:cubicBezTo>
                  <a:lnTo>
                    <a:pt x="5542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34645C3-B478-89B5-6ECE-8D46292DB9DF}"/>
                </a:ext>
              </a:extLst>
            </p:cNvPr>
            <p:cNvGrpSpPr/>
            <p:nvPr/>
          </p:nvGrpSpPr>
          <p:grpSpPr>
            <a:xfrm>
              <a:off x="7433763" y="3549236"/>
              <a:ext cx="803640" cy="375089"/>
              <a:chOff x="7433763" y="3549236"/>
              <a:chExt cx="803640" cy="375089"/>
            </a:xfrm>
            <a:grpFill/>
          </p:grpSpPr>
          <p:sp>
            <p:nvSpPr>
              <p:cNvPr id="70" name="Free-form: Shape 1105">
                <a:extLst>
                  <a:ext uri="{FF2B5EF4-FFF2-40B4-BE49-F238E27FC236}">
                    <a16:creationId xmlns:a16="http://schemas.microsoft.com/office/drawing/2014/main" id="{2DFECDAE-BC61-68EE-9820-76FBA5B51C42}"/>
                  </a:ext>
                </a:extLst>
              </p:cNvPr>
              <p:cNvSpPr/>
              <p:nvPr/>
            </p:nvSpPr>
            <p:spPr>
              <a:xfrm rot="5400000">
                <a:off x="8023101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Free-form: Shape 1106">
                <a:extLst>
                  <a:ext uri="{FF2B5EF4-FFF2-40B4-BE49-F238E27FC236}">
                    <a16:creationId xmlns:a16="http://schemas.microsoft.com/office/drawing/2014/main" id="{7947400D-CADF-94A6-D159-B13CFCBF1785}"/>
                  </a:ext>
                </a:extLst>
              </p:cNvPr>
              <p:cNvSpPr/>
              <p:nvPr/>
            </p:nvSpPr>
            <p:spPr>
              <a:xfrm rot="5400000">
                <a:off x="7915964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2" name="Free-form: Shape 1107">
                <a:extLst>
                  <a:ext uri="{FF2B5EF4-FFF2-40B4-BE49-F238E27FC236}">
                    <a16:creationId xmlns:a16="http://schemas.microsoft.com/office/drawing/2014/main" id="{E0372CE6-C859-9A4B-9B07-58B33CE86B49}"/>
                  </a:ext>
                </a:extLst>
              </p:cNvPr>
              <p:cNvSpPr/>
              <p:nvPr/>
            </p:nvSpPr>
            <p:spPr>
              <a:xfrm rot="5400000">
                <a:off x="7808772" y="3710024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7 w 484956"/>
                  <a:gd name="connsiteY1" fmla="*/ 0 h 69269"/>
                  <a:gd name="connsiteX2" fmla="*/ 484957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7" y="0"/>
                    </a:lnTo>
                    <a:lnTo>
                      <a:pt x="484957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Free-form: Shape 1108">
                <a:extLst>
                  <a:ext uri="{FF2B5EF4-FFF2-40B4-BE49-F238E27FC236}">
                    <a16:creationId xmlns:a16="http://schemas.microsoft.com/office/drawing/2014/main" id="{50404442-D3D8-C9C7-98C1-A301C0C9D9D4}"/>
                  </a:ext>
                </a:extLst>
              </p:cNvPr>
              <p:cNvSpPr/>
              <p:nvPr/>
            </p:nvSpPr>
            <p:spPr>
              <a:xfrm rot="5400000">
                <a:off x="7701634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Free-form: Shape 1109">
                <a:extLst>
                  <a:ext uri="{FF2B5EF4-FFF2-40B4-BE49-F238E27FC236}">
                    <a16:creationId xmlns:a16="http://schemas.microsoft.com/office/drawing/2014/main" id="{04271383-5B7E-7B85-79F6-EEB761275B43}"/>
                  </a:ext>
                </a:extLst>
              </p:cNvPr>
              <p:cNvSpPr/>
              <p:nvPr/>
            </p:nvSpPr>
            <p:spPr>
              <a:xfrm rot="5400000">
                <a:off x="7594496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Free-form: Shape 1110">
                <a:extLst>
                  <a:ext uri="{FF2B5EF4-FFF2-40B4-BE49-F238E27FC236}">
                    <a16:creationId xmlns:a16="http://schemas.microsoft.com/office/drawing/2014/main" id="{29D36598-5842-B87A-2743-9BDF0482BADF}"/>
                  </a:ext>
                </a:extLst>
              </p:cNvPr>
              <p:cNvSpPr/>
              <p:nvPr/>
            </p:nvSpPr>
            <p:spPr>
              <a:xfrm rot="5400000">
                <a:off x="7487304" y="3710024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6" name="Free-form: Shape 1111">
                <a:extLst>
                  <a:ext uri="{FF2B5EF4-FFF2-40B4-BE49-F238E27FC236}">
                    <a16:creationId xmlns:a16="http://schemas.microsoft.com/office/drawing/2014/main" id="{D4A52A8D-4C40-F1C6-A40A-DFCB72A6E6BC}"/>
                  </a:ext>
                </a:extLst>
              </p:cNvPr>
              <p:cNvSpPr/>
              <p:nvPr/>
            </p:nvSpPr>
            <p:spPr>
              <a:xfrm rot="5400000">
                <a:off x="7380167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7 w 484956"/>
                  <a:gd name="connsiteY1" fmla="*/ 0 h 69269"/>
                  <a:gd name="connsiteX2" fmla="*/ 484957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7" y="0"/>
                    </a:lnTo>
                    <a:lnTo>
                      <a:pt x="484957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Free-form: Shape 1112">
                <a:extLst>
                  <a:ext uri="{FF2B5EF4-FFF2-40B4-BE49-F238E27FC236}">
                    <a16:creationId xmlns:a16="http://schemas.microsoft.com/office/drawing/2014/main" id="{CD3BF488-F798-3C49-2870-4CC8D55BCCD1}"/>
                  </a:ext>
                </a:extLst>
              </p:cNvPr>
              <p:cNvSpPr/>
              <p:nvPr/>
            </p:nvSpPr>
            <p:spPr>
              <a:xfrm rot="5400000">
                <a:off x="7273029" y="3709970"/>
                <a:ext cx="375035" cy="53568"/>
              </a:xfrm>
              <a:custGeom>
                <a:avLst/>
                <a:gdLst>
                  <a:gd name="connsiteX0" fmla="*/ 0 w 484956"/>
                  <a:gd name="connsiteY0" fmla="*/ 0 h 69269"/>
                  <a:gd name="connsiteX1" fmla="*/ 484956 w 484956"/>
                  <a:gd name="connsiteY1" fmla="*/ 0 h 69269"/>
                  <a:gd name="connsiteX2" fmla="*/ 484956 w 484956"/>
                  <a:gd name="connsiteY2" fmla="*/ 69270 h 69269"/>
                  <a:gd name="connsiteX3" fmla="*/ 0 w 484956"/>
                  <a:gd name="connsiteY3" fmla="*/ 69270 h 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956" h="69269">
                    <a:moveTo>
                      <a:pt x="0" y="0"/>
                    </a:moveTo>
                    <a:lnTo>
                      <a:pt x="484956" y="0"/>
                    </a:lnTo>
                    <a:lnTo>
                      <a:pt x="484956" y="69270"/>
                    </a:lnTo>
                    <a:lnTo>
                      <a:pt x="0" y="6927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1" name="Picture Placeholder 79">
            <a:extLst>
              <a:ext uri="{FF2B5EF4-FFF2-40B4-BE49-F238E27FC236}">
                <a16:creationId xmlns:a16="http://schemas.microsoft.com/office/drawing/2014/main" id="{BA9AC17A-F447-5DAF-2DA0-3385AB7D656D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1184294" y="1097974"/>
            <a:ext cx="2036522" cy="2649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txBody>
          <a:bodyPr tIns="720000" anchor="ctr" anchorCtr="0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2" name="Picture Placeholder 79">
            <a:extLst>
              <a:ext uri="{FF2B5EF4-FFF2-40B4-BE49-F238E27FC236}">
                <a16:creationId xmlns:a16="http://schemas.microsoft.com/office/drawing/2014/main" id="{4666B4B4-08CB-4934-4C75-8B278F52F541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5077740" y="1097974"/>
            <a:ext cx="2036522" cy="2649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txBody>
          <a:bodyPr tIns="720000" anchor="ctr" anchorCtr="0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3" name="Picture Placeholder 79">
            <a:extLst>
              <a:ext uri="{FF2B5EF4-FFF2-40B4-BE49-F238E27FC236}">
                <a16:creationId xmlns:a16="http://schemas.microsoft.com/office/drawing/2014/main" id="{0F0B1560-9DF6-AEF9-306E-16922B87130E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8971184" y="1097975"/>
            <a:ext cx="2036522" cy="2649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txBody>
          <a:bodyPr tIns="720000" anchor="ctr" anchorCtr="0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A1C091C8-9016-4F41-C0A9-7C20E78AD009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54271" y="3898780"/>
            <a:ext cx="2696568" cy="49244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GB" sz="1600" b="1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8" name="Text Placeholder 85">
            <a:extLst>
              <a:ext uri="{FF2B5EF4-FFF2-40B4-BE49-F238E27FC236}">
                <a16:creationId xmlns:a16="http://schemas.microsoft.com/office/drawing/2014/main" id="{CE7202EA-7DB2-0D78-46D9-C86C29393066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4747718" y="3898780"/>
            <a:ext cx="2696568" cy="49244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GB" sz="1600" b="1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14" name="Text Placeholder 85">
            <a:extLst>
              <a:ext uri="{FF2B5EF4-FFF2-40B4-BE49-F238E27FC236}">
                <a16:creationId xmlns:a16="http://schemas.microsoft.com/office/drawing/2014/main" id="{5A7DD2AC-EF1D-DAC3-82FC-A1F599C14D91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8641161" y="3898780"/>
            <a:ext cx="2696568" cy="49244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GB" sz="1600" b="1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16" name="Text Placeholder 87">
            <a:extLst>
              <a:ext uri="{FF2B5EF4-FFF2-40B4-BE49-F238E27FC236}">
                <a16:creationId xmlns:a16="http://schemas.microsoft.com/office/drawing/2014/main" id="{10E651CC-6C47-D303-AA99-A11A780880CF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54270" y="4687409"/>
            <a:ext cx="2696567" cy="27929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US" sz="1600" b="0" i="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7" name="Text Placeholder 87">
            <a:extLst>
              <a:ext uri="{FF2B5EF4-FFF2-40B4-BE49-F238E27FC236}">
                <a16:creationId xmlns:a16="http://schemas.microsoft.com/office/drawing/2014/main" id="{9C66D131-5148-B39D-3BA8-B844F93B2380}"/>
              </a:ext>
            </a:extLst>
          </p:cNvPr>
          <p:cNvSpPr>
            <a:spLocks noGrp="1"/>
          </p:cNvSpPr>
          <p:nvPr userDrawn="1">
            <p:ph type="body" sz="quarter" idx="39"/>
          </p:nvPr>
        </p:nvSpPr>
        <p:spPr>
          <a:xfrm>
            <a:off x="4747718" y="4687409"/>
            <a:ext cx="2696568" cy="27929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US" sz="1600" b="0" i="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8" name="Text Placeholder 87">
            <a:extLst>
              <a:ext uri="{FF2B5EF4-FFF2-40B4-BE49-F238E27FC236}">
                <a16:creationId xmlns:a16="http://schemas.microsoft.com/office/drawing/2014/main" id="{5B3BBA5F-F994-CC33-B15C-9F0692055D66}"/>
              </a:ext>
            </a:extLst>
          </p:cNvPr>
          <p:cNvSpPr>
            <a:spLocks noGrp="1"/>
          </p:cNvSpPr>
          <p:nvPr userDrawn="1">
            <p:ph type="body" sz="quarter" idx="40"/>
          </p:nvPr>
        </p:nvSpPr>
        <p:spPr>
          <a:xfrm>
            <a:off x="8641161" y="4687409"/>
            <a:ext cx="2696568" cy="27929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buNone/>
              <a:defRPr lang="en-US" sz="1600" b="0" i="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algn="l" defTabSz="914354" rtl="0" eaLnBrk="1" latinLnBrk="0" hangingPunct="1">
              <a:lnSpc>
                <a:spcPct val="90000"/>
              </a:lnSpc>
              <a:defRPr lang="en-US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algn="l" defTabSz="914354" rtl="0" eaLnBrk="1" latinLnBrk="0" hangingPunct="1">
              <a:lnSpc>
                <a:spcPct val="90000"/>
              </a:lnSpc>
              <a:defRPr lang="en-GB" sz="1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Text Placeholder 123">
            <a:extLst>
              <a:ext uri="{FF2B5EF4-FFF2-40B4-BE49-F238E27FC236}">
                <a16:creationId xmlns:a16="http://schemas.microsoft.com/office/drawing/2014/main" id="{67BD28A9-58C8-4B4E-1463-154C705D5F4E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1392596" y="4516370"/>
            <a:ext cx="1619915" cy="41805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25" name="Text Placeholder 123">
            <a:extLst>
              <a:ext uri="{FF2B5EF4-FFF2-40B4-BE49-F238E27FC236}">
                <a16:creationId xmlns:a16="http://schemas.microsoft.com/office/drawing/2014/main" id="{E9CDC180-704D-93EA-46FE-23980B00DE2C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286045" y="4516370"/>
            <a:ext cx="1619915" cy="41805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26" name="Text Placeholder 123">
            <a:extLst>
              <a:ext uri="{FF2B5EF4-FFF2-40B4-BE49-F238E27FC236}">
                <a16:creationId xmlns:a16="http://schemas.microsoft.com/office/drawing/2014/main" id="{DEA01B47-4515-1194-4150-0075D367F490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9179488" y="4516370"/>
            <a:ext cx="1619915" cy="41805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E229D15E-ADEC-AF30-6466-39E54A624273}"/>
              </a:ext>
            </a:extLst>
          </p:cNvPr>
          <p:cNvSpPr>
            <a:spLocks noGrp="1"/>
          </p:cNvSpPr>
          <p:nvPr>
            <p:ph type="dgm" sz="quarter" idx="44"/>
          </p:nvPr>
        </p:nvSpPr>
        <p:spPr>
          <a:xfrm>
            <a:off x="2425284" y="5982963"/>
            <a:ext cx="7200000" cy="694800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254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4AA99CB7-3813-544C-3D37-D9C83F0A0E1B}"/>
              </a:ext>
            </a:extLst>
          </p:cNvPr>
          <p:cNvGrpSpPr/>
          <p:nvPr userDrawn="1"/>
        </p:nvGrpSpPr>
        <p:grpSpPr>
          <a:xfrm>
            <a:off x="9789059" y="0"/>
            <a:ext cx="2402942" cy="1799771"/>
            <a:chOff x="8703843" y="0"/>
            <a:chExt cx="3488158" cy="2612583"/>
          </a:xfrm>
        </p:grpSpPr>
        <p:sp>
          <p:nvSpPr>
            <p:cNvPr id="4" name="Free-form: Shape 1130">
              <a:extLst>
                <a:ext uri="{FF2B5EF4-FFF2-40B4-BE49-F238E27FC236}">
                  <a16:creationId xmlns:a16="http://schemas.microsoft.com/office/drawing/2014/main" id="{B828178F-78A9-ED7F-ECB7-280DC8A8A6E9}"/>
                </a:ext>
              </a:extLst>
            </p:cNvPr>
            <p:cNvSpPr/>
            <p:nvPr userDrawn="1"/>
          </p:nvSpPr>
          <p:spPr>
            <a:xfrm>
              <a:off x="8703843" y="0"/>
              <a:ext cx="1744024" cy="1744132"/>
            </a:xfrm>
            <a:custGeom>
              <a:avLst/>
              <a:gdLst>
                <a:gd name="connsiteX0" fmla="*/ 0 w 1744024"/>
                <a:gd name="connsiteY0" fmla="*/ 0 h 1744132"/>
                <a:gd name="connsiteX1" fmla="*/ 872013 w 1744024"/>
                <a:gd name="connsiteY1" fmla="*/ 0 h 1744132"/>
                <a:gd name="connsiteX2" fmla="*/ 1744024 w 1744024"/>
                <a:gd name="connsiteY2" fmla="*/ 872011 h 1744132"/>
                <a:gd name="connsiteX3" fmla="*/ 1744024 w 1744024"/>
                <a:gd name="connsiteY3" fmla="*/ 1744022 h 1744132"/>
                <a:gd name="connsiteX4" fmla="*/ 1743914 w 1744024"/>
                <a:gd name="connsiteY4" fmla="*/ 1744022 h 1744132"/>
                <a:gd name="connsiteX5" fmla="*/ 1744024 w 1744024"/>
                <a:gd name="connsiteY5" fmla="*/ 1744132 h 1744132"/>
                <a:gd name="connsiteX6" fmla="*/ 0 w 1744024"/>
                <a:gd name="connsiteY6" fmla="*/ 219 h 174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4024" h="1744132">
                  <a:moveTo>
                    <a:pt x="0" y="0"/>
                  </a:moveTo>
                  <a:lnTo>
                    <a:pt x="872013" y="0"/>
                  </a:lnTo>
                  <a:cubicBezTo>
                    <a:pt x="872013" y="481546"/>
                    <a:pt x="1262368" y="872011"/>
                    <a:pt x="1744024" y="872011"/>
                  </a:cubicBezTo>
                  <a:lnTo>
                    <a:pt x="1744024" y="1744022"/>
                  </a:lnTo>
                  <a:lnTo>
                    <a:pt x="1743914" y="1744022"/>
                  </a:lnTo>
                  <a:lnTo>
                    <a:pt x="1744024" y="1744132"/>
                  </a:lnTo>
                  <a:cubicBezTo>
                    <a:pt x="780823" y="1744132"/>
                    <a:pt x="0" y="963310"/>
                    <a:pt x="0" y="219"/>
                  </a:cubicBezTo>
                  <a:close/>
                </a:path>
              </a:pathLst>
            </a:custGeom>
            <a:solidFill>
              <a:srgbClr val="A3C4D6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" name="Free-form: Shape 1129">
              <a:extLst>
                <a:ext uri="{FF2B5EF4-FFF2-40B4-BE49-F238E27FC236}">
                  <a16:creationId xmlns:a16="http://schemas.microsoft.com/office/drawing/2014/main" id="{4513AEF4-4390-8B88-76B9-5801E1EF93D5}"/>
                </a:ext>
              </a:extLst>
            </p:cNvPr>
            <p:cNvSpPr/>
            <p:nvPr userDrawn="1"/>
          </p:nvSpPr>
          <p:spPr>
            <a:xfrm>
              <a:off x="10447870" y="0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0 w 872011"/>
                <a:gd name="connsiteY2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cubicBezTo>
                    <a:pt x="872011" y="481546"/>
                    <a:pt x="481654" y="872011"/>
                    <a:pt x="0" y="872011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Free-form: Shape 1133">
              <a:extLst>
                <a:ext uri="{FF2B5EF4-FFF2-40B4-BE49-F238E27FC236}">
                  <a16:creationId xmlns:a16="http://schemas.microsoft.com/office/drawing/2014/main" id="{4F197C22-2914-7693-1BED-427755D9E27A}"/>
                </a:ext>
              </a:extLst>
            </p:cNvPr>
            <p:cNvSpPr/>
            <p:nvPr userDrawn="1"/>
          </p:nvSpPr>
          <p:spPr>
            <a:xfrm>
              <a:off x="11319990" y="1740572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872011 w 872011"/>
                <a:gd name="connsiteY2" fmla="*/ 872011 h 872011"/>
                <a:gd name="connsiteX3" fmla="*/ 0 w 872011"/>
                <a:gd name="connsiteY3" fmla="*/ 0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lnTo>
                    <a:pt x="872011" y="872011"/>
                  </a:lnTo>
                  <a:cubicBezTo>
                    <a:pt x="390355" y="872011"/>
                    <a:pt x="0" y="481545"/>
                    <a:pt x="0" y="0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Free-form: Shape 1135">
              <a:extLst>
                <a:ext uri="{FF2B5EF4-FFF2-40B4-BE49-F238E27FC236}">
                  <a16:creationId xmlns:a16="http://schemas.microsoft.com/office/drawing/2014/main" id="{39E62CD3-6A68-6B5F-651B-E04D54D995CB}"/>
                </a:ext>
              </a:extLst>
            </p:cNvPr>
            <p:cNvSpPr/>
            <p:nvPr userDrawn="1"/>
          </p:nvSpPr>
          <p:spPr>
            <a:xfrm>
              <a:off x="10447868" y="872122"/>
              <a:ext cx="1744024" cy="872011"/>
            </a:xfrm>
            <a:custGeom>
              <a:avLst/>
              <a:gdLst>
                <a:gd name="connsiteX0" fmla="*/ 0 w 1744024"/>
                <a:gd name="connsiteY0" fmla="*/ 0 h 872011"/>
                <a:gd name="connsiteX1" fmla="*/ 872013 w 1744024"/>
                <a:gd name="connsiteY1" fmla="*/ 0 h 872011"/>
                <a:gd name="connsiteX2" fmla="*/ 1744024 w 1744024"/>
                <a:gd name="connsiteY2" fmla="*/ 872011 h 872011"/>
                <a:gd name="connsiteX3" fmla="*/ 872013 w 1744024"/>
                <a:gd name="connsiteY3" fmla="*/ 872011 h 872011"/>
                <a:gd name="connsiteX4" fmla="*/ 0 w 1744024"/>
                <a:gd name="connsiteY4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4024" h="872011">
                  <a:moveTo>
                    <a:pt x="0" y="0"/>
                  </a:moveTo>
                  <a:lnTo>
                    <a:pt x="872013" y="0"/>
                  </a:lnTo>
                  <a:cubicBezTo>
                    <a:pt x="1353557" y="0"/>
                    <a:pt x="1744024" y="390355"/>
                    <a:pt x="1744024" y="872011"/>
                  </a:cubicBezTo>
                  <a:lnTo>
                    <a:pt x="872013" y="872011"/>
                  </a:lnTo>
                  <a:lnTo>
                    <a:pt x="0" y="872011"/>
                  </a:lnTo>
                  <a:close/>
                </a:path>
              </a:pathLst>
            </a:custGeom>
            <a:solidFill>
              <a:srgbClr val="007E67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A2CFFA9-7E7E-2CBB-88FF-F681B8DBCD0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7987" y="1237136"/>
            <a:ext cx="10039772" cy="446042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SmartArt Placeholder 10">
            <a:extLst>
              <a:ext uri="{FF2B5EF4-FFF2-40B4-BE49-F238E27FC236}">
                <a16:creationId xmlns:a16="http://schemas.microsoft.com/office/drawing/2014/main" id="{BEF466D8-3940-19F6-F976-5BB53774C42A}"/>
              </a:ext>
            </a:extLst>
          </p:cNvPr>
          <p:cNvSpPr>
            <a:spLocks noGrp="1"/>
          </p:cNvSpPr>
          <p:nvPr>
            <p:ph type="dgm" sz="quarter" idx="12"/>
          </p:nvPr>
        </p:nvSpPr>
        <p:spPr>
          <a:xfrm>
            <a:off x="407987" y="6246043"/>
            <a:ext cx="5688013" cy="40519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973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A2CFFA9-7E7E-2CBB-88FF-F681B8DBCD0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7987" y="1237136"/>
            <a:ext cx="5469772" cy="446042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C007BE02-7BCB-AA20-D41F-6EF379CDAF9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314239" y="1237136"/>
            <a:ext cx="5469773" cy="446042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ext Placeholder 123">
            <a:extLst>
              <a:ext uri="{FF2B5EF4-FFF2-40B4-BE49-F238E27FC236}">
                <a16:creationId xmlns:a16="http://schemas.microsoft.com/office/drawing/2014/main" id="{27D95C4E-D0FA-6289-28A7-5C668FF27E0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 rot="5400000">
            <a:off x="3897253" y="3455548"/>
            <a:ext cx="4397494" cy="2359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DBE2333-FDBC-E150-8244-A5EC1EA70B1C}"/>
              </a:ext>
            </a:extLst>
          </p:cNvPr>
          <p:cNvGrpSpPr/>
          <p:nvPr userDrawn="1"/>
        </p:nvGrpSpPr>
        <p:grpSpPr>
          <a:xfrm>
            <a:off x="9789059" y="0"/>
            <a:ext cx="2402942" cy="1799771"/>
            <a:chOff x="8703843" y="0"/>
            <a:chExt cx="3488158" cy="2612583"/>
          </a:xfrm>
        </p:grpSpPr>
        <p:sp>
          <p:nvSpPr>
            <p:cNvPr id="33" name="Free-form: Shape 1130">
              <a:extLst>
                <a:ext uri="{FF2B5EF4-FFF2-40B4-BE49-F238E27FC236}">
                  <a16:creationId xmlns:a16="http://schemas.microsoft.com/office/drawing/2014/main" id="{DA759FF6-EF01-8475-2699-C372D149283F}"/>
                </a:ext>
              </a:extLst>
            </p:cNvPr>
            <p:cNvSpPr/>
            <p:nvPr userDrawn="1"/>
          </p:nvSpPr>
          <p:spPr>
            <a:xfrm>
              <a:off x="8703843" y="0"/>
              <a:ext cx="1744024" cy="1744132"/>
            </a:xfrm>
            <a:custGeom>
              <a:avLst/>
              <a:gdLst>
                <a:gd name="connsiteX0" fmla="*/ 0 w 1744024"/>
                <a:gd name="connsiteY0" fmla="*/ 0 h 1744132"/>
                <a:gd name="connsiteX1" fmla="*/ 872013 w 1744024"/>
                <a:gd name="connsiteY1" fmla="*/ 0 h 1744132"/>
                <a:gd name="connsiteX2" fmla="*/ 1744024 w 1744024"/>
                <a:gd name="connsiteY2" fmla="*/ 872011 h 1744132"/>
                <a:gd name="connsiteX3" fmla="*/ 1744024 w 1744024"/>
                <a:gd name="connsiteY3" fmla="*/ 1744022 h 1744132"/>
                <a:gd name="connsiteX4" fmla="*/ 1743914 w 1744024"/>
                <a:gd name="connsiteY4" fmla="*/ 1744022 h 1744132"/>
                <a:gd name="connsiteX5" fmla="*/ 1744024 w 1744024"/>
                <a:gd name="connsiteY5" fmla="*/ 1744132 h 1744132"/>
                <a:gd name="connsiteX6" fmla="*/ 0 w 1744024"/>
                <a:gd name="connsiteY6" fmla="*/ 219 h 174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4024" h="1744132">
                  <a:moveTo>
                    <a:pt x="0" y="0"/>
                  </a:moveTo>
                  <a:lnTo>
                    <a:pt x="872013" y="0"/>
                  </a:lnTo>
                  <a:cubicBezTo>
                    <a:pt x="872013" y="481546"/>
                    <a:pt x="1262368" y="872011"/>
                    <a:pt x="1744024" y="872011"/>
                  </a:cubicBezTo>
                  <a:lnTo>
                    <a:pt x="1744024" y="1744022"/>
                  </a:lnTo>
                  <a:lnTo>
                    <a:pt x="1743914" y="1744022"/>
                  </a:lnTo>
                  <a:lnTo>
                    <a:pt x="1744024" y="1744132"/>
                  </a:lnTo>
                  <a:cubicBezTo>
                    <a:pt x="780823" y="1744132"/>
                    <a:pt x="0" y="963310"/>
                    <a:pt x="0" y="219"/>
                  </a:cubicBezTo>
                  <a:close/>
                </a:path>
              </a:pathLst>
            </a:custGeom>
            <a:solidFill>
              <a:srgbClr val="A3C4D6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Free-form: Shape 1129">
              <a:extLst>
                <a:ext uri="{FF2B5EF4-FFF2-40B4-BE49-F238E27FC236}">
                  <a16:creationId xmlns:a16="http://schemas.microsoft.com/office/drawing/2014/main" id="{EA837BFD-3BA4-6CD8-D50F-5E1376116A8C}"/>
                </a:ext>
              </a:extLst>
            </p:cNvPr>
            <p:cNvSpPr/>
            <p:nvPr userDrawn="1"/>
          </p:nvSpPr>
          <p:spPr>
            <a:xfrm>
              <a:off x="10447870" y="0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0 w 872011"/>
                <a:gd name="connsiteY2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cubicBezTo>
                    <a:pt x="872011" y="481546"/>
                    <a:pt x="481654" y="872011"/>
                    <a:pt x="0" y="872011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Free-form: Shape 1133">
              <a:extLst>
                <a:ext uri="{FF2B5EF4-FFF2-40B4-BE49-F238E27FC236}">
                  <a16:creationId xmlns:a16="http://schemas.microsoft.com/office/drawing/2014/main" id="{5FF108A9-98B9-5605-D111-AD8195AD91A3}"/>
                </a:ext>
              </a:extLst>
            </p:cNvPr>
            <p:cNvSpPr/>
            <p:nvPr userDrawn="1"/>
          </p:nvSpPr>
          <p:spPr>
            <a:xfrm>
              <a:off x="11319990" y="1740572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872011 w 872011"/>
                <a:gd name="connsiteY2" fmla="*/ 872011 h 872011"/>
                <a:gd name="connsiteX3" fmla="*/ 0 w 872011"/>
                <a:gd name="connsiteY3" fmla="*/ 0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lnTo>
                    <a:pt x="872011" y="872011"/>
                  </a:lnTo>
                  <a:cubicBezTo>
                    <a:pt x="390355" y="872011"/>
                    <a:pt x="0" y="481545"/>
                    <a:pt x="0" y="0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Free-form: Shape 1135">
              <a:extLst>
                <a:ext uri="{FF2B5EF4-FFF2-40B4-BE49-F238E27FC236}">
                  <a16:creationId xmlns:a16="http://schemas.microsoft.com/office/drawing/2014/main" id="{BD795D50-A809-0223-6D45-322F69572724}"/>
                </a:ext>
              </a:extLst>
            </p:cNvPr>
            <p:cNvSpPr/>
            <p:nvPr userDrawn="1"/>
          </p:nvSpPr>
          <p:spPr>
            <a:xfrm>
              <a:off x="10447868" y="872122"/>
              <a:ext cx="1744024" cy="872011"/>
            </a:xfrm>
            <a:custGeom>
              <a:avLst/>
              <a:gdLst>
                <a:gd name="connsiteX0" fmla="*/ 0 w 1744024"/>
                <a:gd name="connsiteY0" fmla="*/ 0 h 872011"/>
                <a:gd name="connsiteX1" fmla="*/ 872013 w 1744024"/>
                <a:gd name="connsiteY1" fmla="*/ 0 h 872011"/>
                <a:gd name="connsiteX2" fmla="*/ 1744024 w 1744024"/>
                <a:gd name="connsiteY2" fmla="*/ 872011 h 872011"/>
                <a:gd name="connsiteX3" fmla="*/ 872013 w 1744024"/>
                <a:gd name="connsiteY3" fmla="*/ 872011 h 872011"/>
                <a:gd name="connsiteX4" fmla="*/ 0 w 1744024"/>
                <a:gd name="connsiteY4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4024" h="872011">
                  <a:moveTo>
                    <a:pt x="0" y="0"/>
                  </a:moveTo>
                  <a:lnTo>
                    <a:pt x="872013" y="0"/>
                  </a:lnTo>
                  <a:cubicBezTo>
                    <a:pt x="1353557" y="0"/>
                    <a:pt x="1744024" y="390355"/>
                    <a:pt x="1744024" y="872011"/>
                  </a:cubicBezTo>
                  <a:lnTo>
                    <a:pt x="872013" y="872011"/>
                  </a:lnTo>
                  <a:lnTo>
                    <a:pt x="0" y="872011"/>
                  </a:lnTo>
                  <a:close/>
                </a:path>
              </a:pathLst>
            </a:custGeom>
            <a:solidFill>
              <a:srgbClr val="007E67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2636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54D73AC4-DF5B-9B34-CB45-FEE112D36CC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7987" y="1237136"/>
            <a:ext cx="3508973" cy="446042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9">
            <a:extLst>
              <a:ext uri="{FF2B5EF4-FFF2-40B4-BE49-F238E27FC236}">
                <a16:creationId xmlns:a16="http://schemas.microsoft.com/office/drawing/2014/main" id="{091A1376-DCD2-5989-6B47-6BC2C20ACFD6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341512" y="1237136"/>
            <a:ext cx="3508975" cy="446042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4865EF5E-17D4-82ED-B65E-4B37D7F4733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275039" y="1237136"/>
            <a:ext cx="3508975" cy="446042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ext Placeholder 123">
            <a:extLst>
              <a:ext uri="{FF2B5EF4-FFF2-40B4-BE49-F238E27FC236}">
                <a16:creationId xmlns:a16="http://schemas.microsoft.com/office/drawing/2014/main" id="{7BA4A062-91B4-AC0A-5E5E-26D5BB35E70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 rot="5400000">
            <a:off x="1930489" y="3417202"/>
            <a:ext cx="4397494" cy="2359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5" name="Text Placeholder 123">
            <a:extLst>
              <a:ext uri="{FF2B5EF4-FFF2-40B4-BE49-F238E27FC236}">
                <a16:creationId xmlns:a16="http://schemas.microsoft.com/office/drawing/2014/main" id="{DA5E8583-A8E2-FC78-D70B-7DFA3A97DFD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 rot="5400000">
            <a:off x="5864016" y="3417203"/>
            <a:ext cx="4397494" cy="2359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9B75876-55F2-3F6D-DBC5-0555ADE78F2F}"/>
              </a:ext>
            </a:extLst>
          </p:cNvPr>
          <p:cNvGrpSpPr/>
          <p:nvPr userDrawn="1"/>
        </p:nvGrpSpPr>
        <p:grpSpPr>
          <a:xfrm>
            <a:off x="9789059" y="0"/>
            <a:ext cx="2402942" cy="1799771"/>
            <a:chOff x="8703843" y="0"/>
            <a:chExt cx="3488158" cy="2612583"/>
          </a:xfrm>
        </p:grpSpPr>
        <p:sp>
          <p:nvSpPr>
            <p:cNvPr id="42" name="Free-form: Shape 1130">
              <a:extLst>
                <a:ext uri="{FF2B5EF4-FFF2-40B4-BE49-F238E27FC236}">
                  <a16:creationId xmlns:a16="http://schemas.microsoft.com/office/drawing/2014/main" id="{30F5DC57-9E10-AF45-9318-12F1A6EF6468}"/>
                </a:ext>
              </a:extLst>
            </p:cNvPr>
            <p:cNvSpPr/>
            <p:nvPr userDrawn="1"/>
          </p:nvSpPr>
          <p:spPr>
            <a:xfrm>
              <a:off x="8703843" y="0"/>
              <a:ext cx="1744024" cy="1744132"/>
            </a:xfrm>
            <a:custGeom>
              <a:avLst/>
              <a:gdLst>
                <a:gd name="connsiteX0" fmla="*/ 0 w 1744024"/>
                <a:gd name="connsiteY0" fmla="*/ 0 h 1744132"/>
                <a:gd name="connsiteX1" fmla="*/ 872013 w 1744024"/>
                <a:gd name="connsiteY1" fmla="*/ 0 h 1744132"/>
                <a:gd name="connsiteX2" fmla="*/ 1744024 w 1744024"/>
                <a:gd name="connsiteY2" fmla="*/ 872011 h 1744132"/>
                <a:gd name="connsiteX3" fmla="*/ 1744024 w 1744024"/>
                <a:gd name="connsiteY3" fmla="*/ 1744022 h 1744132"/>
                <a:gd name="connsiteX4" fmla="*/ 1743914 w 1744024"/>
                <a:gd name="connsiteY4" fmla="*/ 1744022 h 1744132"/>
                <a:gd name="connsiteX5" fmla="*/ 1744024 w 1744024"/>
                <a:gd name="connsiteY5" fmla="*/ 1744132 h 1744132"/>
                <a:gd name="connsiteX6" fmla="*/ 0 w 1744024"/>
                <a:gd name="connsiteY6" fmla="*/ 219 h 174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4024" h="1744132">
                  <a:moveTo>
                    <a:pt x="0" y="0"/>
                  </a:moveTo>
                  <a:lnTo>
                    <a:pt x="872013" y="0"/>
                  </a:lnTo>
                  <a:cubicBezTo>
                    <a:pt x="872013" y="481546"/>
                    <a:pt x="1262368" y="872011"/>
                    <a:pt x="1744024" y="872011"/>
                  </a:cubicBezTo>
                  <a:lnTo>
                    <a:pt x="1744024" y="1744022"/>
                  </a:lnTo>
                  <a:lnTo>
                    <a:pt x="1743914" y="1744022"/>
                  </a:lnTo>
                  <a:lnTo>
                    <a:pt x="1744024" y="1744132"/>
                  </a:lnTo>
                  <a:cubicBezTo>
                    <a:pt x="780823" y="1744132"/>
                    <a:pt x="0" y="963310"/>
                    <a:pt x="0" y="219"/>
                  </a:cubicBezTo>
                  <a:close/>
                </a:path>
              </a:pathLst>
            </a:custGeom>
            <a:solidFill>
              <a:srgbClr val="A3C4D6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Free-form: Shape 1129">
              <a:extLst>
                <a:ext uri="{FF2B5EF4-FFF2-40B4-BE49-F238E27FC236}">
                  <a16:creationId xmlns:a16="http://schemas.microsoft.com/office/drawing/2014/main" id="{EB957BCC-5E56-D5DF-0003-314CD3CF8C82}"/>
                </a:ext>
              </a:extLst>
            </p:cNvPr>
            <p:cNvSpPr/>
            <p:nvPr userDrawn="1"/>
          </p:nvSpPr>
          <p:spPr>
            <a:xfrm>
              <a:off x="10447870" y="0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0 w 872011"/>
                <a:gd name="connsiteY2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cubicBezTo>
                    <a:pt x="872011" y="481546"/>
                    <a:pt x="481654" y="872011"/>
                    <a:pt x="0" y="872011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Free-form: Shape 1133">
              <a:extLst>
                <a:ext uri="{FF2B5EF4-FFF2-40B4-BE49-F238E27FC236}">
                  <a16:creationId xmlns:a16="http://schemas.microsoft.com/office/drawing/2014/main" id="{017C1496-1D42-5959-01B2-747F0804F41E}"/>
                </a:ext>
              </a:extLst>
            </p:cNvPr>
            <p:cNvSpPr/>
            <p:nvPr userDrawn="1"/>
          </p:nvSpPr>
          <p:spPr>
            <a:xfrm>
              <a:off x="11319990" y="1740572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872011 w 872011"/>
                <a:gd name="connsiteY2" fmla="*/ 872011 h 872011"/>
                <a:gd name="connsiteX3" fmla="*/ 0 w 872011"/>
                <a:gd name="connsiteY3" fmla="*/ 0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lnTo>
                    <a:pt x="872011" y="872011"/>
                  </a:lnTo>
                  <a:cubicBezTo>
                    <a:pt x="390355" y="872011"/>
                    <a:pt x="0" y="481545"/>
                    <a:pt x="0" y="0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Free-form: Shape 1135">
              <a:extLst>
                <a:ext uri="{FF2B5EF4-FFF2-40B4-BE49-F238E27FC236}">
                  <a16:creationId xmlns:a16="http://schemas.microsoft.com/office/drawing/2014/main" id="{C0FCB50F-9CD2-D3F3-7931-1CE5E803A8EB}"/>
                </a:ext>
              </a:extLst>
            </p:cNvPr>
            <p:cNvSpPr/>
            <p:nvPr userDrawn="1"/>
          </p:nvSpPr>
          <p:spPr>
            <a:xfrm>
              <a:off x="10447868" y="872122"/>
              <a:ext cx="1744024" cy="872011"/>
            </a:xfrm>
            <a:custGeom>
              <a:avLst/>
              <a:gdLst>
                <a:gd name="connsiteX0" fmla="*/ 0 w 1744024"/>
                <a:gd name="connsiteY0" fmla="*/ 0 h 872011"/>
                <a:gd name="connsiteX1" fmla="*/ 872013 w 1744024"/>
                <a:gd name="connsiteY1" fmla="*/ 0 h 872011"/>
                <a:gd name="connsiteX2" fmla="*/ 1744024 w 1744024"/>
                <a:gd name="connsiteY2" fmla="*/ 872011 h 872011"/>
                <a:gd name="connsiteX3" fmla="*/ 872013 w 1744024"/>
                <a:gd name="connsiteY3" fmla="*/ 872011 h 872011"/>
                <a:gd name="connsiteX4" fmla="*/ 0 w 1744024"/>
                <a:gd name="connsiteY4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4024" h="872011">
                  <a:moveTo>
                    <a:pt x="0" y="0"/>
                  </a:moveTo>
                  <a:lnTo>
                    <a:pt x="872013" y="0"/>
                  </a:lnTo>
                  <a:cubicBezTo>
                    <a:pt x="1353557" y="0"/>
                    <a:pt x="1744024" y="390355"/>
                    <a:pt x="1744024" y="872011"/>
                  </a:cubicBezTo>
                  <a:lnTo>
                    <a:pt x="872013" y="872011"/>
                  </a:lnTo>
                  <a:lnTo>
                    <a:pt x="0" y="872011"/>
                  </a:lnTo>
                  <a:close/>
                </a:path>
              </a:pathLst>
            </a:custGeom>
            <a:solidFill>
              <a:srgbClr val="007E67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0577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-form: Shape 5">
            <a:extLst>
              <a:ext uri="{FF2B5EF4-FFF2-40B4-BE49-F238E27FC236}">
                <a16:creationId xmlns:a16="http://schemas.microsoft.com/office/drawing/2014/main" id="{DDC6A813-E357-341A-7D29-E04268C0EEB5}"/>
              </a:ext>
            </a:extLst>
          </p:cNvPr>
          <p:cNvSpPr/>
          <p:nvPr userDrawn="1"/>
        </p:nvSpPr>
        <p:spPr>
          <a:xfrm>
            <a:off x="0" y="1077348"/>
            <a:ext cx="11784012" cy="1121272"/>
          </a:xfrm>
          <a:custGeom>
            <a:avLst/>
            <a:gdLst>
              <a:gd name="connsiteX0" fmla="*/ 0 w 11784012"/>
              <a:gd name="connsiteY0" fmla="*/ 0 h 1121272"/>
              <a:gd name="connsiteX1" fmla="*/ 11784012 w 11784012"/>
              <a:gd name="connsiteY1" fmla="*/ 0 h 1121272"/>
              <a:gd name="connsiteX2" fmla="*/ 11784012 w 11784012"/>
              <a:gd name="connsiteY2" fmla="*/ 560636 h 1121272"/>
              <a:gd name="connsiteX3" fmla="*/ 11274343 w 11784012"/>
              <a:gd name="connsiteY3" fmla="*/ 1121272 h 1121272"/>
              <a:gd name="connsiteX4" fmla="*/ 0 w 11784012"/>
              <a:gd name="connsiteY4" fmla="*/ 1121272 h 112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84012" h="1121272">
                <a:moveTo>
                  <a:pt x="0" y="0"/>
                </a:moveTo>
                <a:lnTo>
                  <a:pt x="11784012" y="0"/>
                </a:lnTo>
                <a:lnTo>
                  <a:pt x="11784012" y="560636"/>
                </a:lnTo>
                <a:cubicBezTo>
                  <a:pt x="11784012" y="870267"/>
                  <a:pt x="11555825" y="1121272"/>
                  <a:pt x="11274343" y="1121272"/>
                </a:cubicBezTo>
                <a:lnTo>
                  <a:pt x="0" y="112127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9C28856D-9E50-8A5B-20E0-87EF6A34BD5A}"/>
              </a:ext>
            </a:extLst>
          </p:cNvPr>
          <p:cNvGrpSpPr/>
          <p:nvPr userDrawn="1"/>
        </p:nvGrpSpPr>
        <p:grpSpPr>
          <a:xfrm>
            <a:off x="11120301" y="0"/>
            <a:ext cx="1071699" cy="1071765"/>
            <a:chOff x="12857160" y="-2102041"/>
            <a:chExt cx="1178869" cy="1178942"/>
          </a:xfrm>
        </p:grpSpPr>
        <p:sp>
          <p:nvSpPr>
            <p:cNvPr id="82" name="Free-form: Shape 982">
              <a:extLst>
                <a:ext uri="{FF2B5EF4-FFF2-40B4-BE49-F238E27FC236}">
                  <a16:creationId xmlns:a16="http://schemas.microsoft.com/office/drawing/2014/main" id="{A6A87575-A702-B9C5-D5C8-063B9619524B}"/>
                </a:ext>
              </a:extLst>
            </p:cNvPr>
            <p:cNvSpPr/>
            <p:nvPr userDrawn="1"/>
          </p:nvSpPr>
          <p:spPr>
            <a:xfrm>
              <a:off x="12857161" y="-1512533"/>
              <a:ext cx="589434" cy="589434"/>
            </a:xfrm>
            <a:custGeom>
              <a:avLst/>
              <a:gdLst>
                <a:gd name="connsiteX0" fmla="*/ 0 w 554226"/>
                <a:gd name="connsiteY0" fmla="*/ 0 h 554226"/>
                <a:gd name="connsiteX1" fmla="*/ 0 w 554226"/>
                <a:gd name="connsiteY1" fmla="*/ 554226 h 554226"/>
                <a:gd name="connsiteX2" fmla="*/ 554226 w 554226"/>
                <a:gd name="connsiteY2" fmla="*/ 554226 h 554226"/>
                <a:gd name="connsiteX3" fmla="*/ 0 w 554226"/>
                <a:gd name="connsiteY3" fmla="*/ 0 h 55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226" h="554226">
                  <a:moveTo>
                    <a:pt x="0" y="0"/>
                  </a:moveTo>
                  <a:lnTo>
                    <a:pt x="0" y="554226"/>
                  </a:lnTo>
                  <a:lnTo>
                    <a:pt x="554226" y="554226"/>
                  </a:lnTo>
                  <a:cubicBezTo>
                    <a:pt x="554226" y="248100"/>
                    <a:pt x="306057" y="0"/>
                    <a:pt x="0" y="0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-form: Shape 1083">
              <a:extLst>
                <a:ext uri="{FF2B5EF4-FFF2-40B4-BE49-F238E27FC236}">
                  <a16:creationId xmlns:a16="http://schemas.microsoft.com/office/drawing/2014/main" id="{057D3378-148E-56BE-90AB-E59DB8E1ACDE}"/>
                </a:ext>
              </a:extLst>
            </p:cNvPr>
            <p:cNvSpPr/>
            <p:nvPr userDrawn="1"/>
          </p:nvSpPr>
          <p:spPr>
            <a:xfrm>
              <a:off x="12857160" y="-2102041"/>
              <a:ext cx="1178869" cy="1178795"/>
            </a:xfrm>
            <a:custGeom>
              <a:avLst/>
              <a:gdLst>
                <a:gd name="connsiteX0" fmla="*/ 1108453 w 1108452"/>
                <a:gd name="connsiteY0" fmla="*/ 1108383 h 1108382"/>
                <a:gd name="connsiteX1" fmla="*/ 1108453 w 1108452"/>
                <a:gd name="connsiteY1" fmla="*/ 0 h 1108382"/>
                <a:gd name="connsiteX2" fmla="*/ 0 w 1108452"/>
                <a:gd name="connsiteY2" fmla="*/ 0 h 1108382"/>
                <a:gd name="connsiteX3" fmla="*/ 1108453 w 1108452"/>
                <a:gd name="connsiteY3" fmla="*/ 1108383 h 110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452" h="1108382">
                  <a:moveTo>
                    <a:pt x="1108453" y="1108383"/>
                  </a:moveTo>
                  <a:lnTo>
                    <a:pt x="1108453" y="0"/>
                  </a:lnTo>
                  <a:lnTo>
                    <a:pt x="0" y="0"/>
                  </a:lnTo>
                  <a:cubicBezTo>
                    <a:pt x="612114" y="0"/>
                    <a:pt x="1108383" y="496269"/>
                    <a:pt x="1108453" y="1108383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88" name="Free-form: Shape 991">
            <a:extLst>
              <a:ext uri="{FF2B5EF4-FFF2-40B4-BE49-F238E27FC236}">
                <a16:creationId xmlns:a16="http://schemas.microsoft.com/office/drawing/2014/main" id="{D60B17AF-47D5-1363-1566-F58CDACEBF77}"/>
              </a:ext>
            </a:extLst>
          </p:cNvPr>
          <p:cNvSpPr/>
          <p:nvPr userDrawn="1"/>
        </p:nvSpPr>
        <p:spPr>
          <a:xfrm flipV="1">
            <a:off x="9168360" y="0"/>
            <a:ext cx="1071766" cy="535850"/>
          </a:xfrm>
          <a:custGeom>
            <a:avLst/>
            <a:gdLst>
              <a:gd name="connsiteX0" fmla="*/ 554226 w 1108522"/>
              <a:gd name="connsiteY0" fmla="*/ 0 h 554226"/>
              <a:gd name="connsiteX1" fmla="*/ 0 w 1108522"/>
              <a:gd name="connsiteY1" fmla="*/ 554226 h 554226"/>
              <a:gd name="connsiteX2" fmla="*/ 1108522 w 1108522"/>
              <a:gd name="connsiteY2" fmla="*/ 554226 h 554226"/>
              <a:gd name="connsiteX3" fmla="*/ 554296 w 1108522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26">
                <a:moveTo>
                  <a:pt x="554226" y="0"/>
                </a:moveTo>
                <a:cubicBezTo>
                  <a:pt x="248169" y="0"/>
                  <a:pt x="0" y="248169"/>
                  <a:pt x="0" y="554226"/>
                </a:cubicBezTo>
                <a:lnTo>
                  <a:pt x="1108522" y="554226"/>
                </a:lnTo>
                <a:cubicBezTo>
                  <a:pt x="1108522" y="248099"/>
                  <a:pt x="860353" y="0"/>
                  <a:pt x="554296" y="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EB68D12F-2585-3F9C-B154-84AAC2727828}"/>
              </a:ext>
            </a:extLst>
          </p:cNvPr>
          <p:cNvGrpSpPr/>
          <p:nvPr userDrawn="1"/>
        </p:nvGrpSpPr>
        <p:grpSpPr>
          <a:xfrm>
            <a:off x="11722989" y="2278930"/>
            <a:ext cx="469011" cy="1004794"/>
            <a:chOff x="11722989" y="2278930"/>
            <a:chExt cx="469011" cy="1004794"/>
          </a:xfrm>
        </p:grpSpPr>
        <p:sp>
          <p:nvSpPr>
            <p:cNvPr id="187" name="Free-form: Shape 1082">
              <a:extLst>
                <a:ext uri="{FF2B5EF4-FFF2-40B4-BE49-F238E27FC236}">
                  <a16:creationId xmlns:a16="http://schemas.microsoft.com/office/drawing/2014/main" id="{6A0AB833-E97E-1F0B-D94F-91D69F5802DC}"/>
                </a:ext>
              </a:extLst>
            </p:cNvPr>
            <p:cNvSpPr/>
            <p:nvPr/>
          </p:nvSpPr>
          <p:spPr>
            <a:xfrm>
              <a:off x="12189301" y="2280618"/>
              <a:ext cx="134" cy="6750"/>
            </a:xfrm>
            <a:custGeom>
              <a:avLst/>
              <a:gdLst>
                <a:gd name="connsiteX0" fmla="*/ 140 w 139"/>
                <a:gd name="connsiteY0" fmla="*/ 0 h 6982"/>
                <a:gd name="connsiteX1" fmla="*/ 0 w 139"/>
                <a:gd name="connsiteY1" fmla="*/ 0 h 6982"/>
                <a:gd name="connsiteX2" fmla="*/ 140 w 139"/>
                <a:gd name="connsiteY2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" h="6982">
                  <a:moveTo>
                    <a:pt x="140" y="0"/>
                  </a:moveTo>
                  <a:lnTo>
                    <a:pt x="0" y="0"/>
                  </a:lnTo>
                  <a:cubicBezTo>
                    <a:pt x="0" y="0"/>
                    <a:pt x="70" y="0"/>
                    <a:pt x="140" y="0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-form: Shape 1084">
              <a:extLst>
                <a:ext uri="{FF2B5EF4-FFF2-40B4-BE49-F238E27FC236}">
                  <a16:creationId xmlns:a16="http://schemas.microsoft.com/office/drawing/2014/main" id="{F15DF7BE-2431-F2B5-668F-8115C45ABC65}"/>
                </a:ext>
              </a:extLst>
            </p:cNvPr>
            <p:cNvSpPr/>
            <p:nvPr/>
          </p:nvSpPr>
          <p:spPr>
            <a:xfrm>
              <a:off x="12191934" y="2278930"/>
              <a:ext cx="66" cy="6750"/>
            </a:xfrm>
            <a:custGeom>
              <a:avLst/>
              <a:gdLst>
                <a:gd name="connsiteX0" fmla="*/ 0 w 69"/>
                <a:gd name="connsiteY0" fmla="*/ 0 h 6982"/>
                <a:gd name="connsiteX1" fmla="*/ 0 w 69"/>
                <a:gd name="connsiteY1" fmla="*/ 0 h 6982"/>
                <a:gd name="connsiteX2" fmla="*/ 70 w 69"/>
                <a:gd name="connsiteY2" fmla="*/ 0 h 6982"/>
                <a:gd name="connsiteX3" fmla="*/ 0 w 69"/>
                <a:gd name="connsiteY3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" h="6982">
                  <a:moveTo>
                    <a:pt x="0" y="0"/>
                  </a:moveTo>
                  <a:lnTo>
                    <a:pt x="0" y="0"/>
                  </a:lnTo>
                  <a:lnTo>
                    <a:pt x="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-form: Shape 1086">
              <a:extLst>
                <a:ext uri="{FF2B5EF4-FFF2-40B4-BE49-F238E27FC236}">
                  <a16:creationId xmlns:a16="http://schemas.microsoft.com/office/drawing/2014/main" id="{7B0D7E02-CD92-7949-5330-72A40798AC58}"/>
                </a:ext>
              </a:extLst>
            </p:cNvPr>
            <p:cNvSpPr/>
            <p:nvPr/>
          </p:nvSpPr>
          <p:spPr>
            <a:xfrm>
              <a:off x="11722989" y="2278930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-form: Shape 1087">
              <a:extLst>
                <a:ext uri="{FF2B5EF4-FFF2-40B4-BE49-F238E27FC236}">
                  <a16:creationId xmlns:a16="http://schemas.microsoft.com/office/drawing/2014/main" id="{E9655F2C-3EA1-1223-016C-BAF47E71235E}"/>
                </a:ext>
              </a:extLst>
            </p:cNvPr>
            <p:cNvSpPr/>
            <p:nvPr/>
          </p:nvSpPr>
          <p:spPr>
            <a:xfrm>
              <a:off x="11722989" y="241294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-form: Shape 1088">
              <a:extLst>
                <a:ext uri="{FF2B5EF4-FFF2-40B4-BE49-F238E27FC236}">
                  <a16:creationId xmlns:a16="http://schemas.microsoft.com/office/drawing/2014/main" id="{7159D0AA-44C2-835D-690F-DF1099BBA7B9}"/>
                </a:ext>
              </a:extLst>
            </p:cNvPr>
            <p:cNvSpPr/>
            <p:nvPr/>
          </p:nvSpPr>
          <p:spPr>
            <a:xfrm>
              <a:off x="11722989" y="2546888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-form: Shape 1089">
              <a:extLst>
                <a:ext uri="{FF2B5EF4-FFF2-40B4-BE49-F238E27FC236}">
                  <a16:creationId xmlns:a16="http://schemas.microsoft.com/office/drawing/2014/main" id="{0BD7FE3D-F98A-2A7B-5C14-DF94EE9F29EC}"/>
                </a:ext>
              </a:extLst>
            </p:cNvPr>
            <p:cNvSpPr/>
            <p:nvPr/>
          </p:nvSpPr>
          <p:spPr>
            <a:xfrm>
              <a:off x="11722989" y="268083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-form: Shape 1090">
              <a:extLst>
                <a:ext uri="{FF2B5EF4-FFF2-40B4-BE49-F238E27FC236}">
                  <a16:creationId xmlns:a16="http://schemas.microsoft.com/office/drawing/2014/main" id="{CC1A9FA5-AB4A-0355-6300-1D54090A2D90}"/>
                </a:ext>
              </a:extLst>
            </p:cNvPr>
            <p:cNvSpPr/>
            <p:nvPr/>
          </p:nvSpPr>
          <p:spPr>
            <a:xfrm>
              <a:off x="11722989" y="2814848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-form: Shape 1091">
              <a:extLst>
                <a:ext uri="{FF2B5EF4-FFF2-40B4-BE49-F238E27FC236}">
                  <a16:creationId xmlns:a16="http://schemas.microsoft.com/office/drawing/2014/main" id="{C7418D26-8EC5-57A3-23C5-F48BCEE5118F}"/>
                </a:ext>
              </a:extLst>
            </p:cNvPr>
            <p:cNvSpPr/>
            <p:nvPr/>
          </p:nvSpPr>
          <p:spPr>
            <a:xfrm>
              <a:off x="11722989" y="294879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-form: Shape 1092">
              <a:extLst>
                <a:ext uri="{FF2B5EF4-FFF2-40B4-BE49-F238E27FC236}">
                  <a16:creationId xmlns:a16="http://schemas.microsoft.com/office/drawing/2014/main" id="{AF3C3681-3AD7-B54C-D39D-40A443B93A60}"/>
                </a:ext>
              </a:extLst>
            </p:cNvPr>
            <p:cNvSpPr/>
            <p:nvPr/>
          </p:nvSpPr>
          <p:spPr>
            <a:xfrm>
              <a:off x="11722989" y="3082740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-form: Shape 1093">
              <a:extLst>
                <a:ext uri="{FF2B5EF4-FFF2-40B4-BE49-F238E27FC236}">
                  <a16:creationId xmlns:a16="http://schemas.microsoft.com/office/drawing/2014/main" id="{FAF81B8B-5B92-DEE8-0892-83FB0AAE5990}"/>
                </a:ext>
              </a:extLst>
            </p:cNvPr>
            <p:cNvSpPr/>
            <p:nvPr/>
          </p:nvSpPr>
          <p:spPr>
            <a:xfrm>
              <a:off x="11722989" y="3216752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A2CFFA9-7E7E-2CBB-88FF-F681B8DBCD04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407987" y="2481943"/>
            <a:ext cx="10040400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832FC83-7C39-AFD6-9B7C-0BD225FFAAA3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407986" y="1222348"/>
            <a:ext cx="10801363" cy="8312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823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A2CFFA9-7E7E-2CBB-88FF-F681B8DBCD04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407987" y="2481943"/>
            <a:ext cx="10040400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832FC83-7C39-AFD6-9B7C-0BD225FFAAA3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407986" y="1222348"/>
            <a:ext cx="10801363" cy="8312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lang="en-GB" sz="2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76A8C0-8642-55B1-5C67-671B5205818C}"/>
              </a:ext>
            </a:extLst>
          </p:cNvPr>
          <p:cNvGrpSpPr/>
          <p:nvPr userDrawn="1"/>
        </p:nvGrpSpPr>
        <p:grpSpPr>
          <a:xfrm>
            <a:off x="9789059" y="0"/>
            <a:ext cx="2402942" cy="1799771"/>
            <a:chOff x="8703843" y="0"/>
            <a:chExt cx="3488158" cy="2612583"/>
          </a:xfrm>
        </p:grpSpPr>
        <p:sp>
          <p:nvSpPr>
            <p:cNvPr id="4" name="Free-form: Shape 1130">
              <a:extLst>
                <a:ext uri="{FF2B5EF4-FFF2-40B4-BE49-F238E27FC236}">
                  <a16:creationId xmlns:a16="http://schemas.microsoft.com/office/drawing/2014/main" id="{151417D2-8A6A-F68E-3F10-A064B2613BE9}"/>
                </a:ext>
              </a:extLst>
            </p:cNvPr>
            <p:cNvSpPr/>
            <p:nvPr userDrawn="1"/>
          </p:nvSpPr>
          <p:spPr>
            <a:xfrm>
              <a:off x="8703843" y="0"/>
              <a:ext cx="1744024" cy="1744132"/>
            </a:xfrm>
            <a:custGeom>
              <a:avLst/>
              <a:gdLst>
                <a:gd name="connsiteX0" fmla="*/ 0 w 1744024"/>
                <a:gd name="connsiteY0" fmla="*/ 0 h 1744132"/>
                <a:gd name="connsiteX1" fmla="*/ 872013 w 1744024"/>
                <a:gd name="connsiteY1" fmla="*/ 0 h 1744132"/>
                <a:gd name="connsiteX2" fmla="*/ 1744024 w 1744024"/>
                <a:gd name="connsiteY2" fmla="*/ 872011 h 1744132"/>
                <a:gd name="connsiteX3" fmla="*/ 1744024 w 1744024"/>
                <a:gd name="connsiteY3" fmla="*/ 1744022 h 1744132"/>
                <a:gd name="connsiteX4" fmla="*/ 1743914 w 1744024"/>
                <a:gd name="connsiteY4" fmla="*/ 1744022 h 1744132"/>
                <a:gd name="connsiteX5" fmla="*/ 1744024 w 1744024"/>
                <a:gd name="connsiteY5" fmla="*/ 1744132 h 1744132"/>
                <a:gd name="connsiteX6" fmla="*/ 0 w 1744024"/>
                <a:gd name="connsiteY6" fmla="*/ 219 h 174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4024" h="1744132">
                  <a:moveTo>
                    <a:pt x="0" y="0"/>
                  </a:moveTo>
                  <a:lnTo>
                    <a:pt x="872013" y="0"/>
                  </a:lnTo>
                  <a:cubicBezTo>
                    <a:pt x="872013" y="481546"/>
                    <a:pt x="1262368" y="872011"/>
                    <a:pt x="1744024" y="872011"/>
                  </a:cubicBezTo>
                  <a:lnTo>
                    <a:pt x="1744024" y="1744022"/>
                  </a:lnTo>
                  <a:lnTo>
                    <a:pt x="1743914" y="1744022"/>
                  </a:lnTo>
                  <a:lnTo>
                    <a:pt x="1744024" y="1744132"/>
                  </a:lnTo>
                  <a:cubicBezTo>
                    <a:pt x="780823" y="1744132"/>
                    <a:pt x="0" y="963310"/>
                    <a:pt x="0" y="219"/>
                  </a:cubicBezTo>
                  <a:close/>
                </a:path>
              </a:pathLst>
            </a:custGeom>
            <a:solidFill>
              <a:srgbClr val="A3C4D6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" name="Free-form: Shape 1129">
              <a:extLst>
                <a:ext uri="{FF2B5EF4-FFF2-40B4-BE49-F238E27FC236}">
                  <a16:creationId xmlns:a16="http://schemas.microsoft.com/office/drawing/2014/main" id="{BA82CE33-E22E-20F6-48A2-EF6DB7C60AD4}"/>
                </a:ext>
              </a:extLst>
            </p:cNvPr>
            <p:cNvSpPr/>
            <p:nvPr userDrawn="1"/>
          </p:nvSpPr>
          <p:spPr>
            <a:xfrm>
              <a:off x="10447870" y="0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0 w 872011"/>
                <a:gd name="connsiteY2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cubicBezTo>
                    <a:pt x="872011" y="481546"/>
                    <a:pt x="481654" y="872011"/>
                    <a:pt x="0" y="872011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Free-form: Shape 1133">
              <a:extLst>
                <a:ext uri="{FF2B5EF4-FFF2-40B4-BE49-F238E27FC236}">
                  <a16:creationId xmlns:a16="http://schemas.microsoft.com/office/drawing/2014/main" id="{DCF16073-A57A-4FD5-C685-97E9DEEA5DB7}"/>
                </a:ext>
              </a:extLst>
            </p:cNvPr>
            <p:cNvSpPr/>
            <p:nvPr userDrawn="1"/>
          </p:nvSpPr>
          <p:spPr>
            <a:xfrm>
              <a:off x="11319990" y="1740572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872011 w 872011"/>
                <a:gd name="connsiteY2" fmla="*/ 872011 h 872011"/>
                <a:gd name="connsiteX3" fmla="*/ 0 w 872011"/>
                <a:gd name="connsiteY3" fmla="*/ 0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lnTo>
                    <a:pt x="872011" y="872011"/>
                  </a:lnTo>
                  <a:cubicBezTo>
                    <a:pt x="390355" y="872011"/>
                    <a:pt x="0" y="481545"/>
                    <a:pt x="0" y="0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Free-form: Shape 1135">
              <a:extLst>
                <a:ext uri="{FF2B5EF4-FFF2-40B4-BE49-F238E27FC236}">
                  <a16:creationId xmlns:a16="http://schemas.microsoft.com/office/drawing/2014/main" id="{84499A8E-4258-4487-5088-5FD311B3475E}"/>
                </a:ext>
              </a:extLst>
            </p:cNvPr>
            <p:cNvSpPr/>
            <p:nvPr userDrawn="1"/>
          </p:nvSpPr>
          <p:spPr>
            <a:xfrm>
              <a:off x="10447868" y="872122"/>
              <a:ext cx="1744024" cy="872011"/>
            </a:xfrm>
            <a:custGeom>
              <a:avLst/>
              <a:gdLst>
                <a:gd name="connsiteX0" fmla="*/ 0 w 1744024"/>
                <a:gd name="connsiteY0" fmla="*/ 0 h 872011"/>
                <a:gd name="connsiteX1" fmla="*/ 872013 w 1744024"/>
                <a:gd name="connsiteY1" fmla="*/ 0 h 872011"/>
                <a:gd name="connsiteX2" fmla="*/ 1744024 w 1744024"/>
                <a:gd name="connsiteY2" fmla="*/ 872011 h 872011"/>
                <a:gd name="connsiteX3" fmla="*/ 872013 w 1744024"/>
                <a:gd name="connsiteY3" fmla="*/ 872011 h 872011"/>
                <a:gd name="connsiteX4" fmla="*/ 0 w 1744024"/>
                <a:gd name="connsiteY4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4024" h="872011">
                  <a:moveTo>
                    <a:pt x="0" y="0"/>
                  </a:moveTo>
                  <a:lnTo>
                    <a:pt x="872013" y="0"/>
                  </a:lnTo>
                  <a:cubicBezTo>
                    <a:pt x="1353557" y="0"/>
                    <a:pt x="1744024" y="390355"/>
                    <a:pt x="1744024" y="872011"/>
                  </a:cubicBezTo>
                  <a:lnTo>
                    <a:pt x="872013" y="872011"/>
                  </a:lnTo>
                  <a:lnTo>
                    <a:pt x="0" y="872011"/>
                  </a:lnTo>
                  <a:close/>
                </a:path>
              </a:pathLst>
            </a:custGeom>
            <a:solidFill>
              <a:srgbClr val="007E67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9264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-form: Shape 5">
            <a:extLst>
              <a:ext uri="{FF2B5EF4-FFF2-40B4-BE49-F238E27FC236}">
                <a16:creationId xmlns:a16="http://schemas.microsoft.com/office/drawing/2014/main" id="{DDC6A813-E357-341A-7D29-E04268C0EEB5}"/>
              </a:ext>
            </a:extLst>
          </p:cNvPr>
          <p:cNvSpPr/>
          <p:nvPr userDrawn="1"/>
        </p:nvSpPr>
        <p:spPr>
          <a:xfrm>
            <a:off x="0" y="1077348"/>
            <a:ext cx="11784012" cy="1121272"/>
          </a:xfrm>
          <a:custGeom>
            <a:avLst/>
            <a:gdLst>
              <a:gd name="connsiteX0" fmla="*/ 0 w 11784012"/>
              <a:gd name="connsiteY0" fmla="*/ 0 h 1121272"/>
              <a:gd name="connsiteX1" fmla="*/ 11784012 w 11784012"/>
              <a:gd name="connsiteY1" fmla="*/ 0 h 1121272"/>
              <a:gd name="connsiteX2" fmla="*/ 11784012 w 11784012"/>
              <a:gd name="connsiteY2" fmla="*/ 560636 h 1121272"/>
              <a:gd name="connsiteX3" fmla="*/ 11274343 w 11784012"/>
              <a:gd name="connsiteY3" fmla="*/ 1121272 h 1121272"/>
              <a:gd name="connsiteX4" fmla="*/ 0 w 11784012"/>
              <a:gd name="connsiteY4" fmla="*/ 1121272 h 112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84012" h="1121272">
                <a:moveTo>
                  <a:pt x="0" y="0"/>
                </a:moveTo>
                <a:lnTo>
                  <a:pt x="11784012" y="0"/>
                </a:lnTo>
                <a:lnTo>
                  <a:pt x="11784012" y="560636"/>
                </a:lnTo>
                <a:cubicBezTo>
                  <a:pt x="11784012" y="870267"/>
                  <a:pt x="11555825" y="1121272"/>
                  <a:pt x="11274343" y="1121272"/>
                </a:cubicBezTo>
                <a:lnTo>
                  <a:pt x="0" y="112127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9C28856D-9E50-8A5B-20E0-87EF6A34BD5A}"/>
              </a:ext>
            </a:extLst>
          </p:cNvPr>
          <p:cNvGrpSpPr/>
          <p:nvPr userDrawn="1"/>
        </p:nvGrpSpPr>
        <p:grpSpPr>
          <a:xfrm>
            <a:off x="11120301" y="0"/>
            <a:ext cx="1071699" cy="1071765"/>
            <a:chOff x="12857160" y="-2102041"/>
            <a:chExt cx="1178869" cy="1178942"/>
          </a:xfrm>
        </p:grpSpPr>
        <p:sp>
          <p:nvSpPr>
            <p:cNvPr id="82" name="Free-form: Shape 982">
              <a:extLst>
                <a:ext uri="{FF2B5EF4-FFF2-40B4-BE49-F238E27FC236}">
                  <a16:creationId xmlns:a16="http://schemas.microsoft.com/office/drawing/2014/main" id="{A6A87575-A702-B9C5-D5C8-063B9619524B}"/>
                </a:ext>
              </a:extLst>
            </p:cNvPr>
            <p:cNvSpPr/>
            <p:nvPr userDrawn="1"/>
          </p:nvSpPr>
          <p:spPr>
            <a:xfrm>
              <a:off x="12857161" y="-1512533"/>
              <a:ext cx="589434" cy="589434"/>
            </a:xfrm>
            <a:custGeom>
              <a:avLst/>
              <a:gdLst>
                <a:gd name="connsiteX0" fmla="*/ 0 w 554226"/>
                <a:gd name="connsiteY0" fmla="*/ 0 h 554226"/>
                <a:gd name="connsiteX1" fmla="*/ 0 w 554226"/>
                <a:gd name="connsiteY1" fmla="*/ 554226 h 554226"/>
                <a:gd name="connsiteX2" fmla="*/ 554226 w 554226"/>
                <a:gd name="connsiteY2" fmla="*/ 554226 h 554226"/>
                <a:gd name="connsiteX3" fmla="*/ 0 w 554226"/>
                <a:gd name="connsiteY3" fmla="*/ 0 h 55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226" h="554226">
                  <a:moveTo>
                    <a:pt x="0" y="0"/>
                  </a:moveTo>
                  <a:lnTo>
                    <a:pt x="0" y="554226"/>
                  </a:lnTo>
                  <a:lnTo>
                    <a:pt x="554226" y="554226"/>
                  </a:lnTo>
                  <a:cubicBezTo>
                    <a:pt x="554226" y="248100"/>
                    <a:pt x="306057" y="0"/>
                    <a:pt x="0" y="0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-form: Shape 1083">
              <a:extLst>
                <a:ext uri="{FF2B5EF4-FFF2-40B4-BE49-F238E27FC236}">
                  <a16:creationId xmlns:a16="http://schemas.microsoft.com/office/drawing/2014/main" id="{057D3378-148E-56BE-90AB-E59DB8E1ACDE}"/>
                </a:ext>
              </a:extLst>
            </p:cNvPr>
            <p:cNvSpPr/>
            <p:nvPr userDrawn="1"/>
          </p:nvSpPr>
          <p:spPr>
            <a:xfrm>
              <a:off x="12857160" y="-2102041"/>
              <a:ext cx="1178869" cy="1178795"/>
            </a:xfrm>
            <a:custGeom>
              <a:avLst/>
              <a:gdLst>
                <a:gd name="connsiteX0" fmla="*/ 1108453 w 1108452"/>
                <a:gd name="connsiteY0" fmla="*/ 1108383 h 1108382"/>
                <a:gd name="connsiteX1" fmla="*/ 1108453 w 1108452"/>
                <a:gd name="connsiteY1" fmla="*/ 0 h 1108382"/>
                <a:gd name="connsiteX2" fmla="*/ 0 w 1108452"/>
                <a:gd name="connsiteY2" fmla="*/ 0 h 1108382"/>
                <a:gd name="connsiteX3" fmla="*/ 1108453 w 1108452"/>
                <a:gd name="connsiteY3" fmla="*/ 1108383 h 110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452" h="1108382">
                  <a:moveTo>
                    <a:pt x="1108453" y="1108383"/>
                  </a:moveTo>
                  <a:lnTo>
                    <a:pt x="1108453" y="0"/>
                  </a:lnTo>
                  <a:lnTo>
                    <a:pt x="0" y="0"/>
                  </a:lnTo>
                  <a:cubicBezTo>
                    <a:pt x="612114" y="0"/>
                    <a:pt x="1108383" y="496269"/>
                    <a:pt x="1108453" y="1108383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88" name="Free-form: Shape 991">
            <a:extLst>
              <a:ext uri="{FF2B5EF4-FFF2-40B4-BE49-F238E27FC236}">
                <a16:creationId xmlns:a16="http://schemas.microsoft.com/office/drawing/2014/main" id="{D60B17AF-47D5-1363-1566-F58CDACEBF77}"/>
              </a:ext>
            </a:extLst>
          </p:cNvPr>
          <p:cNvSpPr/>
          <p:nvPr userDrawn="1"/>
        </p:nvSpPr>
        <p:spPr>
          <a:xfrm flipV="1">
            <a:off x="9168360" y="0"/>
            <a:ext cx="1071766" cy="535850"/>
          </a:xfrm>
          <a:custGeom>
            <a:avLst/>
            <a:gdLst>
              <a:gd name="connsiteX0" fmla="*/ 554226 w 1108522"/>
              <a:gd name="connsiteY0" fmla="*/ 0 h 554226"/>
              <a:gd name="connsiteX1" fmla="*/ 0 w 1108522"/>
              <a:gd name="connsiteY1" fmla="*/ 554226 h 554226"/>
              <a:gd name="connsiteX2" fmla="*/ 1108522 w 1108522"/>
              <a:gd name="connsiteY2" fmla="*/ 554226 h 554226"/>
              <a:gd name="connsiteX3" fmla="*/ 554296 w 1108522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26">
                <a:moveTo>
                  <a:pt x="554226" y="0"/>
                </a:moveTo>
                <a:cubicBezTo>
                  <a:pt x="248169" y="0"/>
                  <a:pt x="0" y="248169"/>
                  <a:pt x="0" y="554226"/>
                </a:cubicBezTo>
                <a:lnTo>
                  <a:pt x="1108522" y="554226"/>
                </a:lnTo>
                <a:cubicBezTo>
                  <a:pt x="1108522" y="248099"/>
                  <a:pt x="860353" y="0"/>
                  <a:pt x="554296" y="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EB68D12F-2585-3F9C-B154-84AAC2727828}"/>
              </a:ext>
            </a:extLst>
          </p:cNvPr>
          <p:cNvGrpSpPr/>
          <p:nvPr userDrawn="1"/>
        </p:nvGrpSpPr>
        <p:grpSpPr>
          <a:xfrm>
            <a:off x="11722989" y="2278930"/>
            <a:ext cx="469011" cy="1004794"/>
            <a:chOff x="11722989" y="2278930"/>
            <a:chExt cx="469011" cy="1004794"/>
          </a:xfrm>
        </p:grpSpPr>
        <p:sp>
          <p:nvSpPr>
            <p:cNvPr id="187" name="Free-form: Shape 1082">
              <a:extLst>
                <a:ext uri="{FF2B5EF4-FFF2-40B4-BE49-F238E27FC236}">
                  <a16:creationId xmlns:a16="http://schemas.microsoft.com/office/drawing/2014/main" id="{6A0AB833-E97E-1F0B-D94F-91D69F5802DC}"/>
                </a:ext>
              </a:extLst>
            </p:cNvPr>
            <p:cNvSpPr/>
            <p:nvPr/>
          </p:nvSpPr>
          <p:spPr>
            <a:xfrm>
              <a:off x="12189301" y="2280618"/>
              <a:ext cx="134" cy="6750"/>
            </a:xfrm>
            <a:custGeom>
              <a:avLst/>
              <a:gdLst>
                <a:gd name="connsiteX0" fmla="*/ 140 w 139"/>
                <a:gd name="connsiteY0" fmla="*/ 0 h 6982"/>
                <a:gd name="connsiteX1" fmla="*/ 0 w 139"/>
                <a:gd name="connsiteY1" fmla="*/ 0 h 6982"/>
                <a:gd name="connsiteX2" fmla="*/ 140 w 139"/>
                <a:gd name="connsiteY2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" h="6982">
                  <a:moveTo>
                    <a:pt x="140" y="0"/>
                  </a:moveTo>
                  <a:lnTo>
                    <a:pt x="0" y="0"/>
                  </a:lnTo>
                  <a:cubicBezTo>
                    <a:pt x="0" y="0"/>
                    <a:pt x="70" y="0"/>
                    <a:pt x="140" y="0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-form: Shape 1084">
              <a:extLst>
                <a:ext uri="{FF2B5EF4-FFF2-40B4-BE49-F238E27FC236}">
                  <a16:creationId xmlns:a16="http://schemas.microsoft.com/office/drawing/2014/main" id="{F15DF7BE-2431-F2B5-668F-8115C45ABC65}"/>
                </a:ext>
              </a:extLst>
            </p:cNvPr>
            <p:cNvSpPr/>
            <p:nvPr/>
          </p:nvSpPr>
          <p:spPr>
            <a:xfrm>
              <a:off x="12191934" y="2278930"/>
              <a:ext cx="66" cy="6750"/>
            </a:xfrm>
            <a:custGeom>
              <a:avLst/>
              <a:gdLst>
                <a:gd name="connsiteX0" fmla="*/ 0 w 69"/>
                <a:gd name="connsiteY0" fmla="*/ 0 h 6982"/>
                <a:gd name="connsiteX1" fmla="*/ 0 w 69"/>
                <a:gd name="connsiteY1" fmla="*/ 0 h 6982"/>
                <a:gd name="connsiteX2" fmla="*/ 70 w 69"/>
                <a:gd name="connsiteY2" fmla="*/ 0 h 6982"/>
                <a:gd name="connsiteX3" fmla="*/ 0 w 69"/>
                <a:gd name="connsiteY3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" h="6982">
                  <a:moveTo>
                    <a:pt x="0" y="0"/>
                  </a:moveTo>
                  <a:lnTo>
                    <a:pt x="0" y="0"/>
                  </a:lnTo>
                  <a:lnTo>
                    <a:pt x="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-form: Shape 1086">
              <a:extLst>
                <a:ext uri="{FF2B5EF4-FFF2-40B4-BE49-F238E27FC236}">
                  <a16:creationId xmlns:a16="http://schemas.microsoft.com/office/drawing/2014/main" id="{7B0D7E02-CD92-7949-5330-72A40798AC58}"/>
                </a:ext>
              </a:extLst>
            </p:cNvPr>
            <p:cNvSpPr/>
            <p:nvPr/>
          </p:nvSpPr>
          <p:spPr>
            <a:xfrm>
              <a:off x="11722989" y="2278930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-form: Shape 1087">
              <a:extLst>
                <a:ext uri="{FF2B5EF4-FFF2-40B4-BE49-F238E27FC236}">
                  <a16:creationId xmlns:a16="http://schemas.microsoft.com/office/drawing/2014/main" id="{E9655F2C-3EA1-1223-016C-BAF47E71235E}"/>
                </a:ext>
              </a:extLst>
            </p:cNvPr>
            <p:cNvSpPr/>
            <p:nvPr/>
          </p:nvSpPr>
          <p:spPr>
            <a:xfrm>
              <a:off x="11722989" y="241294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-form: Shape 1088">
              <a:extLst>
                <a:ext uri="{FF2B5EF4-FFF2-40B4-BE49-F238E27FC236}">
                  <a16:creationId xmlns:a16="http://schemas.microsoft.com/office/drawing/2014/main" id="{7159D0AA-44C2-835D-690F-DF1099BBA7B9}"/>
                </a:ext>
              </a:extLst>
            </p:cNvPr>
            <p:cNvSpPr/>
            <p:nvPr/>
          </p:nvSpPr>
          <p:spPr>
            <a:xfrm>
              <a:off x="11722989" y="2546888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-form: Shape 1089">
              <a:extLst>
                <a:ext uri="{FF2B5EF4-FFF2-40B4-BE49-F238E27FC236}">
                  <a16:creationId xmlns:a16="http://schemas.microsoft.com/office/drawing/2014/main" id="{0BD7FE3D-F98A-2A7B-5C14-DF94EE9F29EC}"/>
                </a:ext>
              </a:extLst>
            </p:cNvPr>
            <p:cNvSpPr/>
            <p:nvPr/>
          </p:nvSpPr>
          <p:spPr>
            <a:xfrm>
              <a:off x="11722989" y="268083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-form: Shape 1090">
              <a:extLst>
                <a:ext uri="{FF2B5EF4-FFF2-40B4-BE49-F238E27FC236}">
                  <a16:creationId xmlns:a16="http://schemas.microsoft.com/office/drawing/2014/main" id="{CC1A9FA5-AB4A-0355-6300-1D54090A2D90}"/>
                </a:ext>
              </a:extLst>
            </p:cNvPr>
            <p:cNvSpPr/>
            <p:nvPr/>
          </p:nvSpPr>
          <p:spPr>
            <a:xfrm>
              <a:off x="11722989" y="2814848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-form: Shape 1091">
              <a:extLst>
                <a:ext uri="{FF2B5EF4-FFF2-40B4-BE49-F238E27FC236}">
                  <a16:creationId xmlns:a16="http://schemas.microsoft.com/office/drawing/2014/main" id="{C7418D26-8EC5-57A3-23C5-F48BCEE5118F}"/>
                </a:ext>
              </a:extLst>
            </p:cNvPr>
            <p:cNvSpPr/>
            <p:nvPr/>
          </p:nvSpPr>
          <p:spPr>
            <a:xfrm>
              <a:off x="11722989" y="294879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-form: Shape 1092">
              <a:extLst>
                <a:ext uri="{FF2B5EF4-FFF2-40B4-BE49-F238E27FC236}">
                  <a16:creationId xmlns:a16="http://schemas.microsoft.com/office/drawing/2014/main" id="{AF3C3681-3AD7-B54C-D39D-40A443B93A60}"/>
                </a:ext>
              </a:extLst>
            </p:cNvPr>
            <p:cNvSpPr/>
            <p:nvPr/>
          </p:nvSpPr>
          <p:spPr>
            <a:xfrm>
              <a:off x="11722989" y="3082740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-form: Shape 1093">
              <a:extLst>
                <a:ext uri="{FF2B5EF4-FFF2-40B4-BE49-F238E27FC236}">
                  <a16:creationId xmlns:a16="http://schemas.microsoft.com/office/drawing/2014/main" id="{FAF81B8B-5B92-DEE8-0892-83FB0AAE5990}"/>
                </a:ext>
              </a:extLst>
            </p:cNvPr>
            <p:cNvSpPr/>
            <p:nvPr/>
          </p:nvSpPr>
          <p:spPr>
            <a:xfrm>
              <a:off x="11722989" y="3216752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A2CFFA9-7E7E-2CBB-88FF-F681B8DBCD04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407987" y="2481943"/>
            <a:ext cx="5469772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C007BE02-7BCB-AA20-D41F-6EF379CDAF94}"/>
              </a:ext>
            </a:extLst>
          </p:cNvPr>
          <p:cNvSpPr>
            <a:spLocks noGrp="1"/>
          </p:cNvSpPr>
          <p:nvPr userDrawn="1">
            <p:ph sz="quarter" idx="20"/>
          </p:nvPr>
        </p:nvSpPr>
        <p:spPr>
          <a:xfrm>
            <a:off x="6314239" y="2481943"/>
            <a:ext cx="5469773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832FC83-7C39-AFD6-9B7C-0BD225FFAAA3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407986" y="1222348"/>
            <a:ext cx="10801363" cy="8312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7" name="Text Placeholder 123">
            <a:extLst>
              <a:ext uri="{FF2B5EF4-FFF2-40B4-BE49-F238E27FC236}">
                <a16:creationId xmlns:a16="http://schemas.microsoft.com/office/drawing/2014/main" id="{2F9F3468-7D9F-FD5B-1748-F8D72F676408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 rot="5400000">
            <a:off x="4517621" y="4077952"/>
            <a:ext cx="3156759" cy="2359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4411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roup 302">
            <a:extLst>
              <a:ext uri="{FF2B5EF4-FFF2-40B4-BE49-F238E27FC236}">
                <a16:creationId xmlns:a16="http://schemas.microsoft.com/office/drawing/2014/main" id="{9C28856D-9E50-8A5B-20E0-87EF6A34BD5A}"/>
              </a:ext>
            </a:extLst>
          </p:cNvPr>
          <p:cNvGrpSpPr/>
          <p:nvPr userDrawn="1"/>
        </p:nvGrpSpPr>
        <p:grpSpPr>
          <a:xfrm>
            <a:off x="11120301" y="0"/>
            <a:ext cx="1071699" cy="1071765"/>
            <a:chOff x="12857160" y="-2102041"/>
            <a:chExt cx="1178869" cy="1178942"/>
          </a:xfrm>
        </p:grpSpPr>
        <p:sp>
          <p:nvSpPr>
            <p:cNvPr id="82" name="Free-form: Shape 982">
              <a:extLst>
                <a:ext uri="{FF2B5EF4-FFF2-40B4-BE49-F238E27FC236}">
                  <a16:creationId xmlns:a16="http://schemas.microsoft.com/office/drawing/2014/main" id="{A6A87575-A702-B9C5-D5C8-063B9619524B}"/>
                </a:ext>
              </a:extLst>
            </p:cNvPr>
            <p:cNvSpPr/>
            <p:nvPr userDrawn="1"/>
          </p:nvSpPr>
          <p:spPr>
            <a:xfrm>
              <a:off x="12857161" y="-1512533"/>
              <a:ext cx="589434" cy="589434"/>
            </a:xfrm>
            <a:custGeom>
              <a:avLst/>
              <a:gdLst>
                <a:gd name="connsiteX0" fmla="*/ 0 w 554226"/>
                <a:gd name="connsiteY0" fmla="*/ 0 h 554226"/>
                <a:gd name="connsiteX1" fmla="*/ 0 w 554226"/>
                <a:gd name="connsiteY1" fmla="*/ 554226 h 554226"/>
                <a:gd name="connsiteX2" fmla="*/ 554226 w 554226"/>
                <a:gd name="connsiteY2" fmla="*/ 554226 h 554226"/>
                <a:gd name="connsiteX3" fmla="*/ 0 w 554226"/>
                <a:gd name="connsiteY3" fmla="*/ 0 h 55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226" h="554226">
                  <a:moveTo>
                    <a:pt x="0" y="0"/>
                  </a:moveTo>
                  <a:lnTo>
                    <a:pt x="0" y="554226"/>
                  </a:lnTo>
                  <a:lnTo>
                    <a:pt x="554226" y="554226"/>
                  </a:lnTo>
                  <a:cubicBezTo>
                    <a:pt x="554226" y="248100"/>
                    <a:pt x="306057" y="0"/>
                    <a:pt x="0" y="0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-form: Shape 1083">
              <a:extLst>
                <a:ext uri="{FF2B5EF4-FFF2-40B4-BE49-F238E27FC236}">
                  <a16:creationId xmlns:a16="http://schemas.microsoft.com/office/drawing/2014/main" id="{057D3378-148E-56BE-90AB-E59DB8E1ACDE}"/>
                </a:ext>
              </a:extLst>
            </p:cNvPr>
            <p:cNvSpPr/>
            <p:nvPr userDrawn="1"/>
          </p:nvSpPr>
          <p:spPr>
            <a:xfrm>
              <a:off x="12857160" y="-2102041"/>
              <a:ext cx="1178869" cy="1178795"/>
            </a:xfrm>
            <a:custGeom>
              <a:avLst/>
              <a:gdLst>
                <a:gd name="connsiteX0" fmla="*/ 1108453 w 1108452"/>
                <a:gd name="connsiteY0" fmla="*/ 1108383 h 1108382"/>
                <a:gd name="connsiteX1" fmla="*/ 1108453 w 1108452"/>
                <a:gd name="connsiteY1" fmla="*/ 0 h 1108382"/>
                <a:gd name="connsiteX2" fmla="*/ 0 w 1108452"/>
                <a:gd name="connsiteY2" fmla="*/ 0 h 1108382"/>
                <a:gd name="connsiteX3" fmla="*/ 1108453 w 1108452"/>
                <a:gd name="connsiteY3" fmla="*/ 1108383 h 110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452" h="1108382">
                  <a:moveTo>
                    <a:pt x="1108453" y="1108383"/>
                  </a:moveTo>
                  <a:lnTo>
                    <a:pt x="1108453" y="0"/>
                  </a:lnTo>
                  <a:lnTo>
                    <a:pt x="0" y="0"/>
                  </a:lnTo>
                  <a:cubicBezTo>
                    <a:pt x="612114" y="0"/>
                    <a:pt x="1108383" y="496269"/>
                    <a:pt x="1108453" y="1108383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88" name="Free-form: Shape 991">
            <a:extLst>
              <a:ext uri="{FF2B5EF4-FFF2-40B4-BE49-F238E27FC236}">
                <a16:creationId xmlns:a16="http://schemas.microsoft.com/office/drawing/2014/main" id="{D60B17AF-47D5-1363-1566-F58CDACEBF77}"/>
              </a:ext>
            </a:extLst>
          </p:cNvPr>
          <p:cNvSpPr/>
          <p:nvPr userDrawn="1"/>
        </p:nvSpPr>
        <p:spPr>
          <a:xfrm flipV="1">
            <a:off x="9168360" y="0"/>
            <a:ext cx="1071766" cy="535850"/>
          </a:xfrm>
          <a:custGeom>
            <a:avLst/>
            <a:gdLst>
              <a:gd name="connsiteX0" fmla="*/ 554226 w 1108522"/>
              <a:gd name="connsiteY0" fmla="*/ 0 h 554226"/>
              <a:gd name="connsiteX1" fmla="*/ 0 w 1108522"/>
              <a:gd name="connsiteY1" fmla="*/ 554226 h 554226"/>
              <a:gd name="connsiteX2" fmla="*/ 1108522 w 1108522"/>
              <a:gd name="connsiteY2" fmla="*/ 554226 h 554226"/>
              <a:gd name="connsiteX3" fmla="*/ 554296 w 1108522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26">
                <a:moveTo>
                  <a:pt x="554226" y="0"/>
                </a:moveTo>
                <a:cubicBezTo>
                  <a:pt x="248169" y="0"/>
                  <a:pt x="0" y="248169"/>
                  <a:pt x="0" y="554226"/>
                </a:cubicBezTo>
                <a:lnTo>
                  <a:pt x="1108522" y="554226"/>
                </a:lnTo>
                <a:cubicBezTo>
                  <a:pt x="1108522" y="248099"/>
                  <a:pt x="860353" y="0"/>
                  <a:pt x="554296" y="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EB68D12F-2585-3F9C-B154-84AAC2727828}"/>
              </a:ext>
            </a:extLst>
          </p:cNvPr>
          <p:cNvGrpSpPr/>
          <p:nvPr userDrawn="1"/>
        </p:nvGrpSpPr>
        <p:grpSpPr>
          <a:xfrm>
            <a:off x="11722989" y="2278930"/>
            <a:ext cx="469011" cy="1004794"/>
            <a:chOff x="11722989" y="2278930"/>
            <a:chExt cx="469011" cy="1004794"/>
          </a:xfrm>
        </p:grpSpPr>
        <p:sp>
          <p:nvSpPr>
            <p:cNvPr id="187" name="Free-form: Shape 1082">
              <a:extLst>
                <a:ext uri="{FF2B5EF4-FFF2-40B4-BE49-F238E27FC236}">
                  <a16:creationId xmlns:a16="http://schemas.microsoft.com/office/drawing/2014/main" id="{6A0AB833-E97E-1F0B-D94F-91D69F5802DC}"/>
                </a:ext>
              </a:extLst>
            </p:cNvPr>
            <p:cNvSpPr/>
            <p:nvPr/>
          </p:nvSpPr>
          <p:spPr>
            <a:xfrm>
              <a:off x="12189301" y="2280618"/>
              <a:ext cx="134" cy="6750"/>
            </a:xfrm>
            <a:custGeom>
              <a:avLst/>
              <a:gdLst>
                <a:gd name="connsiteX0" fmla="*/ 140 w 139"/>
                <a:gd name="connsiteY0" fmla="*/ 0 h 6982"/>
                <a:gd name="connsiteX1" fmla="*/ 0 w 139"/>
                <a:gd name="connsiteY1" fmla="*/ 0 h 6982"/>
                <a:gd name="connsiteX2" fmla="*/ 140 w 139"/>
                <a:gd name="connsiteY2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" h="6982">
                  <a:moveTo>
                    <a:pt x="140" y="0"/>
                  </a:moveTo>
                  <a:lnTo>
                    <a:pt x="0" y="0"/>
                  </a:lnTo>
                  <a:cubicBezTo>
                    <a:pt x="0" y="0"/>
                    <a:pt x="70" y="0"/>
                    <a:pt x="140" y="0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-form: Shape 1084">
              <a:extLst>
                <a:ext uri="{FF2B5EF4-FFF2-40B4-BE49-F238E27FC236}">
                  <a16:creationId xmlns:a16="http://schemas.microsoft.com/office/drawing/2014/main" id="{F15DF7BE-2431-F2B5-668F-8115C45ABC65}"/>
                </a:ext>
              </a:extLst>
            </p:cNvPr>
            <p:cNvSpPr/>
            <p:nvPr/>
          </p:nvSpPr>
          <p:spPr>
            <a:xfrm>
              <a:off x="12191934" y="2278930"/>
              <a:ext cx="66" cy="6750"/>
            </a:xfrm>
            <a:custGeom>
              <a:avLst/>
              <a:gdLst>
                <a:gd name="connsiteX0" fmla="*/ 0 w 69"/>
                <a:gd name="connsiteY0" fmla="*/ 0 h 6982"/>
                <a:gd name="connsiteX1" fmla="*/ 0 w 69"/>
                <a:gd name="connsiteY1" fmla="*/ 0 h 6982"/>
                <a:gd name="connsiteX2" fmla="*/ 70 w 69"/>
                <a:gd name="connsiteY2" fmla="*/ 0 h 6982"/>
                <a:gd name="connsiteX3" fmla="*/ 0 w 69"/>
                <a:gd name="connsiteY3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" h="6982">
                  <a:moveTo>
                    <a:pt x="0" y="0"/>
                  </a:moveTo>
                  <a:lnTo>
                    <a:pt x="0" y="0"/>
                  </a:lnTo>
                  <a:lnTo>
                    <a:pt x="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-form: Shape 1086">
              <a:extLst>
                <a:ext uri="{FF2B5EF4-FFF2-40B4-BE49-F238E27FC236}">
                  <a16:creationId xmlns:a16="http://schemas.microsoft.com/office/drawing/2014/main" id="{7B0D7E02-CD92-7949-5330-72A40798AC58}"/>
                </a:ext>
              </a:extLst>
            </p:cNvPr>
            <p:cNvSpPr/>
            <p:nvPr/>
          </p:nvSpPr>
          <p:spPr>
            <a:xfrm>
              <a:off x="11722989" y="2278930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-form: Shape 1087">
              <a:extLst>
                <a:ext uri="{FF2B5EF4-FFF2-40B4-BE49-F238E27FC236}">
                  <a16:creationId xmlns:a16="http://schemas.microsoft.com/office/drawing/2014/main" id="{E9655F2C-3EA1-1223-016C-BAF47E71235E}"/>
                </a:ext>
              </a:extLst>
            </p:cNvPr>
            <p:cNvSpPr/>
            <p:nvPr/>
          </p:nvSpPr>
          <p:spPr>
            <a:xfrm>
              <a:off x="11722989" y="241294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-form: Shape 1088">
              <a:extLst>
                <a:ext uri="{FF2B5EF4-FFF2-40B4-BE49-F238E27FC236}">
                  <a16:creationId xmlns:a16="http://schemas.microsoft.com/office/drawing/2014/main" id="{7159D0AA-44C2-835D-690F-DF1099BBA7B9}"/>
                </a:ext>
              </a:extLst>
            </p:cNvPr>
            <p:cNvSpPr/>
            <p:nvPr/>
          </p:nvSpPr>
          <p:spPr>
            <a:xfrm>
              <a:off x="11722989" y="2546888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-form: Shape 1089">
              <a:extLst>
                <a:ext uri="{FF2B5EF4-FFF2-40B4-BE49-F238E27FC236}">
                  <a16:creationId xmlns:a16="http://schemas.microsoft.com/office/drawing/2014/main" id="{0BD7FE3D-F98A-2A7B-5C14-DF94EE9F29EC}"/>
                </a:ext>
              </a:extLst>
            </p:cNvPr>
            <p:cNvSpPr/>
            <p:nvPr/>
          </p:nvSpPr>
          <p:spPr>
            <a:xfrm>
              <a:off x="11722989" y="268083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-form: Shape 1090">
              <a:extLst>
                <a:ext uri="{FF2B5EF4-FFF2-40B4-BE49-F238E27FC236}">
                  <a16:creationId xmlns:a16="http://schemas.microsoft.com/office/drawing/2014/main" id="{CC1A9FA5-AB4A-0355-6300-1D54090A2D90}"/>
                </a:ext>
              </a:extLst>
            </p:cNvPr>
            <p:cNvSpPr/>
            <p:nvPr/>
          </p:nvSpPr>
          <p:spPr>
            <a:xfrm>
              <a:off x="11722989" y="2814848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-form: Shape 1091">
              <a:extLst>
                <a:ext uri="{FF2B5EF4-FFF2-40B4-BE49-F238E27FC236}">
                  <a16:creationId xmlns:a16="http://schemas.microsoft.com/office/drawing/2014/main" id="{C7418D26-8EC5-57A3-23C5-F48BCEE5118F}"/>
                </a:ext>
              </a:extLst>
            </p:cNvPr>
            <p:cNvSpPr/>
            <p:nvPr/>
          </p:nvSpPr>
          <p:spPr>
            <a:xfrm>
              <a:off x="11722989" y="294879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-form: Shape 1092">
              <a:extLst>
                <a:ext uri="{FF2B5EF4-FFF2-40B4-BE49-F238E27FC236}">
                  <a16:creationId xmlns:a16="http://schemas.microsoft.com/office/drawing/2014/main" id="{AF3C3681-3AD7-B54C-D39D-40A443B93A60}"/>
                </a:ext>
              </a:extLst>
            </p:cNvPr>
            <p:cNvSpPr/>
            <p:nvPr/>
          </p:nvSpPr>
          <p:spPr>
            <a:xfrm>
              <a:off x="11722989" y="3082740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-form: Shape 1093">
              <a:extLst>
                <a:ext uri="{FF2B5EF4-FFF2-40B4-BE49-F238E27FC236}">
                  <a16:creationId xmlns:a16="http://schemas.microsoft.com/office/drawing/2014/main" id="{FAF81B8B-5B92-DEE8-0892-83FB0AAE5990}"/>
                </a:ext>
              </a:extLst>
            </p:cNvPr>
            <p:cNvSpPr/>
            <p:nvPr/>
          </p:nvSpPr>
          <p:spPr>
            <a:xfrm>
              <a:off x="11722989" y="3216752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A2CFFA9-7E7E-2CBB-88FF-F681B8DBCD04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407987" y="2481943"/>
            <a:ext cx="5469772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C007BE02-7BCB-AA20-D41F-6EF379CDAF94}"/>
              </a:ext>
            </a:extLst>
          </p:cNvPr>
          <p:cNvSpPr>
            <a:spLocks noGrp="1"/>
          </p:cNvSpPr>
          <p:nvPr userDrawn="1">
            <p:ph sz="quarter" idx="20"/>
          </p:nvPr>
        </p:nvSpPr>
        <p:spPr>
          <a:xfrm>
            <a:off x="6314239" y="2481943"/>
            <a:ext cx="5469773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832FC83-7C39-AFD6-9B7C-0BD225FFAAA3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407986" y="1222348"/>
            <a:ext cx="10801363" cy="8312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7" name="Text Placeholder 123">
            <a:extLst>
              <a:ext uri="{FF2B5EF4-FFF2-40B4-BE49-F238E27FC236}">
                <a16:creationId xmlns:a16="http://schemas.microsoft.com/office/drawing/2014/main" id="{2F9F3468-7D9F-FD5B-1748-F8D72F676408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 rot="5400000">
            <a:off x="4517621" y="4077952"/>
            <a:ext cx="3156759" cy="2359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67681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3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354E6E16-5DDD-A5A0-B45C-D02BC420D169}"/>
              </a:ext>
            </a:extLst>
          </p:cNvPr>
          <p:cNvSpPr/>
          <p:nvPr userDrawn="1"/>
        </p:nvSpPr>
        <p:spPr>
          <a:xfrm>
            <a:off x="0" y="1077348"/>
            <a:ext cx="11784012" cy="1121272"/>
          </a:xfrm>
          <a:custGeom>
            <a:avLst/>
            <a:gdLst>
              <a:gd name="connsiteX0" fmla="*/ 0 w 11784012"/>
              <a:gd name="connsiteY0" fmla="*/ 0 h 1121272"/>
              <a:gd name="connsiteX1" fmla="*/ 11784012 w 11784012"/>
              <a:gd name="connsiteY1" fmla="*/ 0 h 1121272"/>
              <a:gd name="connsiteX2" fmla="*/ 11784012 w 11784012"/>
              <a:gd name="connsiteY2" fmla="*/ 560636 h 1121272"/>
              <a:gd name="connsiteX3" fmla="*/ 11274343 w 11784012"/>
              <a:gd name="connsiteY3" fmla="*/ 1121272 h 1121272"/>
              <a:gd name="connsiteX4" fmla="*/ 0 w 11784012"/>
              <a:gd name="connsiteY4" fmla="*/ 1121272 h 112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84012" h="1121272">
                <a:moveTo>
                  <a:pt x="0" y="0"/>
                </a:moveTo>
                <a:lnTo>
                  <a:pt x="11784012" y="0"/>
                </a:lnTo>
                <a:lnTo>
                  <a:pt x="11784012" y="560636"/>
                </a:lnTo>
                <a:cubicBezTo>
                  <a:pt x="11784012" y="870267"/>
                  <a:pt x="11555825" y="1121272"/>
                  <a:pt x="11274343" y="1121272"/>
                </a:cubicBezTo>
                <a:lnTo>
                  <a:pt x="0" y="112127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9C28856D-9E50-8A5B-20E0-87EF6A34BD5A}"/>
              </a:ext>
            </a:extLst>
          </p:cNvPr>
          <p:cNvGrpSpPr/>
          <p:nvPr userDrawn="1"/>
        </p:nvGrpSpPr>
        <p:grpSpPr>
          <a:xfrm>
            <a:off x="11120301" y="0"/>
            <a:ext cx="1071699" cy="1071765"/>
            <a:chOff x="12857160" y="-2102041"/>
            <a:chExt cx="1178869" cy="1178942"/>
          </a:xfrm>
        </p:grpSpPr>
        <p:sp>
          <p:nvSpPr>
            <p:cNvPr id="82" name="Free-form: Shape 982">
              <a:extLst>
                <a:ext uri="{FF2B5EF4-FFF2-40B4-BE49-F238E27FC236}">
                  <a16:creationId xmlns:a16="http://schemas.microsoft.com/office/drawing/2014/main" id="{A6A87575-A702-B9C5-D5C8-063B9619524B}"/>
                </a:ext>
              </a:extLst>
            </p:cNvPr>
            <p:cNvSpPr/>
            <p:nvPr userDrawn="1"/>
          </p:nvSpPr>
          <p:spPr>
            <a:xfrm>
              <a:off x="12857161" y="-1512533"/>
              <a:ext cx="589434" cy="589434"/>
            </a:xfrm>
            <a:custGeom>
              <a:avLst/>
              <a:gdLst>
                <a:gd name="connsiteX0" fmla="*/ 0 w 554226"/>
                <a:gd name="connsiteY0" fmla="*/ 0 h 554226"/>
                <a:gd name="connsiteX1" fmla="*/ 0 w 554226"/>
                <a:gd name="connsiteY1" fmla="*/ 554226 h 554226"/>
                <a:gd name="connsiteX2" fmla="*/ 554226 w 554226"/>
                <a:gd name="connsiteY2" fmla="*/ 554226 h 554226"/>
                <a:gd name="connsiteX3" fmla="*/ 0 w 554226"/>
                <a:gd name="connsiteY3" fmla="*/ 0 h 55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226" h="554226">
                  <a:moveTo>
                    <a:pt x="0" y="0"/>
                  </a:moveTo>
                  <a:lnTo>
                    <a:pt x="0" y="554226"/>
                  </a:lnTo>
                  <a:lnTo>
                    <a:pt x="554226" y="554226"/>
                  </a:lnTo>
                  <a:cubicBezTo>
                    <a:pt x="554226" y="248100"/>
                    <a:pt x="306057" y="0"/>
                    <a:pt x="0" y="0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-form: Shape 1083">
              <a:extLst>
                <a:ext uri="{FF2B5EF4-FFF2-40B4-BE49-F238E27FC236}">
                  <a16:creationId xmlns:a16="http://schemas.microsoft.com/office/drawing/2014/main" id="{057D3378-148E-56BE-90AB-E59DB8E1ACDE}"/>
                </a:ext>
              </a:extLst>
            </p:cNvPr>
            <p:cNvSpPr/>
            <p:nvPr userDrawn="1"/>
          </p:nvSpPr>
          <p:spPr>
            <a:xfrm>
              <a:off x="12857160" y="-2102041"/>
              <a:ext cx="1178869" cy="1178795"/>
            </a:xfrm>
            <a:custGeom>
              <a:avLst/>
              <a:gdLst>
                <a:gd name="connsiteX0" fmla="*/ 1108453 w 1108452"/>
                <a:gd name="connsiteY0" fmla="*/ 1108383 h 1108382"/>
                <a:gd name="connsiteX1" fmla="*/ 1108453 w 1108452"/>
                <a:gd name="connsiteY1" fmla="*/ 0 h 1108382"/>
                <a:gd name="connsiteX2" fmla="*/ 0 w 1108452"/>
                <a:gd name="connsiteY2" fmla="*/ 0 h 1108382"/>
                <a:gd name="connsiteX3" fmla="*/ 1108453 w 1108452"/>
                <a:gd name="connsiteY3" fmla="*/ 1108383 h 110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452" h="1108382">
                  <a:moveTo>
                    <a:pt x="1108453" y="1108383"/>
                  </a:moveTo>
                  <a:lnTo>
                    <a:pt x="1108453" y="0"/>
                  </a:lnTo>
                  <a:lnTo>
                    <a:pt x="0" y="0"/>
                  </a:lnTo>
                  <a:cubicBezTo>
                    <a:pt x="612114" y="0"/>
                    <a:pt x="1108383" y="496269"/>
                    <a:pt x="1108453" y="1108383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88" name="Free-form: Shape 991">
            <a:extLst>
              <a:ext uri="{FF2B5EF4-FFF2-40B4-BE49-F238E27FC236}">
                <a16:creationId xmlns:a16="http://schemas.microsoft.com/office/drawing/2014/main" id="{D60B17AF-47D5-1363-1566-F58CDACEBF77}"/>
              </a:ext>
            </a:extLst>
          </p:cNvPr>
          <p:cNvSpPr/>
          <p:nvPr userDrawn="1"/>
        </p:nvSpPr>
        <p:spPr>
          <a:xfrm flipV="1">
            <a:off x="9168360" y="0"/>
            <a:ext cx="1071766" cy="535850"/>
          </a:xfrm>
          <a:custGeom>
            <a:avLst/>
            <a:gdLst>
              <a:gd name="connsiteX0" fmla="*/ 554226 w 1108522"/>
              <a:gd name="connsiteY0" fmla="*/ 0 h 554226"/>
              <a:gd name="connsiteX1" fmla="*/ 0 w 1108522"/>
              <a:gd name="connsiteY1" fmla="*/ 554226 h 554226"/>
              <a:gd name="connsiteX2" fmla="*/ 1108522 w 1108522"/>
              <a:gd name="connsiteY2" fmla="*/ 554226 h 554226"/>
              <a:gd name="connsiteX3" fmla="*/ 554296 w 1108522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26">
                <a:moveTo>
                  <a:pt x="554226" y="0"/>
                </a:moveTo>
                <a:cubicBezTo>
                  <a:pt x="248169" y="0"/>
                  <a:pt x="0" y="248169"/>
                  <a:pt x="0" y="554226"/>
                </a:cubicBezTo>
                <a:lnTo>
                  <a:pt x="1108522" y="554226"/>
                </a:lnTo>
                <a:cubicBezTo>
                  <a:pt x="1108522" y="248099"/>
                  <a:pt x="860353" y="0"/>
                  <a:pt x="554296" y="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EB68D12F-2585-3F9C-B154-84AAC2727828}"/>
              </a:ext>
            </a:extLst>
          </p:cNvPr>
          <p:cNvGrpSpPr/>
          <p:nvPr userDrawn="1"/>
        </p:nvGrpSpPr>
        <p:grpSpPr>
          <a:xfrm>
            <a:off x="11722989" y="2278930"/>
            <a:ext cx="469011" cy="1004794"/>
            <a:chOff x="11722989" y="2278930"/>
            <a:chExt cx="469011" cy="1004794"/>
          </a:xfrm>
        </p:grpSpPr>
        <p:sp>
          <p:nvSpPr>
            <p:cNvPr id="187" name="Free-form: Shape 1082">
              <a:extLst>
                <a:ext uri="{FF2B5EF4-FFF2-40B4-BE49-F238E27FC236}">
                  <a16:creationId xmlns:a16="http://schemas.microsoft.com/office/drawing/2014/main" id="{6A0AB833-E97E-1F0B-D94F-91D69F5802DC}"/>
                </a:ext>
              </a:extLst>
            </p:cNvPr>
            <p:cNvSpPr/>
            <p:nvPr/>
          </p:nvSpPr>
          <p:spPr>
            <a:xfrm>
              <a:off x="12189301" y="2280618"/>
              <a:ext cx="134" cy="6750"/>
            </a:xfrm>
            <a:custGeom>
              <a:avLst/>
              <a:gdLst>
                <a:gd name="connsiteX0" fmla="*/ 140 w 139"/>
                <a:gd name="connsiteY0" fmla="*/ 0 h 6982"/>
                <a:gd name="connsiteX1" fmla="*/ 0 w 139"/>
                <a:gd name="connsiteY1" fmla="*/ 0 h 6982"/>
                <a:gd name="connsiteX2" fmla="*/ 140 w 139"/>
                <a:gd name="connsiteY2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" h="6982">
                  <a:moveTo>
                    <a:pt x="140" y="0"/>
                  </a:moveTo>
                  <a:lnTo>
                    <a:pt x="0" y="0"/>
                  </a:lnTo>
                  <a:cubicBezTo>
                    <a:pt x="0" y="0"/>
                    <a:pt x="70" y="0"/>
                    <a:pt x="140" y="0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-form: Shape 1084">
              <a:extLst>
                <a:ext uri="{FF2B5EF4-FFF2-40B4-BE49-F238E27FC236}">
                  <a16:creationId xmlns:a16="http://schemas.microsoft.com/office/drawing/2014/main" id="{F15DF7BE-2431-F2B5-668F-8115C45ABC65}"/>
                </a:ext>
              </a:extLst>
            </p:cNvPr>
            <p:cNvSpPr/>
            <p:nvPr/>
          </p:nvSpPr>
          <p:spPr>
            <a:xfrm>
              <a:off x="12191934" y="2278930"/>
              <a:ext cx="66" cy="6750"/>
            </a:xfrm>
            <a:custGeom>
              <a:avLst/>
              <a:gdLst>
                <a:gd name="connsiteX0" fmla="*/ 0 w 69"/>
                <a:gd name="connsiteY0" fmla="*/ 0 h 6982"/>
                <a:gd name="connsiteX1" fmla="*/ 0 w 69"/>
                <a:gd name="connsiteY1" fmla="*/ 0 h 6982"/>
                <a:gd name="connsiteX2" fmla="*/ 70 w 69"/>
                <a:gd name="connsiteY2" fmla="*/ 0 h 6982"/>
                <a:gd name="connsiteX3" fmla="*/ 0 w 69"/>
                <a:gd name="connsiteY3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" h="6982">
                  <a:moveTo>
                    <a:pt x="0" y="0"/>
                  </a:moveTo>
                  <a:lnTo>
                    <a:pt x="0" y="0"/>
                  </a:lnTo>
                  <a:lnTo>
                    <a:pt x="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-form: Shape 1086">
              <a:extLst>
                <a:ext uri="{FF2B5EF4-FFF2-40B4-BE49-F238E27FC236}">
                  <a16:creationId xmlns:a16="http://schemas.microsoft.com/office/drawing/2014/main" id="{7B0D7E02-CD92-7949-5330-72A40798AC58}"/>
                </a:ext>
              </a:extLst>
            </p:cNvPr>
            <p:cNvSpPr/>
            <p:nvPr/>
          </p:nvSpPr>
          <p:spPr>
            <a:xfrm>
              <a:off x="11722989" y="2278930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-form: Shape 1087">
              <a:extLst>
                <a:ext uri="{FF2B5EF4-FFF2-40B4-BE49-F238E27FC236}">
                  <a16:creationId xmlns:a16="http://schemas.microsoft.com/office/drawing/2014/main" id="{E9655F2C-3EA1-1223-016C-BAF47E71235E}"/>
                </a:ext>
              </a:extLst>
            </p:cNvPr>
            <p:cNvSpPr/>
            <p:nvPr/>
          </p:nvSpPr>
          <p:spPr>
            <a:xfrm>
              <a:off x="11722989" y="241294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-form: Shape 1088">
              <a:extLst>
                <a:ext uri="{FF2B5EF4-FFF2-40B4-BE49-F238E27FC236}">
                  <a16:creationId xmlns:a16="http://schemas.microsoft.com/office/drawing/2014/main" id="{7159D0AA-44C2-835D-690F-DF1099BBA7B9}"/>
                </a:ext>
              </a:extLst>
            </p:cNvPr>
            <p:cNvSpPr/>
            <p:nvPr/>
          </p:nvSpPr>
          <p:spPr>
            <a:xfrm>
              <a:off x="11722989" y="2546888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-form: Shape 1089">
              <a:extLst>
                <a:ext uri="{FF2B5EF4-FFF2-40B4-BE49-F238E27FC236}">
                  <a16:creationId xmlns:a16="http://schemas.microsoft.com/office/drawing/2014/main" id="{0BD7FE3D-F98A-2A7B-5C14-DF94EE9F29EC}"/>
                </a:ext>
              </a:extLst>
            </p:cNvPr>
            <p:cNvSpPr/>
            <p:nvPr/>
          </p:nvSpPr>
          <p:spPr>
            <a:xfrm>
              <a:off x="11722989" y="268083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-form: Shape 1090">
              <a:extLst>
                <a:ext uri="{FF2B5EF4-FFF2-40B4-BE49-F238E27FC236}">
                  <a16:creationId xmlns:a16="http://schemas.microsoft.com/office/drawing/2014/main" id="{CC1A9FA5-AB4A-0355-6300-1D54090A2D90}"/>
                </a:ext>
              </a:extLst>
            </p:cNvPr>
            <p:cNvSpPr/>
            <p:nvPr/>
          </p:nvSpPr>
          <p:spPr>
            <a:xfrm>
              <a:off x="11722989" y="2814848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-form: Shape 1091">
              <a:extLst>
                <a:ext uri="{FF2B5EF4-FFF2-40B4-BE49-F238E27FC236}">
                  <a16:creationId xmlns:a16="http://schemas.microsoft.com/office/drawing/2014/main" id="{C7418D26-8EC5-57A3-23C5-F48BCEE5118F}"/>
                </a:ext>
              </a:extLst>
            </p:cNvPr>
            <p:cNvSpPr/>
            <p:nvPr/>
          </p:nvSpPr>
          <p:spPr>
            <a:xfrm>
              <a:off x="11722989" y="294879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-form: Shape 1092">
              <a:extLst>
                <a:ext uri="{FF2B5EF4-FFF2-40B4-BE49-F238E27FC236}">
                  <a16:creationId xmlns:a16="http://schemas.microsoft.com/office/drawing/2014/main" id="{AF3C3681-3AD7-B54C-D39D-40A443B93A60}"/>
                </a:ext>
              </a:extLst>
            </p:cNvPr>
            <p:cNvSpPr/>
            <p:nvPr/>
          </p:nvSpPr>
          <p:spPr>
            <a:xfrm>
              <a:off x="11722989" y="3082740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-form: Shape 1093">
              <a:extLst>
                <a:ext uri="{FF2B5EF4-FFF2-40B4-BE49-F238E27FC236}">
                  <a16:creationId xmlns:a16="http://schemas.microsoft.com/office/drawing/2014/main" id="{FAF81B8B-5B92-DEE8-0892-83FB0AAE5990}"/>
                </a:ext>
              </a:extLst>
            </p:cNvPr>
            <p:cNvSpPr/>
            <p:nvPr/>
          </p:nvSpPr>
          <p:spPr>
            <a:xfrm>
              <a:off x="11722989" y="3216752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A2CFFA9-7E7E-2CBB-88FF-F681B8DBCD04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407986" y="2481943"/>
            <a:ext cx="3508973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C007BE02-7BCB-AA20-D41F-6EF379CDAF94}"/>
              </a:ext>
            </a:extLst>
          </p:cNvPr>
          <p:cNvSpPr>
            <a:spLocks noGrp="1"/>
          </p:cNvSpPr>
          <p:nvPr userDrawn="1">
            <p:ph sz="quarter" idx="20"/>
          </p:nvPr>
        </p:nvSpPr>
        <p:spPr>
          <a:xfrm>
            <a:off x="4336879" y="2481943"/>
            <a:ext cx="3508975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A000E799-34F4-7B6D-1B04-1644A6541E42}"/>
              </a:ext>
            </a:extLst>
          </p:cNvPr>
          <p:cNvSpPr>
            <a:spLocks noGrp="1"/>
          </p:cNvSpPr>
          <p:nvPr userDrawn="1">
            <p:ph sz="quarter" idx="28"/>
          </p:nvPr>
        </p:nvSpPr>
        <p:spPr>
          <a:xfrm>
            <a:off x="8265773" y="2481943"/>
            <a:ext cx="3508975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8" name="Text Placeholder 123">
            <a:extLst>
              <a:ext uri="{FF2B5EF4-FFF2-40B4-BE49-F238E27FC236}">
                <a16:creationId xmlns:a16="http://schemas.microsoft.com/office/drawing/2014/main" id="{140C36B1-EBC9-6793-38CB-72D676E2EEE6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 rot="5400000">
            <a:off x="2532755" y="4077952"/>
            <a:ext cx="3188327" cy="2359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9" name="Text Placeholder 123">
            <a:extLst>
              <a:ext uri="{FF2B5EF4-FFF2-40B4-BE49-F238E27FC236}">
                <a16:creationId xmlns:a16="http://schemas.microsoft.com/office/drawing/2014/main" id="{5EEE79FE-6632-DCA3-885D-E2A50210B294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 rot="5400000">
            <a:off x="6461650" y="4077952"/>
            <a:ext cx="3188327" cy="2359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4DC2310A-50ED-7CC5-4476-1FF5176125E6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407986" y="1222348"/>
            <a:ext cx="10801363" cy="8312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54672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3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roup 302">
            <a:extLst>
              <a:ext uri="{FF2B5EF4-FFF2-40B4-BE49-F238E27FC236}">
                <a16:creationId xmlns:a16="http://schemas.microsoft.com/office/drawing/2014/main" id="{9C28856D-9E50-8A5B-20E0-87EF6A34BD5A}"/>
              </a:ext>
            </a:extLst>
          </p:cNvPr>
          <p:cNvGrpSpPr/>
          <p:nvPr userDrawn="1"/>
        </p:nvGrpSpPr>
        <p:grpSpPr>
          <a:xfrm>
            <a:off x="11120301" y="0"/>
            <a:ext cx="1071699" cy="1071765"/>
            <a:chOff x="12857160" y="-2102041"/>
            <a:chExt cx="1178869" cy="1178942"/>
          </a:xfrm>
        </p:grpSpPr>
        <p:sp>
          <p:nvSpPr>
            <p:cNvPr id="82" name="Free-form: Shape 982">
              <a:extLst>
                <a:ext uri="{FF2B5EF4-FFF2-40B4-BE49-F238E27FC236}">
                  <a16:creationId xmlns:a16="http://schemas.microsoft.com/office/drawing/2014/main" id="{A6A87575-A702-B9C5-D5C8-063B9619524B}"/>
                </a:ext>
              </a:extLst>
            </p:cNvPr>
            <p:cNvSpPr/>
            <p:nvPr userDrawn="1"/>
          </p:nvSpPr>
          <p:spPr>
            <a:xfrm>
              <a:off x="12857161" y="-1512533"/>
              <a:ext cx="589434" cy="589434"/>
            </a:xfrm>
            <a:custGeom>
              <a:avLst/>
              <a:gdLst>
                <a:gd name="connsiteX0" fmla="*/ 0 w 554226"/>
                <a:gd name="connsiteY0" fmla="*/ 0 h 554226"/>
                <a:gd name="connsiteX1" fmla="*/ 0 w 554226"/>
                <a:gd name="connsiteY1" fmla="*/ 554226 h 554226"/>
                <a:gd name="connsiteX2" fmla="*/ 554226 w 554226"/>
                <a:gd name="connsiteY2" fmla="*/ 554226 h 554226"/>
                <a:gd name="connsiteX3" fmla="*/ 0 w 554226"/>
                <a:gd name="connsiteY3" fmla="*/ 0 h 55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226" h="554226">
                  <a:moveTo>
                    <a:pt x="0" y="0"/>
                  </a:moveTo>
                  <a:lnTo>
                    <a:pt x="0" y="554226"/>
                  </a:lnTo>
                  <a:lnTo>
                    <a:pt x="554226" y="554226"/>
                  </a:lnTo>
                  <a:cubicBezTo>
                    <a:pt x="554226" y="248100"/>
                    <a:pt x="306057" y="0"/>
                    <a:pt x="0" y="0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-form: Shape 1083">
              <a:extLst>
                <a:ext uri="{FF2B5EF4-FFF2-40B4-BE49-F238E27FC236}">
                  <a16:creationId xmlns:a16="http://schemas.microsoft.com/office/drawing/2014/main" id="{057D3378-148E-56BE-90AB-E59DB8E1ACDE}"/>
                </a:ext>
              </a:extLst>
            </p:cNvPr>
            <p:cNvSpPr/>
            <p:nvPr userDrawn="1"/>
          </p:nvSpPr>
          <p:spPr>
            <a:xfrm>
              <a:off x="12857160" y="-2102041"/>
              <a:ext cx="1178869" cy="1178795"/>
            </a:xfrm>
            <a:custGeom>
              <a:avLst/>
              <a:gdLst>
                <a:gd name="connsiteX0" fmla="*/ 1108453 w 1108452"/>
                <a:gd name="connsiteY0" fmla="*/ 1108383 h 1108382"/>
                <a:gd name="connsiteX1" fmla="*/ 1108453 w 1108452"/>
                <a:gd name="connsiteY1" fmla="*/ 0 h 1108382"/>
                <a:gd name="connsiteX2" fmla="*/ 0 w 1108452"/>
                <a:gd name="connsiteY2" fmla="*/ 0 h 1108382"/>
                <a:gd name="connsiteX3" fmla="*/ 1108453 w 1108452"/>
                <a:gd name="connsiteY3" fmla="*/ 1108383 h 110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452" h="1108382">
                  <a:moveTo>
                    <a:pt x="1108453" y="1108383"/>
                  </a:moveTo>
                  <a:lnTo>
                    <a:pt x="1108453" y="0"/>
                  </a:lnTo>
                  <a:lnTo>
                    <a:pt x="0" y="0"/>
                  </a:lnTo>
                  <a:cubicBezTo>
                    <a:pt x="612114" y="0"/>
                    <a:pt x="1108383" y="496269"/>
                    <a:pt x="1108453" y="1108383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88" name="Free-form: Shape 991">
            <a:extLst>
              <a:ext uri="{FF2B5EF4-FFF2-40B4-BE49-F238E27FC236}">
                <a16:creationId xmlns:a16="http://schemas.microsoft.com/office/drawing/2014/main" id="{D60B17AF-47D5-1363-1566-F58CDACEBF77}"/>
              </a:ext>
            </a:extLst>
          </p:cNvPr>
          <p:cNvSpPr/>
          <p:nvPr userDrawn="1"/>
        </p:nvSpPr>
        <p:spPr>
          <a:xfrm flipV="1">
            <a:off x="9168360" y="0"/>
            <a:ext cx="1071766" cy="535850"/>
          </a:xfrm>
          <a:custGeom>
            <a:avLst/>
            <a:gdLst>
              <a:gd name="connsiteX0" fmla="*/ 554226 w 1108522"/>
              <a:gd name="connsiteY0" fmla="*/ 0 h 554226"/>
              <a:gd name="connsiteX1" fmla="*/ 0 w 1108522"/>
              <a:gd name="connsiteY1" fmla="*/ 554226 h 554226"/>
              <a:gd name="connsiteX2" fmla="*/ 1108522 w 1108522"/>
              <a:gd name="connsiteY2" fmla="*/ 554226 h 554226"/>
              <a:gd name="connsiteX3" fmla="*/ 554296 w 1108522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26">
                <a:moveTo>
                  <a:pt x="554226" y="0"/>
                </a:moveTo>
                <a:cubicBezTo>
                  <a:pt x="248169" y="0"/>
                  <a:pt x="0" y="248169"/>
                  <a:pt x="0" y="554226"/>
                </a:cubicBezTo>
                <a:lnTo>
                  <a:pt x="1108522" y="554226"/>
                </a:lnTo>
                <a:cubicBezTo>
                  <a:pt x="1108522" y="248099"/>
                  <a:pt x="860353" y="0"/>
                  <a:pt x="554296" y="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EB68D12F-2585-3F9C-B154-84AAC2727828}"/>
              </a:ext>
            </a:extLst>
          </p:cNvPr>
          <p:cNvGrpSpPr/>
          <p:nvPr userDrawn="1"/>
        </p:nvGrpSpPr>
        <p:grpSpPr>
          <a:xfrm>
            <a:off x="11722989" y="2278930"/>
            <a:ext cx="469011" cy="1004794"/>
            <a:chOff x="11722989" y="2278930"/>
            <a:chExt cx="469011" cy="1004794"/>
          </a:xfrm>
        </p:grpSpPr>
        <p:sp>
          <p:nvSpPr>
            <p:cNvPr id="187" name="Free-form: Shape 1082">
              <a:extLst>
                <a:ext uri="{FF2B5EF4-FFF2-40B4-BE49-F238E27FC236}">
                  <a16:creationId xmlns:a16="http://schemas.microsoft.com/office/drawing/2014/main" id="{6A0AB833-E97E-1F0B-D94F-91D69F5802DC}"/>
                </a:ext>
              </a:extLst>
            </p:cNvPr>
            <p:cNvSpPr/>
            <p:nvPr/>
          </p:nvSpPr>
          <p:spPr>
            <a:xfrm>
              <a:off x="12189301" y="2280618"/>
              <a:ext cx="134" cy="6750"/>
            </a:xfrm>
            <a:custGeom>
              <a:avLst/>
              <a:gdLst>
                <a:gd name="connsiteX0" fmla="*/ 140 w 139"/>
                <a:gd name="connsiteY0" fmla="*/ 0 h 6982"/>
                <a:gd name="connsiteX1" fmla="*/ 0 w 139"/>
                <a:gd name="connsiteY1" fmla="*/ 0 h 6982"/>
                <a:gd name="connsiteX2" fmla="*/ 140 w 139"/>
                <a:gd name="connsiteY2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" h="6982">
                  <a:moveTo>
                    <a:pt x="140" y="0"/>
                  </a:moveTo>
                  <a:lnTo>
                    <a:pt x="0" y="0"/>
                  </a:lnTo>
                  <a:cubicBezTo>
                    <a:pt x="0" y="0"/>
                    <a:pt x="70" y="0"/>
                    <a:pt x="140" y="0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-form: Shape 1084">
              <a:extLst>
                <a:ext uri="{FF2B5EF4-FFF2-40B4-BE49-F238E27FC236}">
                  <a16:creationId xmlns:a16="http://schemas.microsoft.com/office/drawing/2014/main" id="{F15DF7BE-2431-F2B5-668F-8115C45ABC65}"/>
                </a:ext>
              </a:extLst>
            </p:cNvPr>
            <p:cNvSpPr/>
            <p:nvPr/>
          </p:nvSpPr>
          <p:spPr>
            <a:xfrm>
              <a:off x="12191934" y="2278930"/>
              <a:ext cx="66" cy="6750"/>
            </a:xfrm>
            <a:custGeom>
              <a:avLst/>
              <a:gdLst>
                <a:gd name="connsiteX0" fmla="*/ 0 w 69"/>
                <a:gd name="connsiteY0" fmla="*/ 0 h 6982"/>
                <a:gd name="connsiteX1" fmla="*/ 0 w 69"/>
                <a:gd name="connsiteY1" fmla="*/ 0 h 6982"/>
                <a:gd name="connsiteX2" fmla="*/ 70 w 69"/>
                <a:gd name="connsiteY2" fmla="*/ 0 h 6982"/>
                <a:gd name="connsiteX3" fmla="*/ 0 w 69"/>
                <a:gd name="connsiteY3" fmla="*/ 0 h 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" h="6982">
                  <a:moveTo>
                    <a:pt x="0" y="0"/>
                  </a:moveTo>
                  <a:lnTo>
                    <a:pt x="0" y="0"/>
                  </a:lnTo>
                  <a:lnTo>
                    <a:pt x="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-form: Shape 1086">
              <a:extLst>
                <a:ext uri="{FF2B5EF4-FFF2-40B4-BE49-F238E27FC236}">
                  <a16:creationId xmlns:a16="http://schemas.microsoft.com/office/drawing/2014/main" id="{7B0D7E02-CD92-7949-5330-72A40798AC58}"/>
                </a:ext>
              </a:extLst>
            </p:cNvPr>
            <p:cNvSpPr/>
            <p:nvPr/>
          </p:nvSpPr>
          <p:spPr>
            <a:xfrm>
              <a:off x="11722989" y="2278930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-form: Shape 1087">
              <a:extLst>
                <a:ext uri="{FF2B5EF4-FFF2-40B4-BE49-F238E27FC236}">
                  <a16:creationId xmlns:a16="http://schemas.microsoft.com/office/drawing/2014/main" id="{E9655F2C-3EA1-1223-016C-BAF47E71235E}"/>
                </a:ext>
              </a:extLst>
            </p:cNvPr>
            <p:cNvSpPr/>
            <p:nvPr/>
          </p:nvSpPr>
          <p:spPr>
            <a:xfrm>
              <a:off x="11722989" y="241294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-form: Shape 1088">
              <a:extLst>
                <a:ext uri="{FF2B5EF4-FFF2-40B4-BE49-F238E27FC236}">
                  <a16:creationId xmlns:a16="http://schemas.microsoft.com/office/drawing/2014/main" id="{7159D0AA-44C2-835D-690F-DF1099BBA7B9}"/>
                </a:ext>
              </a:extLst>
            </p:cNvPr>
            <p:cNvSpPr/>
            <p:nvPr/>
          </p:nvSpPr>
          <p:spPr>
            <a:xfrm>
              <a:off x="11722989" y="2546888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-form: Shape 1089">
              <a:extLst>
                <a:ext uri="{FF2B5EF4-FFF2-40B4-BE49-F238E27FC236}">
                  <a16:creationId xmlns:a16="http://schemas.microsoft.com/office/drawing/2014/main" id="{0BD7FE3D-F98A-2A7B-5C14-DF94EE9F29EC}"/>
                </a:ext>
              </a:extLst>
            </p:cNvPr>
            <p:cNvSpPr/>
            <p:nvPr/>
          </p:nvSpPr>
          <p:spPr>
            <a:xfrm>
              <a:off x="11722989" y="268083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-form: Shape 1090">
              <a:extLst>
                <a:ext uri="{FF2B5EF4-FFF2-40B4-BE49-F238E27FC236}">
                  <a16:creationId xmlns:a16="http://schemas.microsoft.com/office/drawing/2014/main" id="{CC1A9FA5-AB4A-0355-6300-1D54090A2D90}"/>
                </a:ext>
              </a:extLst>
            </p:cNvPr>
            <p:cNvSpPr/>
            <p:nvPr/>
          </p:nvSpPr>
          <p:spPr>
            <a:xfrm>
              <a:off x="11722989" y="2814848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-form: Shape 1091">
              <a:extLst>
                <a:ext uri="{FF2B5EF4-FFF2-40B4-BE49-F238E27FC236}">
                  <a16:creationId xmlns:a16="http://schemas.microsoft.com/office/drawing/2014/main" id="{C7418D26-8EC5-57A3-23C5-F48BCEE5118F}"/>
                </a:ext>
              </a:extLst>
            </p:cNvPr>
            <p:cNvSpPr/>
            <p:nvPr/>
          </p:nvSpPr>
          <p:spPr>
            <a:xfrm>
              <a:off x="11722989" y="2948794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-form: Shape 1092">
              <a:extLst>
                <a:ext uri="{FF2B5EF4-FFF2-40B4-BE49-F238E27FC236}">
                  <a16:creationId xmlns:a16="http://schemas.microsoft.com/office/drawing/2014/main" id="{AF3C3681-3AD7-B54C-D39D-40A443B93A60}"/>
                </a:ext>
              </a:extLst>
            </p:cNvPr>
            <p:cNvSpPr/>
            <p:nvPr/>
          </p:nvSpPr>
          <p:spPr>
            <a:xfrm>
              <a:off x="11722989" y="3082740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69 h 69269"/>
                <a:gd name="connsiteX3" fmla="*/ 0 w 484956"/>
                <a:gd name="connsiteY3" fmla="*/ 69269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69"/>
                  </a:lnTo>
                  <a:lnTo>
                    <a:pt x="0" y="69269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-form: Shape 1093">
              <a:extLst>
                <a:ext uri="{FF2B5EF4-FFF2-40B4-BE49-F238E27FC236}">
                  <a16:creationId xmlns:a16="http://schemas.microsoft.com/office/drawing/2014/main" id="{FAF81B8B-5B92-DEE8-0892-83FB0AAE5990}"/>
                </a:ext>
              </a:extLst>
            </p:cNvPr>
            <p:cNvSpPr/>
            <p:nvPr/>
          </p:nvSpPr>
          <p:spPr>
            <a:xfrm>
              <a:off x="11722989" y="3216752"/>
              <a:ext cx="468876" cy="66972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A2CFFA9-7E7E-2CBB-88FF-F681B8DBCD04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407986" y="2481943"/>
            <a:ext cx="3508973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C007BE02-7BCB-AA20-D41F-6EF379CDAF94}"/>
              </a:ext>
            </a:extLst>
          </p:cNvPr>
          <p:cNvSpPr>
            <a:spLocks noGrp="1"/>
          </p:cNvSpPr>
          <p:nvPr userDrawn="1">
            <p:ph sz="quarter" idx="20"/>
          </p:nvPr>
        </p:nvSpPr>
        <p:spPr>
          <a:xfrm>
            <a:off x="4336879" y="2481943"/>
            <a:ext cx="3508975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A000E799-34F4-7B6D-1B04-1644A6541E42}"/>
              </a:ext>
            </a:extLst>
          </p:cNvPr>
          <p:cNvSpPr>
            <a:spLocks noGrp="1"/>
          </p:cNvSpPr>
          <p:nvPr userDrawn="1">
            <p:ph sz="quarter" idx="28"/>
          </p:nvPr>
        </p:nvSpPr>
        <p:spPr>
          <a:xfrm>
            <a:off x="8265773" y="2481943"/>
            <a:ext cx="3508975" cy="321561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8" name="Text Placeholder 123">
            <a:extLst>
              <a:ext uri="{FF2B5EF4-FFF2-40B4-BE49-F238E27FC236}">
                <a16:creationId xmlns:a16="http://schemas.microsoft.com/office/drawing/2014/main" id="{140C36B1-EBC9-6793-38CB-72D676E2EEE6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 rot="5400000">
            <a:off x="2532755" y="4077952"/>
            <a:ext cx="3188327" cy="2359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9" name="Text Placeholder 123">
            <a:extLst>
              <a:ext uri="{FF2B5EF4-FFF2-40B4-BE49-F238E27FC236}">
                <a16:creationId xmlns:a16="http://schemas.microsoft.com/office/drawing/2014/main" id="{5EEE79FE-6632-DCA3-885D-E2A50210B294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 rot="5400000">
            <a:off x="6461650" y="4077952"/>
            <a:ext cx="3188327" cy="2359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4DC2310A-50ED-7CC5-4476-1FF5176125E6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407986" y="1222348"/>
            <a:ext cx="10801363" cy="8312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613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ab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945A385-B8E1-DB28-5740-D9E1F0F475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7987" y="1237136"/>
            <a:ext cx="10265144" cy="446042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71A7887-E65D-160F-553D-0C3551FD6E7C}"/>
              </a:ext>
            </a:extLst>
          </p:cNvPr>
          <p:cNvGrpSpPr/>
          <p:nvPr userDrawn="1"/>
        </p:nvGrpSpPr>
        <p:grpSpPr>
          <a:xfrm>
            <a:off x="9789059" y="0"/>
            <a:ext cx="2402942" cy="1799771"/>
            <a:chOff x="8703843" y="0"/>
            <a:chExt cx="3488158" cy="2612583"/>
          </a:xfrm>
        </p:grpSpPr>
        <p:sp>
          <p:nvSpPr>
            <p:cNvPr id="5" name="Free-form: Shape 1130">
              <a:extLst>
                <a:ext uri="{FF2B5EF4-FFF2-40B4-BE49-F238E27FC236}">
                  <a16:creationId xmlns:a16="http://schemas.microsoft.com/office/drawing/2014/main" id="{A552CDA7-42BA-EE63-D22E-322471E67048}"/>
                </a:ext>
              </a:extLst>
            </p:cNvPr>
            <p:cNvSpPr/>
            <p:nvPr userDrawn="1"/>
          </p:nvSpPr>
          <p:spPr>
            <a:xfrm>
              <a:off x="8703843" y="0"/>
              <a:ext cx="1744024" cy="1744132"/>
            </a:xfrm>
            <a:custGeom>
              <a:avLst/>
              <a:gdLst>
                <a:gd name="connsiteX0" fmla="*/ 0 w 1744024"/>
                <a:gd name="connsiteY0" fmla="*/ 0 h 1744132"/>
                <a:gd name="connsiteX1" fmla="*/ 872013 w 1744024"/>
                <a:gd name="connsiteY1" fmla="*/ 0 h 1744132"/>
                <a:gd name="connsiteX2" fmla="*/ 1744024 w 1744024"/>
                <a:gd name="connsiteY2" fmla="*/ 872011 h 1744132"/>
                <a:gd name="connsiteX3" fmla="*/ 1744024 w 1744024"/>
                <a:gd name="connsiteY3" fmla="*/ 1744022 h 1744132"/>
                <a:gd name="connsiteX4" fmla="*/ 1743914 w 1744024"/>
                <a:gd name="connsiteY4" fmla="*/ 1744022 h 1744132"/>
                <a:gd name="connsiteX5" fmla="*/ 1744024 w 1744024"/>
                <a:gd name="connsiteY5" fmla="*/ 1744132 h 1744132"/>
                <a:gd name="connsiteX6" fmla="*/ 0 w 1744024"/>
                <a:gd name="connsiteY6" fmla="*/ 219 h 174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4024" h="1744132">
                  <a:moveTo>
                    <a:pt x="0" y="0"/>
                  </a:moveTo>
                  <a:lnTo>
                    <a:pt x="872013" y="0"/>
                  </a:lnTo>
                  <a:cubicBezTo>
                    <a:pt x="872013" y="481546"/>
                    <a:pt x="1262368" y="872011"/>
                    <a:pt x="1744024" y="872011"/>
                  </a:cubicBezTo>
                  <a:lnTo>
                    <a:pt x="1744024" y="1744022"/>
                  </a:lnTo>
                  <a:lnTo>
                    <a:pt x="1743914" y="1744022"/>
                  </a:lnTo>
                  <a:lnTo>
                    <a:pt x="1744024" y="1744132"/>
                  </a:lnTo>
                  <a:cubicBezTo>
                    <a:pt x="780823" y="1744132"/>
                    <a:pt x="0" y="963310"/>
                    <a:pt x="0" y="219"/>
                  </a:cubicBezTo>
                  <a:close/>
                </a:path>
              </a:pathLst>
            </a:custGeom>
            <a:solidFill>
              <a:srgbClr val="A3C4D6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Free-form: Shape 1129">
              <a:extLst>
                <a:ext uri="{FF2B5EF4-FFF2-40B4-BE49-F238E27FC236}">
                  <a16:creationId xmlns:a16="http://schemas.microsoft.com/office/drawing/2014/main" id="{23DECD82-542B-107C-A34E-F8B899EAC14C}"/>
                </a:ext>
              </a:extLst>
            </p:cNvPr>
            <p:cNvSpPr/>
            <p:nvPr userDrawn="1"/>
          </p:nvSpPr>
          <p:spPr>
            <a:xfrm>
              <a:off x="10447870" y="0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0 w 872011"/>
                <a:gd name="connsiteY2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cubicBezTo>
                    <a:pt x="872011" y="481546"/>
                    <a:pt x="481654" y="872011"/>
                    <a:pt x="0" y="872011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Free-form: Shape 1133">
              <a:extLst>
                <a:ext uri="{FF2B5EF4-FFF2-40B4-BE49-F238E27FC236}">
                  <a16:creationId xmlns:a16="http://schemas.microsoft.com/office/drawing/2014/main" id="{5CA9F097-9294-3BB7-565A-A768D8658A69}"/>
                </a:ext>
              </a:extLst>
            </p:cNvPr>
            <p:cNvSpPr/>
            <p:nvPr userDrawn="1"/>
          </p:nvSpPr>
          <p:spPr>
            <a:xfrm>
              <a:off x="11319990" y="1740572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872011 w 872011"/>
                <a:gd name="connsiteY2" fmla="*/ 872011 h 872011"/>
                <a:gd name="connsiteX3" fmla="*/ 0 w 872011"/>
                <a:gd name="connsiteY3" fmla="*/ 0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lnTo>
                    <a:pt x="872011" y="872011"/>
                  </a:lnTo>
                  <a:cubicBezTo>
                    <a:pt x="390355" y="872011"/>
                    <a:pt x="0" y="481545"/>
                    <a:pt x="0" y="0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Free-form: Shape 1135">
              <a:extLst>
                <a:ext uri="{FF2B5EF4-FFF2-40B4-BE49-F238E27FC236}">
                  <a16:creationId xmlns:a16="http://schemas.microsoft.com/office/drawing/2014/main" id="{A544D5F9-643D-5016-B623-74B5DE83D227}"/>
                </a:ext>
              </a:extLst>
            </p:cNvPr>
            <p:cNvSpPr/>
            <p:nvPr userDrawn="1"/>
          </p:nvSpPr>
          <p:spPr>
            <a:xfrm>
              <a:off x="10447868" y="872122"/>
              <a:ext cx="1744024" cy="872011"/>
            </a:xfrm>
            <a:custGeom>
              <a:avLst/>
              <a:gdLst>
                <a:gd name="connsiteX0" fmla="*/ 0 w 1744024"/>
                <a:gd name="connsiteY0" fmla="*/ 0 h 872011"/>
                <a:gd name="connsiteX1" fmla="*/ 872013 w 1744024"/>
                <a:gd name="connsiteY1" fmla="*/ 0 h 872011"/>
                <a:gd name="connsiteX2" fmla="*/ 1744024 w 1744024"/>
                <a:gd name="connsiteY2" fmla="*/ 872011 h 872011"/>
                <a:gd name="connsiteX3" fmla="*/ 872013 w 1744024"/>
                <a:gd name="connsiteY3" fmla="*/ 872011 h 872011"/>
                <a:gd name="connsiteX4" fmla="*/ 0 w 1744024"/>
                <a:gd name="connsiteY4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4024" h="872011">
                  <a:moveTo>
                    <a:pt x="0" y="0"/>
                  </a:moveTo>
                  <a:lnTo>
                    <a:pt x="872013" y="0"/>
                  </a:lnTo>
                  <a:cubicBezTo>
                    <a:pt x="1353557" y="0"/>
                    <a:pt x="1744024" y="390355"/>
                    <a:pt x="1744024" y="872011"/>
                  </a:cubicBezTo>
                  <a:lnTo>
                    <a:pt x="872013" y="872011"/>
                  </a:lnTo>
                  <a:lnTo>
                    <a:pt x="0" y="872011"/>
                  </a:lnTo>
                  <a:close/>
                </a:path>
              </a:pathLst>
            </a:custGeom>
            <a:solidFill>
              <a:srgbClr val="007E67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5083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945A385-B8E1-DB28-5740-D9E1F0F475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7987" y="1237136"/>
            <a:ext cx="4955250" cy="446042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CABFCC9B-198E-AB30-87AF-665821A8528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718015" y="1237136"/>
            <a:ext cx="4955250" cy="446042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5776C54-4E7B-B094-5F91-3650709E92A5}"/>
              </a:ext>
            </a:extLst>
          </p:cNvPr>
          <p:cNvGrpSpPr/>
          <p:nvPr userDrawn="1"/>
        </p:nvGrpSpPr>
        <p:grpSpPr>
          <a:xfrm>
            <a:off x="9789059" y="0"/>
            <a:ext cx="2402942" cy="1799771"/>
            <a:chOff x="8703843" y="0"/>
            <a:chExt cx="3488158" cy="2612583"/>
          </a:xfrm>
        </p:grpSpPr>
        <p:sp>
          <p:nvSpPr>
            <p:cNvPr id="6" name="Free-form: Shape 1130">
              <a:extLst>
                <a:ext uri="{FF2B5EF4-FFF2-40B4-BE49-F238E27FC236}">
                  <a16:creationId xmlns:a16="http://schemas.microsoft.com/office/drawing/2014/main" id="{18E2D57E-9CEB-A380-F505-19ECF4B356B4}"/>
                </a:ext>
              </a:extLst>
            </p:cNvPr>
            <p:cNvSpPr/>
            <p:nvPr userDrawn="1"/>
          </p:nvSpPr>
          <p:spPr>
            <a:xfrm>
              <a:off x="8703843" y="0"/>
              <a:ext cx="1744024" cy="1744132"/>
            </a:xfrm>
            <a:custGeom>
              <a:avLst/>
              <a:gdLst>
                <a:gd name="connsiteX0" fmla="*/ 0 w 1744024"/>
                <a:gd name="connsiteY0" fmla="*/ 0 h 1744132"/>
                <a:gd name="connsiteX1" fmla="*/ 872013 w 1744024"/>
                <a:gd name="connsiteY1" fmla="*/ 0 h 1744132"/>
                <a:gd name="connsiteX2" fmla="*/ 1744024 w 1744024"/>
                <a:gd name="connsiteY2" fmla="*/ 872011 h 1744132"/>
                <a:gd name="connsiteX3" fmla="*/ 1744024 w 1744024"/>
                <a:gd name="connsiteY3" fmla="*/ 1744022 h 1744132"/>
                <a:gd name="connsiteX4" fmla="*/ 1743914 w 1744024"/>
                <a:gd name="connsiteY4" fmla="*/ 1744022 h 1744132"/>
                <a:gd name="connsiteX5" fmla="*/ 1744024 w 1744024"/>
                <a:gd name="connsiteY5" fmla="*/ 1744132 h 1744132"/>
                <a:gd name="connsiteX6" fmla="*/ 0 w 1744024"/>
                <a:gd name="connsiteY6" fmla="*/ 219 h 174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4024" h="1744132">
                  <a:moveTo>
                    <a:pt x="0" y="0"/>
                  </a:moveTo>
                  <a:lnTo>
                    <a:pt x="872013" y="0"/>
                  </a:lnTo>
                  <a:cubicBezTo>
                    <a:pt x="872013" y="481546"/>
                    <a:pt x="1262368" y="872011"/>
                    <a:pt x="1744024" y="872011"/>
                  </a:cubicBezTo>
                  <a:lnTo>
                    <a:pt x="1744024" y="1744022"/>
                  </a:lnTo>
                  <a:lnTo>
                    <a:pt x="1743914" y="1744022"/>
                  </a:lnTo>
                  <a:lnTo>
                    <a:pt x="1744024" y="1744132"/>
                  </a:lnTo>
                  <a:cubicBezTo>
                    <a:pt x="780823" y="1744132"/>
                    <a:pt x="0" y="963310"/>
                    <a:pt x="0" y="219"/>
                  </a:cubicBezTo>
                  <a:close/>
                </a:path>
              </a:pathLst>
            </a:custGeom>
            <a:solidFill>
              <a:srgbClr val="A3C4D6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Free-form: Shape 1129">
              <a:extLst>
                <a:ext uri="{FF2B5EF4-FFF2-40B4-BE49-F238E27FC236}">
                  <a16:creationId xmlns:a16="http://schemas.microsoft.com/office/drawing/2014/main" id="{DDBEDE8F-CF22-C8DF-8D77-C5FF661C266C}"/>
                </a:ext>
              </a:extLst>
            </p:cNvPr>
            <p:cNvSpPr/>
            <p:nvPr userDrawn="1"/>
          </p:nvSpPr>
          <p:spPr>
            <a:xfrm>
              <a:off x="10447870" y="0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0 w 872011"/>
                <a:gd name="connsiteY2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cubicBezTo>
                    <a:pt x="872011" y="481546"/>
                    <a:pt x="481654" y="872011"/>
                    <a:pt x="0" y="872011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Free-form: Shape 1133">
              <a:extLst>
                <a:ext uri="{FF2B5EF4-FFF2-40B4-BE49-F238E27FC236}">
                  <a16:creationId xmlns:a16="http://schemas.microsoft.com/office/drawing/2014/main" id="{E921990E-A0DF-7149-1735-9817A1E95259}"/>
                </a:ext>
              </a:extLst>
            </p:cNvPr>
            <p:cNvSpPr/>
            <p:nvPr userDrawn="1"/>
          </p:nvSpPr>
          <p:spPr>
            <a:xfrm>
              <a:off x="11319990" y="1740572"/>
              <a:ext cx="872011" cy="872011"/>
            </a:xfrm>
            <a:custGeom>
              <a:avLst/>
              <a:gdLst>
                <a:gd name="connsiteX0" fmla="*/ 0 w 872011"/>
                <a:gd name="connsiteY0" fmla="*/ 0 h 872011"/>
                <a:gd name="connsiteX1" fmla="*/ 872011 w 872011"/>
                <a:gd name="connsiteY1" fmla="*/ 0 h 872011"/>
                <a:gd name="connsiteX2" fmla="*/ 872011 w 872011"/>
                <a:gd name="connsiteY2" fmla="*/ 872011 h 872011"/>
                <a:gd name="connsiteX3" fmla="*/ 0 w 872011"/>
                <a:gd name="connsiteY3" fmla="*/ 0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2011" h="872011">
                  <a:moveTo>
                    <a:pt x="0" y="0"/>
                  </a:moveTo>
                  <a:lnTo>
                    <a:pt x="872011" y="0"/>
                  </a:lnTo>
                  <a:lnTo>
                    <a:pt x="872011" y="872011"/>
                  </a:lnTo>
                  <a:cubicBezTo>
                    <a:pt x="390355" y="872011"/>
                    <a:pt x="0" y="481545"/>
                    <a:pt x="0" y="0"/>
                  </a:cubicBezTo>
                  <a:close/>
                </a:path>
              </a:pathLst>
            </a:custGeom>
            <a:solidFill>
              <a:srgbClr val="92D749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Free-form: Shape 1135">
              <a:extLst>
                <a:ext uri="{FF2B5EF4-FFF2-40B4-BE49-F238E27FC236}">
                  <a16:creationId xmlns:a16="http://schemas.microsoft.com/office/drawing/2014/main" id="{1C0C723E-18B4-4C38-067F-555ADB6D8CB8}"/>
                </a:ext>
              </a:extLst>
            </p:cNvPr>
            <p:cNvSpPr/>
            <p:nvPr userDrawn="1"/>
          </p:nvSpPr>
          <p:spPr>
            <a:xfrm>
              <a:off x="10447868" y="872122"/>
              <a:ext cx="1744024" cy="872011"/>
            </a:xfrm>
            <a:custGeom>
              <a:avLst/>
              <a:gdLst>
                <a:gd name="connsiteX0" fmla="*/ 0 w 1744024"/>
                <a:gd name="connsiteY0" fmla="*/ 0 h 872011"/>
                <a:gd name="connsiteX1" fmla="*/ 872013 w 1744024"/>
                <a:gd name="connsiteY1" fmla="*/ 0 h 872011"/>
                <a:gd name="connsiteX2" fmla="*/ 1744024 w 1744024"/>
                <a:gd name="connsiteY2" fmla="*/ 872011 h 872011"/>
                <a:gd name="connsiteX3" fmla="*/ 872013 w 1744024"/>
                <a:gd name="connsiteY3" fmla="*/ 872011 h 872011"/>
                <a:gd name="connsiteX4" fmla="*/ 0 w 1744024"/>
                <a:gd name="connsiteY4" fmla="*/ 872011 h 87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4024" h="872011">
                  <a:moveTo>
                    <a:pt x="0" y="0"/>
                  </a:moveTo>
                  <a:lnTo>
                    <a:pt x="872013" y="0"/>
                  </a:lnTo>
                  <a:cubicBezTo>
                    <a:pt x="1353557" y="0"/>
                    <a:pt x="1744024" y="390355"/>
                    <a:pt x="1744024" y="872011"/>
                  </a:cubicBezTo>
                  <a:lnTo>
                    <a:pt x="872013" y="872011"/>
                  </a:lnTo>
                  <a:lnTo>
                    <a:pt x="0" y="872011"/>
                  </a:lnTo>
                  <a:close/>
                </a:path>
              </a:pathLst>
            </a:custGeom>
            <a:solidFill>
              <a:srgbClr val="007E67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99787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x2 gr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-form: Shape 1085">
            <a:extLst>
              <a:ext uri="{FF2B5EF4-FFF2-40B4-BE49-F238E27FC236}">
                <a16:creationId xmlns:a16="http://schemas.microsoft.com/office/drawing/2014/main" id="{878388D9-755F-B4CF-B230-AAF76805E72A}"/>
              </a:ext>
            </a:extLst>
          </p:cNvPr>
          <p:cNvSpPr/>
          <p:nvPr userDrawn="1"/>
        </p:nvSpPr>
        <p:spPr>
          <a:xfrm rot="10800000" flipH="1">
            <a:off x="11629446" y="5439002"/>
            <a:ext cx="591606" cy="577441"/>
          </a:xfrm>
          <a:custGeom>
            <a:avLst/>
            <a:gdLst>
              <a:gd name="connsiteX0" fmla="*/ 0 w 554226"/>
              <a:gd name="connsiteY0" fmla="*/ 0 h 554226"/>
              <a:gd name="connsiteX1" fmla="*/ 554226 w 554226"/>
              <a:gd name="connsiteY1" fmla="*/ 554226 h 554226"/>
              <a:gd name="connsiteX2" fmla="*/ 554226 w 554226"/>
              <a:gd name="connsiteY2" fmla="*/ 0 h 554226"/>
              <a:gd name="connsiteX3" fmla="*/ 0 w 554226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226" h="554226">
                <a:moveTo>
                  <a:pt x="0" y="0"/>
                </a:moveTo>
                <a:cubicBezTo>
                  <a:pt x="0" y="306127"/>
                  <a:pt x="248169" y="554226"/>
                  <a:pt x="554226" y="554226"/>
                </a:cubicBezTo>
                <a:lnTo>
                  <a:pt x="55422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6" name="Free-form: Shape 1569">
            <a:extLst>
              <a:ext uri="{FF2B5EF4-FFF2-40B4-BE49-F238E27FC236}">
                <a16:creationId xmlns:a16="http://schemas.microsoft.com/office/drawing/2014/main" id="{9470C11F-777A-3FF0-1BBE-DE894E378613}"/>
              </a:ext>
            </a:extLst>
          </p:cNvPr>
          <p:cNvSpPr/>
          <p:nvPr userDrawn="1"/>
        </p:nvSpPr>
        <p:spPr>
          <a:xfrm rot="10800000">
            <a:off x="9797373" y="373467"/>
            <a:ext cx="1228802" cy="409546"/>
          </a:xfrm>
          <a:custGeom>
            <a:avLst/>
            <a:gdLst>
              <a:gd name="connsiteX0" fmla="*/ 1580541 w 1635033"/>
              <a:gd name="connsiteY0" fmla="*/ 435950 h 544939"/>
              <a:gd name="connsiteX1" fmla="*/ 1635033 w 1635033"/>
              <a:gd name="connsiteY1" fmla="*/ 490444 h 544939"/>
              <a:gd name="connsiteX2" fmla="*/ 1580541 w 1635033"/>
              <a:gd name="connsiteY2" fmla="*/ 544939 h 544939"/>
              <a:gd name="connsiteX3" fmla="*/ 1526046 w 1635033"/>
              <a:gd name="connsiteY3" fmla="*/ 490444 h 544939"/>
              <a:gd name="connsiteX4" fmla="*/ 1580541 w 1635033"/>
              <a:gd name="connsiteY4" fmla="*/ 435950 h 544939"/>
              <a:gd name="connsiteX5" fmla="*/ 1362564 w 1635033"/>
              <a:gd name="connsiteY5" fmla="*/ 435950 h 544939"/>
              <a:gd name="connsiteX6" fmla="*/ 1417057 w 1635033"/>
              <a:gd name="connsiteY6" fmla="*/ 490444 h 544939"/>
              <a:gd name="connsiteX7" fmla="*/ 1362564 w 1635033"/>
              <a:gd name="connsiteY7" fmla="*/ 544939 h 544939"/>
              <a:gd name="connsiteX8" fmla="*/ 1308070 w 1635033"/>
              <a:gd name="connsiteY8" fmla="*/ 490444 h 544939"/>
              <a:gd name="connsiteX9" fmla="*/ 1362564 w 1635033"/>
              <a:gd name="connsiteY9" fmla="*/ 435950 h 544939"/>
              <a:gd name="connsiteX10" fmla="*/ 1144479 w 1635033"/>
              <a:gd name="connsiteY10" fmla="*/ 435950 h 544939"/>
              <a:gd name="connsiteX11" fmla="*/ 1198973 w 1635033"/>
              <a:gd name="connsiteY11" fmla="*/ 490444 h 544939"/>
              <a:gd name="connsiteX12" fmla="*/ 1144479 w 1635033"/>
              <a:gd name="connsiteY12" fmla="*/ 544939 h 544939"/>
              <a:gd name="connsiteX13" fmla="*/ 1089986 w 1635033"/>
              <a:gd name="connsiteY13" fmla="*/ 490444 h 544939"/>
              <a:gd name="connsiteX14" fmla="*/ 1144479 w 1635033"/>
              <a:gd name="connsiteY14" fmla="*/ 435950 h 544939"/>
              <a:gd name="connsiteX15" fmla="*/ 926504 w 1635033"/>
              <a:gd name="connsiteY15" fmla="*/ 435950 h 544939"/>
              <a:gd name="connsiteX16" fmla="*/ 980998 w 1635033"/>
              <a:gd name="connsiteY16" fmla="*/ 490444 h 544939"/>
              <a:gd name="connsiteX17" fmla="*/ 926504 w 1635033"/>
              <a:gd name="connsiteY17" fmla="*/ 544939 h 544939"/>
              <a:gd name="connsiteX18" fmla="*/ 872011 w 1635033"/>
              <a:gd name="connsiteY18" fmla="*/ 490444 h 544939"/>
              <a:gd name="connsiteX19" fmla="*/ 926504 w 1635033"/>
              <a:gd name="connsiteY19" fmla="*/ 435950 h 544939"/>
              <a:gd name="connsiteX20" fmla="*/ 708529 w 1635033"/>
              <a:gd name="connsiteY20" fmla="*/ 435950 h 544939"/>
              <a:gd name="connsiteX21" fmla="*/ 763022 w 1635033"/>
              <a:gd name="connsiteY21" fmla="*/ 490444 h 544939"/>
              <a:gd name="connsiteX22" fmla="*/ 708529 w 1635033"/>
              <a:gd name="connsiteY22" fmla="*/ 544939 h 544939"/>
              <a:gd name="connsiteX23" fmla="*/ 654035 w 1635033"/>
              <a:gd name="connsiteY23" fmla="*/ 490444 h 544939"/>
              <a:gd name="connsiteX24" fmla="*/ 708529 w 1635033"/>
              <a:gd name="connsiteY24" fmla="*/ 435950 h 544939"/>
              <a:gd name="connsiteX25" fmla="*/ 490443 w 1635033"/>
              <a:gd name="connsiteY25" fmla="*/ 435950 h 544939"/>
              <a:gd name="connsiteX26" fmla="*/ 544936 w 1635033"/>
              <a:gd name="connsiteY26" fmla="*/ 490444 h 544939"/>
              <a:gd name="connsiteX27" fmla="*/ 490443 w 1635033"/>
              <a:gd name="connsiteY27" fmla="*/ 544939 h 544939"/>
              <a:gd name="connsiteX28" fmla="*/ 435949 w 1635033"/>
              <a:gd name="connsiteY28" fmla="*/ 490444 h 544939"/>
              <a:gd name="connsiteX29" fmla="*/ 490443 w 1635033"/>
              <a:gd name="connsiteY29" fmla="*/ 435950 h 544939"/>
              <a:gd name="connsiteX30" fmla="*/ 272468 w 1635033"/>
              <a:gd name="connsiteY30" fmla="*/ 435950 h 544939"/>
              <a:gd name="connsiteX31" fmla="*/ 326962 w 1635033"/>
              <a:gd name="connsiteY31" fmla="*/ 490444 h 544939"/>
              <a:gd name="connsiteX32" fmla="*/ 272468 w 1635033"/>
              <a:gd name="connsiteY32" fmla="*/ 544939 h 544939"/>
              <a:gd name="connsiteX33" fmla="*/ 217975 w 1635033"/>
              <a:gd name="connsiteY33" fmla="*/ 490444 h 544939"/>
              <a:gd name="connsiteX34" fmla="*/ 272468 w 1635033"/>
              <a:gd name="connsiteY34" fmla="*/ 435950 h 544939"/>
              <a:gd name="connsiteX35" fmla="*/ 54493 w 1635033"/>
              <a:gd name="connsiteY35" fmla="*/ 435950 h 544939"/>
              <a:gd name="connsiteX36" fmla="*/ 108987 w 1635033"/>
              <a:gd name="connsiteY36" fmla="*/ 490444 h 544939"/>
              <a:gd name="connsiteX37" fmla="*/ 54493 w 1635033"/>
              <a:gd name="connsiteY37" fmla="*/ 544939 h 544939"/>
              <a:gd name="connsiteX38" fmla="*/ 0 w 1635033"/>
              <a:gd name="connsiteY38" fmla="*/ 490444 h 544939"/>
              <a:gd name="connsiteX39" fmla="*/ 54493 w 1635033"/>
              <a:gd name="connsiteY39" fmla="*/ 435950 h 544939"/>
              <a:gd name="connsiteX40" fmla="*/ 1580541 w 1635033"/>
              <a:gd name="connsiteY40" fmla="*/ 217975 h 544939"/>
              <a:gd name="connsiteX41" fmla="*/ 1635033 w 1635033"/>
              <a:gd name="connsiteY41" fmla="*/ 272469 h 544939"/>
              <a:gd name="connsiteX42" fmla="*/ 1580541 w 1635033"/>
              <a:gd name="connsiteY42" fmla="*/ 326963 h 544939"/>
              <a:gd name="connsiteX43" fmla="*/ 1526046 w 1635033"/>
              <a:gd name="connsiteY43" fmla="*/ 272469 h 544939"/>
              <a:gd name="connsiteX44" fmla="*/ 1580541 w 1635033"/>
              <a:gd name="connsiteY44" fmla="*/ 217975 h 544939"/>
              <a:gd name="connsiteX45" fmla="*/ 1362564 w 1635033"/>
              <a:gd name="connsiteY45" fmla="*/ 217975 h 544939"/>
              <a:gd name="connsiteX46" fmla="*/ 1417057 w 1635033"/>
              <a:gd name="connsiteY46" fmla="*/ 272469 h 544939"/>
              <a:gd name="connsiteX47" fmla="*/ 1362564 w 1635033"/>
              <a:gd name="connsiteY47" fmla="*/ 326963 h 544939"/>
              <a:gd name="connsiteX48" fmla="*/ 1308070 w 1635033"/>
              <a:gd name="connsiteY48" fmla="*/ 272469 h 544939"/>
              <a:gd name="connsiteX49" fmla="*/ 1362564 w 1635033"/>
              <a:gd name="connsiteY49" fmla="*/ 217975 h 544939"/>
              <a:gd name="connsiteX50" fmla="*/ 1144479 w 1635033"/>
              <a:gd name="connsiteY50" fmla="*/ 217975 h 544939"/>
              <a:gd name="connsiteX51" fmla="*/ 1198973 w 1635033"/>
              <a:gd name="connsiteY51" fmla="*/ 272469 h 544939"/>
              <a:gd name="connsiteX52" fmla="*/ 1144479 w 1635033"/>
              <a:gd name="connsiteY52" fmla="*/ 326963 h 544939"/>
              <a:gd name="connsiteX53" fmla="*/ 1089986 w 1635033"/>
              <a:gd name="connsiteY53" fmla="*/ 272469 h 544939"/>
              <a:gd name="connsiteX54" fmla="*/ 1144479 w 1635033"/>
              <a:gd name="connsiteY54" fmla="*/ 217975 h 544939"/>
              <a:gd name="connsiteX55" fmla="*/ 926504 w 1635033"/>
              <a:gd name="connsiteY55" fmla="*/ 217975 h 544939"/>
              <a:gd name="connsiteX56" fmla="*/ 980998 w 1635033"/>
              <a:gd name="connsiteY56" fmla="*/ 272469 h 544939"/>
              <a:gd name="connsiteX57" fmla="*/ 926504 w 1635033"/>
              <a:gd name="connsiteY57" fmla="*/ 326963 h 544939"/>
              <a:gd name="connsiteX58" fmla="*/ 872011 w 1635033"/>
              <a:gd name="connsiteY58" fmla="*/ 272469 h 544939"/>
              <a:gd name="connsiteX59" fmla="*/ 926504 w 1635033"/>
              <a:gd name="connsiteY59" fmla="*/ 217975 h 544939"/>
              <a:gd name="connsiteX60" fmla="*/ 708529 w 1635033"/>
              <a:gd name="connsiteY60" fmla="*/ 217975 h 544939"/>
              <a:gd name="connsiteX61" fmla="*/ 763022 w 1635033"/>
              <a:gd name="connsiteY61" fmla="*/ 272469 h 544939"/>
              <a:gd name="connsiteX62" fmla="*/ 708529 w 1635033"/>
              <a:gd name="connsiteY62" fmla="*/ 326963 h 544939"/>
              <a:gd name="connsiteX63" fmla="*/ 654035 w 1635033"/>
              <a:gd name="connsiteY63" fmla="*/ 272469 h 544939"/>
              <a:gd name="connsiteX64" fmla="*/ 708529 w 1635033"/>
              <a:gd name="connsiteY64" fmla="*/ 217975 h 544939"/>
              <a:gd name="connsiteX65" fmla="*/ 490443 w 1635033"/>
              <a:gd name="connsiteY65" fmla="*/ 217975 h 544939"/>
              <a:gd name="connsiteX66" fmla="*/ 544936 w 1635033"/>
              <a:gd name="connsiteY66" fmla="*/ 272469 h 544939"/>
              <a:gd name="connsiteX67" fmla="*/ 490443 w 1635033"/>
              <a:gd name="connsiteY67" fmla="*/ 326963 h 544939"/>
              <a:gd name="connsiteX68" fmla="*/ 435949 w 1635033"/>
              <a:gd name="connsiteY68" fmla="*/ 272469 h 544939"/>
              <a:gd name="connsiteX69" fmla="*/ 490443 w 1635033"/>
              <a:gd name="connsiteY69" fmla="*/ 217975 h 544939"/>
              <a:gd name="connsiteX70" fmla="*/ 272468 w 1635033"/>
              <a:gd name="connsiteY70" fmla="*/ 217975 h 544939"/>
              <a:gd name="connsiteX71" fmla="*/ 326962 w 1635033"/>
              <a:gd name="connsiteY71" fmla="*/ 272469 h 544939"/>
              <a:gd name="connsiteX72" fmla="*/ 272468 w 1635033"/>
              <a:gd name="connsiteY72" fmla="*/ 326963 h 544939"/>
              <a:gd name="connsiteX73" fmla="*/ 217975 w 1635033"/>
              <a:gd name="connsiteY73" fmla="*/ 272469 h 544939"/>
              <a:gd name="connsiteX74" fmla="*/ 272468 w 1635033"/>
              <a:gd name="connsiteY74" fmla="*/ 217975 h 544939"/>
              <a:gd name="connsiteX75" fmla="*/ 54493 w 1635033"/>
              <a:gd name="connsiteY75" fmla="*/ 217975 h 544939"/>
              <a:gd name="connsiteX76" fmla="*/ 108987 w 1635033"/>
              <a:gd name="connsiteY76" fmla="*/ 272469 h 544939"/>
              <a:gd name="connsiteX77" fmla="*/ 54493 w 1635033"/>
              <a:gd name="connsiteY77" fmla="*/ 326963 h 544939"/>
              <a:gd name="connsiteX78" fmla="*/ 0 w 1635033"/>
              <a:gd name="connsiteY78" fmla="*/ 272469 h 544939"/>
              <a:gd name="connsiteX79" fmla="*/ 54493 w 1635033"/>
              <a:gd name="connsiteY79" fmla="*/ 217975 h 544939"/>
              <a:gd name="connsiteX80" fmla="*/ 1580541 w 1635033"/>
              <a:gd name="connsiteY80" fmla="*/ 0 h 544939"/>
              <a:gd name="connsiteX81" fmla="*/ 1635033 w 1635033"/>
              <a:gd name="connsiteY81" fmla="*/ 54494 h 544939"/>
              <a:gd name="connsiteX82" fmla="*/ 1580541 w 1635033"/>
              <a:gd name="connsiteY82" fmla="*/ 108989 h 544939"/>
              <a:gd name="connsiteX83" fmla="*/ 1526046 w 1635033"/>
              <a:gd name="connsiteY83" fmla="*/ 54494 h 544939"/>
              <a:gd name="connsiteX84" fmla="*/ 1580541 w 1635033"/>
              <a:gd name="connsiteY84" fmla="*/ 0 h 544939"/>
              <a:gd name="connsiteX85" fmla="*/ 1362564 w 1635033"/>
              <a:gd name="connsiteY85" fmla="*/ 0 h 544939"/>
              <a:gd name="connsiteX86" fmla="*/ 1417057 w 1635033"/>
              <a:gd name="connsiteY86" fmla="*/ 54494 h 544939"/>
              <a:gd name="connsiteX87" fmla="*/ 1362564 w 1635033"/>
              <a:gd name="connsiteY87" fmla="*/ 108989 h 544939"/>
              <a:gd name="connsiteX88" fmla="*/ 1308070 w 1635033"/>
              <a:gd name="connsiteY88" fmla="*/ 54494 h 544939"/>
              <a:gd name="connsiteX89" fmla="*/ 1362564 w 1635033"/>
              <a:gd name="connsiteY89" fmla="*/ 0 h 544939"/>
              <a:gd name="connsiteX90" fmla="*/ 1144479 w 1635033"/>
              <a:gd name="connsiteY90" fmla="*/ 0 h 544939"/>
              <a:gd name="connsiteX91" fmla="*/ 1198973 w 1635033"/>
              <a:gd name="connsiteY91" fmla="*/ 54494 h 544939"/>
              <a:gd name="connsiteX92" fmla="*/ 1144479 w 1635033"/>
              <a:gd name="connsiteY92" fmla="*/ 108989 h 544939"/>
              <a:gd name="connsiteX93" fmla="*/ 1089986 w 1635033"/>
              <a:gd name="connsiteY93" fmla="*/ 54494 h 544939"/>
              <a:gd name="connsiteX94" fmla="*/ 1144479 w 1635033"/>
              <a:gd name="connsiteY94" fmla="*/ 0 h 544939"/>
              <a:gd name="connsiteX95" fmla="*/ 926504 w 1635033"/>
              <a:gd name="connsiteY95" fmla="*/ 0 h 544939"/>
              <a:gd name="connsiteX96" fmla="*/ 980998 w 1635033"/>
              <a:gd name="connsiteY96" fmla="*/ 54494 h 544939"/>
              <a:gd name="connsiteX97" fmla="*/ 926504 w 1635033"/>
              <a:gd name="connsiteY97" fmla="*/ 108989 h 544939"/>
              <a:gd name="connsiteX98" fmla="*/ 872011 w 1635033"/>
              <a:gd name="connsiteY98" fmla="*/ 54494 h 544939"/>
              <a:gd name="connsiteX99" fmla="*/ 926504 w 1635033"/>
              <a:gd name="connsiteY99" fmla="*/ 0 h 544939"/>
              <a:gd name="connsiteX100" fmla="*/ 708529 w 1635033"/>
              <a:gd name="connsiteY100" fmla="*/ 0 h 544939"/>
              <a:gd name="connsiteX101" fmla="*/ 763022 w 1635033"/>
              <a:gd name="connsiteY101" fmla="*/ 54494 h 544939"/>
              <a:gd name="connsiteX102" fmla="*/ 708529 w 1635033"/>
              <a:gd name="connsiteY102" fmla="*/ 108989 h 544939"/>
              <a:gd name="connsiteX103" fmla="*/ 654035 w 1635033"/>
              <a:gd name="connsiteY103" fmla="*/ 54494 h 544939"/>
              <a:gd name="connsiteX104" fmla="*/ 708529 w 1635033"/>
              <a:gd name="connsiteY104" fmla="*/ 0 h 544939"/>
              <a:gd name="connsiteX105" fmla="*/ 490443 w 1635033"/>
              <a:gd name="connsiteY105" fmla="*/ 0 h 544939"/>
              <a:gd name="connsiteX106" fmla="*/ 544936 w 1635033"/>
              <a:gd name="connsiteY106" fmla="*/ 54494 h 544939"/>
              <a:gd name="connsiteX107" fmla="*/ 490443 w 1635033"/>
              <a:gd name="connsiteY107" fmla="*/ 108989 h 544939"/>
              <a:gd name="connsiteX108" fmla="*/ 435949 w 1635033"/>
              <a:gd name="connsiteY108" fmla="*/ 54494 h 544939"/>
              <a:gd name="connsiteX109" fmla="*/ 490443 w 1635033"/>
              <a:gd name="connsiteY109" fmla="*/ 0 h 544939"/>
              <a:gd name="connsiteX110" fmla="*/ 272468 w 1635033"/>
              <a:gd name="connsiteY110" fmla="*/ 0 h 544939"/>
              <a:gd name="connsiteX111" fmla="*/ 326962 w 1635033"/>
              <a:gd name="connsiteY111" fmla="*/ 54494 h 544939"/>
              <a:gd name="connsiteX112" fmla="*/ 272468 w 1635033"/>
              <a:gd name="connsiteY112" fmla="*/ 108989 h 544939"/>
              <a:gd name="connsiteX113" fmla="*/ 217975 w 1635033"/>
              <a:gd name="connsiteY113" fmla="*/ 54494 h 544939"/>
              <a:gd name="connsiteX114" fmla="*/ 272468 w 1635033"/>
              <a:gd name="connsiteY114" fmla="*/ 0 h 544939"/>
              <a:gd name="connsiteX115" fmla="*/ 54493 w 1635033"/>
              <a:gd name="connsiteY115" fmla="*/ 0 h 544939"/>
              <a:gd name="connsiteX116" fmla="*/ 108987 w 1635033"/>
              <a:gd name="connsiteY116" fmla="*/ 54494 h 544939"/>
              <a:gd name="connsiteX117" fmla="*/ 54493 w 1635033"/>
              <a:gd name="connsiteY117" fmla="*/ 108989 h 544939"/>
              <a:gd name="connsiteX118" fmla="*/ 0 w 1635033"/>
              <a:gd name="connsiteY118" fmla="*/ 54494 h 544939"/>
              <a:gd name="connsiteX119" fmla="*/ 54493 w 1635033"/>
              <a:gd name="connsiteY119" fmla="*/ 0 h 54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635033" h="544939">
                <a:moveTo>
                  <a:pt x="1580541" y="435950"/>
                </a:moveTo>
                <a:cubicBezTo>
                  <a:pt x="1610636" y="435950"/>
                  <a:pt x="1635033" y="460349"/>
                  <a:pt x="1635033" y="490444"/>
                </a:cubicBezTo>
                <a:cubicBezTo>
                  <a:pt x="1635033" y="520540"/>
                  <a:pt x="1610635" y="544939"/>
                  <a:pt x="1580541" y="544939"/>
                </a:cubicBezTo>
                <a:cubicBezTo>
                  <a:pt x="1550443" y="544939"/>
                  <a:pt x="1526046" y="520540"/>
                  <a:pt x="1526046" y="490444"/>
                </a:cubicBezTo>
                <a:cubicBezTo>
                  <a:pt x="1526046" y="460349"/>
                  <a:pt x="1550445" y="435950"/>
                  <a:pt x="1580541" y="435950"/>
                </a:cubicBezTo>
                <a:close/>
                <a:moveTo>
                  <a:pt x="1362564" y="435950"/>
                </a:moveTo>
                <a:cubicBezTo>
                  <a:pt x="1392661" y="435950"/>
                  <a:pt x="1417057" y="460349"/>
                  <a:pt x="1417057" y="490444"/>
                </a:cubicBezTo>
                <a:cubicBezTo>
                  <a:pt x="1417057" y="520540"/>
                  <a:pt x="1392660" y="544939"/>
                  <a:pt x="1362564" y="544939"/>
                </a:cubicBezTo>
                <a:cubicBezTo>
                  <a:pt x="1332467" y="544939"/>
                  <a:pt x="1308070" y="520540"/>
                  <a:pt x="1308070" y="490444"/>
                </a:cubicBezTo>
                <a:cubicBezTo>
                  <a:pt x="1308070" y="460349"/>
                  <a:pt x="1332468" y="435950"/>
                  <a:pt x="1362564" y="435950"/>
                </a:cubicBezTo>
                <a:close/>
                <a:moveTo>
                  <a:pt x="1144479" y="435950"/>
                </a:moveTo>
                <a:cubicBezTo>
                  <a:pt x="1174576" y="435950"/>
                  <a:pt x="1198973" y="460349"/>
                  <a:pt x="1198973" y="490444"/>
                </a:cubicBezTo>
                <a:cubicBezTo>
                  <a:pt x="1198973" y="520540"/>
                  <a:pt x="1174575" y="544939"/>
                  <a:pt x="1144479" y="544939"/>
                </a:cubicBezTo>
                <a:cubicBezTo>
                  <a:pt x="1114382" y="544939"/>
                  <a:pt x="1089986" y="520540"/>
                  <a:pt x="1089986" y="490444"/>
                </a:cubicBezTo>
                <a:cubicBezTo>
                  <a:pt x="1089986" y="460349"/>
                  <a:pt x="1114383" y="435950"/>
                  <a:pt x="1144479" y="435950"/>
                </a:cubicBezTo>
                <a:close/>
                <a:moveTo>
                  <a:pt x="926504" y="435950"/>
                </a:moveTo>
                <a:cubicBezTo>
                  <a:pt x="956601" y="435950"/>
                  <a:pt x="980998" y="460349"/>
                  <a:pt x="980998" y="490444"/>
                </a:cubicBezTo>
                <a:cubicBezTo>
                  <a:pt x="980998" y="520540"/>
                  <a:pt x="956600" y="544939"/>
                  <a:pt x="926504" y="544939"/>
                </a:cubicBezTo>
                <a:cubicBezTo>
                  <a:pt x="896408" y="544939"/>
                  <a:pt x="872011" y="520540"/>
                  <a:pt x="872011" y="490444"/>
                </a:cubicBezTo>
                <a:cubicBezTo>
                  <a:pt x="872011" y="460349"/>
                  <a:pt x="896410" y="435950"/>
                  <a:pt x="926504" y="435950"/>
                </a:cubicBezTo>
                <a:close/>
                <a:moveTo>
                  <a:pt x="708529" y="435950"/>
                </a:moveTo>
                <a:cubicBezTo>
                  <a:pt x="738625" y="435950"/>
                  <a:pt x="763022" y="460349"/>
                  <a:pt x="763022" y="490444"/>
                </a:cubicBezTo>
                <a:cubicBezTo>
                  <a:pt x="763022" y="520540"/>
                  <a:pt x="738623" y="544939"/>
                  <a:pt x="708529" y="544939"/>
                </a:cubicBezTo>
                <a:cubicBezTo>
                  <a:pt x="678432" y="544939"/>
                  <a:pt x="654035" y="520540"/>
                  <a:pt x="654035" y="490444"/>
                </a:cubicBezTo>
                <a:cubicBezTo>
                  <a:pt x="654035" y="460349"/>
                  <a:pt x="678433" y="435950"/>
                  <a:pt x="708529" y="435950"/>
                </a:cubicBezTo>
                <a:close/>
                <a:moveTo>
                  <a:pt x="490443" y="435950"/>
                </a:moveTo>
                <a:cubicBezTo>
                  <a:pt x="520539" y="435950"/>
                  <a:pt x="544936" y="460349"/>
                  <a:pt x="544936" y="490444"/>
                </a:cubicBezTo>
                <a:cubicBezTo>
                  <a:pt x="544936" y="520540"/>
                  <a:pt x="520539" y="544939"/>
                  <a:pt x="490443" y="544939"/>
                </a:cubicBezTo>
                <a:cubicBezTo>
                  <a:pt x="460346" y="544939"/>
                  <a:pt x="435949" y="520540"/>
                  <a:pt x="435949" y="490444"/>
                </a:cubicBezTo>
                <a:cubicBezTo>
                  <a:pt x="435949" y="460349"/>
                  <a:pt x="460347" y="435950"/>
                  <a:pt x="490443" y="435950"/>
                </a:cubicBezTo>
                <a:close/>
                <a:moveTo>
                  <a:pt x="272468" y="435950"/>
                </a:moveTo>
                <a:cubicBezTo>
                  <a:pt x="302565" y="435950"/>
                  <a:pt x="326962" y="460349"/>
                  <a:pt x="326962" y="490444"/>
                </a:cubicBezTo>
                <a:cubicBezTo>
                  <a:pt x="326962" y="520540"/>
                  <a:pt x="302564" y="544939"/>
                  <a:pt x="272468" y="544939"/>
                </a:cubicBezTo>
                <a:cubicBezTo>
                  <a:pt x="242372" y="544939"/>
                  <a:pt x="217975" y="520540"/>
                  <a:pt x="217975" y="490444"/>
                </a:cubicBezTo>
                <a:cubicBezTo>
                  <a:pt x="217975" y="460349"/>
                  <a:pt x="242372" y="435950"/>
                  <a:pt x="272468" y="435950"/>
                </a:cubicBezTo>
                <a:close/>
                <a:moveTo>
                  <a:pt x="54493" y="435950"/>
                </a:moveTo>
                <a:cubicBezTo>
                  <a:pt x="84590" y="435950"/>
                  <a:pt x="108987" y="460349"/>
                  <a:pt x="108987" y="490444"/>
                </a:cubicBezTo>
                <a:cubicBezTo>
                  <a:pt x="108987" y="520540"/>
                  <a:pt x="84589" y="544939"/>
                  <a:pt x="54493" y="544939"/>
                </a:cubicBezTo>
                <a:cubicBezTo>
                  <a:pt x="24397" y="544939"/>
                  <a:pt x="0" y="520540"/>
                  <a:pt x="0" y="490444"/>
                </a:cubicBezTo>
                <a:cubicBezTo>
                  <a:pt x="0" y="460349"/>
                  <a:pt x="24399" y="435950"/>
                  <a:pt x="54493" y="435950"/>
                </a:cubicBezTo>
                <a:close/>
                <a:moveTo>
                  <a:pt x="1580541" y="217975"/>
                </a:moveTo>
                <a:cubicBezTo>
                  <a:pt x="1610636" y="217975"/>
                  <a:pt x="1635033" y="242373"/>
                  <a:pt x="1635033" y="272469"/>
                </a:cubicBezTo>
                <a:cubicBezTo>
                  <a:pt x="1635033" y="302565"/>
                  <a:pt x="1610635" y="326963"/>
                  <a:pt x="1580541" y="326963"/>
                </a:cubicBezTo>
                <a:cubicBezTo>
                  <a:pt x="1550443" y="326963"/>
                  <a:pt x="1526046" y="302565"/>
                  <a:pt x="1526046" y="272469"/>
                </a:cubicBezTo>
                <a:cubicBezTo>
                  <a:pt x="1526046" y="242373"/>
                  <a:pt x="1550445" y="217975"/>
                  <a:pt x="1580541" y="217975"/>
                </a:cubicBezTo>
                <a:close/>
                <a:moveTo>
                  <a:pt x="1362564" y="217975"/>
                </a:moveTo>
                <a:cubicBezTo>
                  <a:pt x="1392661" y="217975"/>
                  <a:pt x="1417057" y="242373"/>
                  <a:pt x="1417057" y="272469"/>
                </a:cubicBezTo>
                <a:cubicBezTo>
                  <a:pt x="1417057" y="302565"/>
                  <a:pt x="1392660" y="326963"/>
                  <a:pt x="1362564" y="326963"/>
                </a:cubicBezTo>
                <a:cubicBezTo>
                  <a:pt x="1332467" y="326963"/>
                  <a:pt x="1308070" y="302565"/>
                  <a:pt x="1308070" y="272469"/>
                </a:cubicBezTo>
                <a:cubicBezTo>
                  <a:pt x="1308070" y="242373"/>
                  <a:pt x="1332468" y="217975"/>
                  <a:pt x="1362564" y="217975"/>
                </a:cubicBezTo>
                <a:close/>
                <a:moveTo>
                  <a:pt x="1144479" y="217975"/>
                </a:moveTo>
                <a:cubicBezTo>
                  <a:pt x="1174576" y="217975"/>
                  <a:pt x="1198973" y="242373"/>
                  <a:pt x="1198973" y="272469"/>
                </a:cubicBezTo>
                <a:cubicBezTo>
                  <a:pt x="1198973" y="302565"/>
                  <a:pt x="1174575" y="326963"/>
                  <a:pt x="1144479" y="326963"/>
                </a:cubicBezTo>
                <a:cubicBezTo>
                  <a:pt x="1114382" y="326963"/>
                  <a:pt x="1089986" y="302565"/>
                  <a:pt x="1089986" y="272469"/>
                </a:cubicBezTo>
                <a:cubicBezTo>
                  <a:pt x="1089986" y="242373"/>
                  <a:pt x="1114383" y="217975"/>
                  <a:pt x="1144479" y="217975"/>
                </a:cubicBezTo>
                <a:close/>
                <a:moveTo>
                  <a:pt x="926504" y="217975"/>
                </a:moveTo>
                <a:cubicBezTo>
                  <a:pt x="956601" y="217975"/>
                  <a:pt x="980998" y="242373"/>
                  <a:pt x="980998" y="272469"/>
                </a:cubicBezTo>
                <a:cubicBezTo>
                  <a:pt x="980998" y="302565"/>
                  <a:pt x="956600" y="326963"/>
                  <a:pt x="926504" y="326963"/>
                </a:cubicBezTo>
                <a:cubicBezTo>
                  <a:pt x="896408" y="326963"/>
                  <a:pt x="872011" y="302565"/>
                  <a:pt x="872011" y="272469"/>
                </a:cubicBezTo>
                <a:cubicBezTo>
                  <a:pt x="872011" y="242373"/>
                  <a:pt x="896410" y="217975"/>
                  <a:pt x="926504" y="217975"/>
                </a:cubicBezTo>
                <a:close/>
                <a:moveTo>
                  <a:pt x="708529" y="217975"/>
                </a:moveTo>
                <a:cubicBezTo>
                  <a:pt x="738625" y="217975"/>
                  <a:pt x="763022" y="242373"/>
                  <a:pt x="763022" y="272469"/>
                </a:cubicBezTo>
                <a:cubicBezTo>
                  <a:pt x="763022" y="302565"/>
                  <a:pt x="738623" y="326963"/>
                  <a:pt x="708529" y="326963"/>
                </a:cubicBezTo>
                <a:cubicBezTo>
                  <a:pt x="678432" y="326963"/>
                  <a:pt x="654035" y="302565"/>
                  <a:pt x="654035" y="272469"/>
                </a:cubicBezTo>
                <a:cubicBezTo>
                  <a:pt x="654035" y="242373"/>
                  <a:pt x="678433" y="217975"/>
                  <a:pt x="708529" y="217975"/>
                </a:cubicBezTo>
                <a:close/>
                <a:moveTo>
                  <a:pt x="490443" y="217975"/>
                </a:moveTo>
                <a:cubicBezTo>
                  <a:pt x="520539" y="217975"/>
                  <a:pt x="544936" y="242373"/>
                  <a:pt x="544936" y="272469"/>
                </a:cubicBezTo>
                <a:cubicBezTo>
                  <a:pt x="544936" y="302565"/>
                  <a:pt x="520539" y="326963"/>
                  <a:pt x="490443" y="326963"/>
                </a:cubicBezTo>
                <a:cubicBezTo>
                  <a:pt x="460346" y="326963"/>
                  <a:pt x="435949" y="302565"/>
                  <a:pt x="435949" y="272469"/>
                </a:cubicBezTo>
                <a:cubicBezTo>
                  <a:pt x="435949" y="242373"/>
                  <a:pt x="460347" y="217975"/>
                  <a:pt x="490443" y="217975"/>
                </a:cubicBezTo>
                <a:close/>
                <a:moveTo>
                  <a:pt x="272468" y="217975"/>
                </a:moveTo>
                <a:cubicBezTo>
                  <a:pt x="302565" y="217975"/>
                  <a:pt x="326962" y="242373"/>
                  <a:pt x="326962" y="272469"/>
                </a:cubicBezTo>
                <a:cubicBezTo>
                  <a:pt x="326962" y="302565"/>
                  <a:pt x="302564" y="326963"/>
                  <a:pt x="272468" y="326963"/>
                </a:cubicBezTo>
                <a:cubicBezTo>
                  <a:pt x="242372" y="326963"/>
                  <a:pt x="217975" y="302565"/>
                  <a:pt x="217975" y="272469"/>
                </a:cubicBezTo>
                <a:cubicBezTo>
                  <a:pt x="217975" y="242373"/>
                  <a:pt x="242372" y="217975"/>
                  <a:pt x="272468" y="217975"/>
                </a:cubicBezTo>
                <a:close/>
                <a:moveTo>
                  <a:pt x="54493" y="217975"/>
                </a:moveTo>
                <a:cubicBezTo>
                  <a:pt x="84590" y="217975"/>
                  <a:pt x="108987" y="242373"/>
                  <a:pt x="108987" y="272469"/>
                </a:cubicBezTo>
                <a:cubicBezTo>
                  <a:pt x="108987" y="302565"/>
                  <a:pt x="84589" y="326963"/>
                  <a:pt x="54493" y="326963"/>
                </a:cubicBezTo>
                <a:cubicBezTo>
                  <a:pt x="24397" y="326963"/>
                  <a:pt x="0" y="302565"/>
                  <a:pt x="0" y="272469"/>
                </a:cubicBezTo>
                <a:cubicBezTo>
                  <a:pt x="0" y="242373"/>
                  <a:pt x="24399" y="217975"/>
                  <a:pt x="54493" y="217975"/>
                </a:cubicBezTo>
                <a:close/>
                <a:moveTo>
                  <a:pt x="1580541" y="0"/>
                </a:moveTo>
                <a:cubicBezTo>
                  <a:pt x="1610636" y="0"/>
                  <a:pt x="1635033" y="24398"/>
                  <a:pt x="1635033" y="54494"/>
                </a:cubicBezTo>
                <a:cubicBezTo>
                  <a:pt x="1635033" y="84590"/>
                  <a:pt x="1610635" y="108989"/>
                  <a:pt x="1580541" y="108989"/>
                </a:cubicBezTo>
                <a:cubicBezTo>
                  <a:pt x="1550443" y="108989"/>
                  <a:pt x="1526046" y="84590"/>
                  <a:pt x="1526046" y="54494"/>
                </a:cubicBezTo>
                <a:cubicBezTo>
                  <a:pt x="1526046" y="24398"/>
                  <a:pt x="1550445" y="0"/>
                  <a:pt x="1580541" y="0"/>
                </a:cubicBezTo>
                <a:close/>
                <a:moveTo>
                  <a:pt x="1362564" y="0"/>
                </a:moveTo>
                <a:cubicBezTo>
                  <a:pt x="1392661" y="0"/>
                  <a:pt x="1417057" y="24398"/>
                  <a:pt x="1417057" y="54494"/>
                </a:cubicBezTo>
                <a:cubicBezTo>
                  <a:pt x="1417057" y="84590"/>
                  <a:pt x="1392660" y="108989"/>
                  <a:pt x="1362564" y="108989"/>
                </a:cubicBezTo>
                <a:cubicBezTo>
                  <a:pt x="1332467" y="108989"/>
                  <a:pt x="1308070" y="84590"/>
                  <a:pt x="1308070" y="54494"/>
                </a:cubicBezTo>
                <a:cubicBezTo>
                  <a:pt x="1308070" y="24398"/>
                  <a:pt x="1332468" y="0"/>
                  <a:pt x="1362564" y="0"/>
                </a:cubicBezTo>
                <a:close/>
                <a:moveTo>
                  <a:pt x="1144479" y="0"/>
                </a:moveTo>
                <a:cubicBezTo>
                  <a:pt x="1174576" y="0"/>
                  <a:pt x="1198973" y="24398"/>
                  <a:pt x="1198973" y="54494"/>
                </a:cubicBezTo>
                <a:cubicBezTo>
                  <a:pt x="1198973" y="84590"/>
                  <a:pt x="1174575" y="108989"/>
                  <a:pt x="1144479" y="108989"/>
                </a:cubicBezTo>
                <a:cubicBezTo>
                  <a:pt x="1114382" y="108989"/>
                  <a:pt x="1089986" y="84590"/>
                  <a:pt x="1089986" y="54494"/>
                </a:cubicBezTo>
                <a:cubicBezTo>
                  <a:pt x="1089986" y="24398"/>
                  <a:pt x="1114383" y="0"/>
                  <a:pt x="1144479" y="0"/>
                </a:cubicBezTo>
                <a:close/>
                <a:moveTo>
                  <a:pt x="926504" y="0"/>
                </a:moveTo>
                <a:cubicBezTo>
                  <a:pt x="956601" y="0"/>
                  <a:pt x="980998" y="24398"/>
                  <a:pt x="980998" y="54494"/>
                </a:cubicBezTo>
                <a:cubicBezTo>
                  <a:pt x="980998" y="84590"/>
                  <a:pt x="956600" y="108989"/>
                  <a:pt x="926504" y="108989"/>
                </a:cubicBezTo>
                <a:cubicBezTo>
                  <a:pt x="896408" y="108989"/>
                  <a:pt x="872011" y="84590"/>
                  <a:pt x="872011" y="54494"/>
                </a:cubicBezTo>
                <a:cubicBezTo>
                  <a:pt x="872011" y="24398"/>
                  <a:pt x="896410" y="0"/>
                  <a:pt x="926504" y="0"/>
                </a:cubicBezTo>
                <a:close/>
                <a:moveTo>
                  <a:pt x="708529" y="0"/>
                </a:moveTo>
                <a:cubicBezTo>
                  <a:pt x="738625" y="0"/>
                  <a:pt x="763022" y="24398"/>
                  <a:pt x="763022" y="54494"/>
                </a:cubicBezTo>
                <a:cubicBezTo>
                  <a:pt x="763022" y="84590"/>
                  <a:pt x="738623" y="108989"/>
                  <a:pt x="708529" y="108989"/>
                </a:cubicBezTo>
                <a:cubicBezTo>
                  <a:pt x="678432" y="108989"/>
                  <a:pt x="654035" y="84590"/>
                  <a:pt x="654035" y="54494"/>
                </a:cubicBezTo>
                <a:cubicBezTo>
                  <a:pt x="654035" y="24398"/>
                  <a:pt x="678433" y="0"/>
                  <a:pt x="708529" y="0"/>
                </a:cubicBezTo>
                <a:close/>
                <a:moveTo>
                  <a:pt x="490443" y="0"/>
                </a:moveTo>
                <a:cubicBezTo>
                  <a:pt x="520539" y="0"/>
                  <a:pt x="544936" y="24398"/>
                  <a:pt x="544936" y="54494"/>
                </a:cubicBezTo>
                <a:cubicBezTo>
                  <a:pt x="544936" y="84590"/>
                  <a:pt x="520539" y="108989"/>
                  <a:pt x="490443" y="108989"/>
                </a:cubicBezTo>
                <a:cubicBezTo>
                  <a:pt x="460346" y="108989"/>
                  <a:pt x="435949" y="84590"/>
                  <a:pt x="435949" y="54494"/>
                </a:cubicBezTo>
                <a:cubicBezTo>
                  <a:pt x="435949" y="24398"/>
                  <a:pt x="460347" y="0"/>
                  <a:pt x="490443" y="0"/>
                </a:cubicBezTo>
                <a:close/>
                <a:moveTo>
                  <a:pt x="272468" y="0"/>
                </a:moveTo>
                <a:cubicBezTo>
                  <a:pt x="302565" y="0"/>
                  <a:pt x="326962" y="24398"/>
                  <a:pt x="326962" y="54494"/>
                </a:cubicBezTo>
                <a:cubicBezTo>
                  <a:pt x="326962" y="84590"/>
                  <a:pt x="302564" y="108989"/>
                  <a:pt x="272468" y="108989"/>
                </a:cubicBezTo>
                <a:cubicBezTo>
                  <a:pt x="242372" y="108989"/>
                  <a:pt x="217975" y="84590"/>
                  <a:pt x="217975" y="54494"/>
                </a:cubicBezTo>
                <a:cubicBezTo>
                  <a:pt x="217975" y="24398"/>
                  <a:pt x="242372" y="0"/>
                  <a:pt x="272468" y="0"/>
                </a:cubicBezTo>
                <a:close/>
                <a:moveTo>
                  <a:pt x="54493" y="0"/>
                </a:moveTo>
                <a:cubicBezTo>
                  <a:pt x="84590" y="0"/>
                  <a:pt x="108987" y="24398"/>
                  <a:pt x="108987" y="54494"/>
                </a:cubicBezTo>
                <a:cubicBezTo>
                  <a:pt x="108987" y="84590"/>
                  <a:pt x="84589" y="108989"/>
                  <a:pt x="54493" y="108989"/>
                </a:cubicBezTo>
                <a:cubicBezTo>
                  <a:pt x="24397" y="108989"/>
                  <a:pt x="0" y="84590"/>
                  <a:pt x="0" y="54494"/>
                </a:cubicBezTo>
                <a:cubicBezTo>
                  <a:pt x="0" y="24398"/>
                  <a:pt x="24399" y="0"/>
                  <a:pt x="54493" y="0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6015C4F-5ADD-AFD5-5A15-5F2D2ADDD0E3}"/>
              </a:ext>
            </a:extLst>
          </p:cNvPr>
          <p:cNvGrpSpPr/>
          <p:nvPr userDrawn="1"/>
        </p:nvGrpSpPr>
        <p:grpSpPr>
          <a:xfrm flipV="1">
            <a:off x="11213028" y="253965"/>
            <a:ext cx="978972" cy="978971"/>
            <a:chOff x="13641064" y="-2023869"/>
            <a:chExt cx="1568711" cy="1568708"/>
          </a:xfrm>
        </p:grpSpPr>
        <p:sp>
          <p:nvSpPr>
            <p:cNvPr id="44" name="Free-form: Shape 951">
              <a:extLst>
                <a:ext uri="{FF2B5EF4-FFF2-40B4-BE49-F238E27FC236}">
                  <a16:creationId xmlns:a16="http://schemas.microsoft.com/office/drawing/2014/main" id="{2FE7F267-02A7-D8B2-7989-0F573D34A50B}"/>
                </a:ext>
              </a:extLst>
            </p:cNvPr>
            <p:cNvSpPr/>
            <p:nvPr userDrawn="1"/>
          </p:nvSpPr>
          <p:spPr>
            <a:xfrm>
              <a:off x="13641067" y="-1239465"/>
              <a:ext cx="1568609" cy="784304"/>
            </a:xfrm>
            <a:custGeom>
              <a:avLst/>
              <a:gdLst>
                <a:gd name="connsiteX0" fmla="*/ 554226 w 1108452"/>
                <a:gd name="connsiteY0" fmla="*/ 0 h 554226"/>
                <a:gd name="connsiteX1" fmla="*/ 0 w 1108452"/>
                <a:gd name="connsiteY1" fmla="*/ 0 h 554226"/>
                <a:gd name="connsiteX2" fmla="*/ 554226 w 1108452"/>
                <a:gd name="connsiteY2" fmla="*/ 554226 h 554226"/>
                <a:gd name="connsiteX3" fmla="*/ 1108453 w 1108452"/>
                <a:gd name="connsiteY3" fmla="*/ 554226 h 554226"/>
                <a:gd name="connsiteX4" fmla="*/ 1108453 w 1108452"/>
                <a:gd name="connsiteY4" fmla="*/ 0 h 554226"/>
                <a:gd name="connsiteX5" fmla="*/ 554226 w 1108452"/>
                <a:gd name="connsiteY5" fmla="*/ 0 h 55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452" h="554226">
                  <a:moveTo>
                    <a:pt x="554226" y="0"/>
                  </a:moveTo>
                  <a:lnTo>
                    <a:pt x="0" y="0"/>
                  </a:lnTo>
                  <a:cubicBezTo>
                    <a:pt x="0" y="306127"/>
                    <a:pt x="248169" y="554226"/>
                    <a:pt x="554226" y="554226"/>
                  </a:cubicBezTo>
                  <a:lnTo>
                    <a:pt x="1108453" y="554226"/>
                  </a:lnTo>
                  <a:lnTo>
                    <a:pt x="1108453" y="0"/>
                  </a:lnTo>
                  <a:lnTo>
                    <a:pt x="554226" y="0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45" name="Free-form: Shape 1113">
              <a:extLst>
                <a:ext uri="{FF2B5EF4-FFF2-40B4-BE49-F238E27FC236}">
                  <a16:creationId xmlns:a16="http://schemas.microsoft.com/office/drawing/2014/main" id="{76B883AB-EA67-6CE6-743E-54C1CA862B0F}"/>
                </a:ext>
              </a:extLst>
            </p:cNvPr>
            <p:cNvSpPr/>
            <p:nvPr userDrawn="1"/>
          </p:nvSpPr>
          <p:spPr>
            <a:xfrm>
              <a:off x="13641064" y="-2023869"/>
              <a:ext cx="1568711" cy="784404"/>
            </a:xfrm>
            <a:custGeom>
              <a:avLst/>
              <a:gdLst>
                <a:gd name="connsiteX0" fmla="*/ 554226 w 1108522"/>
                <a:gd name="connsiteY0" fmla="*/ 0 h 554296"/>
                <a:gd name="connsiteX1" fmla="*/ 0 w 1108522"/>
                <a:gd name="connsiteY1" fmla="*/ 554296 h 554296"/>
                <a:gd name="connsiteX2" fmla="*/ 1108522 w 1108522"/>
                <a:gd name="connsiteY2" fmla="*/ 554296 h 554296"/>
                <a:gd name="connsiteX3" fmla="*/ 554296 w 1108522"/>
                <a:gd name="connsiteY3" fmla="*/ 70 h 55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522" h="554296">
                  <a:moveTo>
                    <a:pt x="554226" y="0"/>
                  </a:moveTo>
                  <a:cubicBezTo>
                    <a:pt x="248169" y="0"/>
                    <a:pt x="0" y="248169"/>
                    <a:pt x="0" y="554296"/>
                  </a:cubicBezTo>
                  <a:lnTo>
                    <a:pt x="1108522" y="554296"/>
                  </a:lnTo>
                  <a:cubicBezTo>
                    <a:pt x="1108522" y="248169"/>
                    <a:pt x="860353" y="70"/>
                    <a:pt x="554296" y="70"/>
                  </a:cubicBez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sp>
        <p:nvSpPr>
          <p:cNvPr id="68" name="Free-form: Shape 991">
            <a:extLst>
              <a:ext uri="{FF2B5EF4-FFF2-40B4-BE49-F238E27FC236}">
                <a16:creationId xmlns:a16="http://schemas.microsoft.com/office/drawing/2014/main" id="{F293DDE1-FBA0-1C1B-4432-6972A7CCDAB3}"/>
              </a:ext>
            </a:extLst>
          </p:cNvPr>
          <p:cNvSpPr/>
          <p:nvPr userDrawn="1"/>
        </p:nvSpPr>
        <p:spPr>
          <a:xfrm flipV="1">
            <a:off x="8455640" y="-1"/>
            <a:ext cx="1154881" cy="577405"/>
          </a:xfrm>
          <a:custGeom>
            <a:avLst/>
            <a:gdLst>
              <a:gd name="connsiteX0" fmla="*/ 554226 w 1108522"/>
              <a:gd name="connsiteY0" fmla="*/ 0 h 554226"/>
              <a:gd name="connsiteX1" fmla="*/ 0 w 1108522"/>
              <a:gd name="connsiteY1" fmla="*/ 554226 h 554226"/>
              <a:gd name="connsiteX2" fmla="*/ 1108522 w 1108522"/>
              <a:gd name="connsiteY2" fmla="*/ 554226 h 554226"/>
              <a:gd name="connsiteX3" fmla="*/ 554296 w 1108522"/>
              <a:gd name="connsiteY3" fmla="*/ 0 h 55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522" h="554226">
                <a:moveTo>
                  <a:pt x="554226" y="0"/>
                </a:moveTo>
                <a:cubicBezTo>
                  <a:pt x="248169" y="0"/>
                  <a:pt x="0" y="248169"/>
                  <a:pt x="0" y="554226"/>
                </a:cubicBezTo>
                <a:lnTo>
                  <a:pt x="1108522" y="554226"/>
                </a:lnTo>
                <a:cubicBezTo>
                  <a:pt x="1108522" y="248099"/>
                  <a:pt x="860353" y="0"/>
                  <a:pt x="554296" y="0"/>
                </a:cubicBezTo>
                <a:close/>
              </a:path>
            </a:pathLst>
          </a:custGeom>
          <a:solidFill>
            <a:srgbClr val="92D749">
              <a:alpha val="2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61D9850-C77A-58D8-5FA0-736A3064DF72}"/>
              </a:ext>
            </a:extLst>
          </p:cNvPr>
          <p:cNvGrpSpPr/>
          <p:nvPr userDrawn="1"/>
        </p:nvGrpSpPr>
        <p:grpSpPr>
          <a:xfrm rot="5400000" flipH="1">
            <a:off x="-385558" y="4731814"/>
            <a:ext cx="1109271" cy="338155"/>
            <a:chOff x="7433763" y="3549236"/>
            <a:chExt cx="803640" cy="375089"/>
          </a:xfrm>
          <a:solidFill>
            <a:schemeClr val="accent4">
              <a:lumMod val="75000"/>
              <a:alpha val="50000"/>
            </a:schemeClr>
          </a:solidFill>
        </p:grpSpPr>
        <p:sp>
          <p:nvSpPr>
            <p:cNvPr id="70" name="Free-form: Shape 1105">
              <a:extLst>
                <a:ext uri="{FF2B5EF4-FFF2-40B4-BE49-F238E27FC236}">
                  <a16:creationId xmlns:a16="http://schemas.microsoft.com/office/drawing/2014/main" id="{CCED7796-1DB3-C535-3E7D-27E6C49ADEDA}"/>
                </a:ext>
              </a:extLst>
            </p:cNvPr>
            <p:cNvSpPr/>
            <p:nvPr/>
          </p:nvSpPr>
          <p:spPr>
            <a:xfrm rot="5400000">
              <a:off x="8023101" y="3709970"/>
              <a:ext cx="375035" cy="53568"/>
            </a:xfrm>
            <a:custGeom>
              <a:avLst/>
              <a:gdLst>
                <a:gd name="connsiteX0" fmla="*/ 0 w 484956"/>
                <a:gd name="connsiteY0" fmla="*/ 0 h 69269"/>
                <a:gd name="connsiteX1" fmla="*/ 484956 w 484956"/>
                <a:gd name="connsiteY1" fmla="*/ 0 h 69269"/>
                <a:gd name="connsiteX2" fmla="*/ 484956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6" y="0"/>
                  </a:lnTo>
                  <a:lnTo>
                    <a:pt x="484956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71" name="Free-form: Shape 1106">
              <a:extLst>
                <a:ext uri="{FF2B5EF4-FFF2-40B4-BE49-F238E27FC236}">
                  <a16:creationId xmlns:a16="http://schemas.microsoft.com/office/drawing/2014/main" id="{00947DB5-F401-BEA5-FD69-D9F39CD1230D}"/>
                </a:ext>
              </a:extLst>
            </p:cNvPr>
            <p:cNvSpPr/>
            <p:nvPr/>
          </p:nvSpPr>
          <p:spPr>
            <a:xfrm rot="5400000">
              <a:off x="7915964" y="3709970"/>
              <a:ext cx="375035" cy="53568"/>
            </a:xfrm>
            <a:custGeom>
              <a:avLst/>
              <a:gdLst>
                <a:gd name="connsiteX0" fmla="*/ 0 w 484956"/>
                <a:gd name="connsiteY0" fmla="*/ 0 h 69269"/>
                <a:gd name="connsiteX1" fmla="*/ 484956 w 484956"/>
                <a:gd name="connsiteY1" fmla="*/ 0 h 69269"/>
                <a:gd name="connsiteX2" fmla="*/ 484956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6" y="0"/>
                  </a:lnTo>
                  <a:lnTo>
                    <a:pt x="484956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72" name="Free-form: Shape 1107">
              <a:extLst>
                <a:ext uri="{FF2B5EF4-FFF2-40B4-BE49-F238E27FC236}">
                  <a16:creationId xmlns:a16="http://schemas.microsoft.com/office/drawing/2014/main" id="{398C5CDB-469A-EFDB-7CFD-903967F194F7}"/>
                </a:ext>
              </a:extLst>
            </p:cNvPr>
            <p:cNvSpPr/>
            <p:nvPr/>
          </p:nvSpPr>
          <p:spPr>
            <a:xfrm rot="5400000">
              <a:off x="7808772" y="3710024"/>
              <a:ext cx="375035" cy="53568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73" name="Free-form: Shape 1108">
              <a:extLst>
                <a:ext uri="{FF2B5EF4-FFF2-40B4-BE49-F238E27FC236}">
                  <a16:creationId xmlns:a16="http://schemas.microsoft.com/office/drawing/2014/main" id="{36B5B198-0DD1-1548-E15F-30D751012305}"/>
                </a:ext>
              </a:extLst>
            </p:cNvPr>
            <p:cNvSpPr/>
            <p:nvPr/>
          </p:nvSpPr>
          <p:spPr>
            <a:xfrm rot="5400000">
              <a:off x="7701634" y="3709970"/>
              <a:ext cx="375035" cy="53568"/>
            </a:xfrm>
            <a:custGeom>
              <a:avLst/>
              <a:gdLst>
                <a:gd name="connsiteX0" fmla="*/ 0 w 484956"/>
                <a:gd name="connsiteY0" fmla="*/ 0 h 69269"/>
                <a:gd name="connsiteX1" fmla="*/ 484956 w 484956"/>
                <a:gd name="connsiteY1" fmla="*/ 0 h 69269"/>
                <a:gd name="connsiteX2" fmla="*/ 484956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6" y="0"/>
                  </a:lnTo>
                  <a:lnTo>
                    <a:pt x="484956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74" name="Free-form: Shape 1109">
              <a:extLst>
                <a:ext uri="{FF2B5EF4-FFF2-40B4-BE49-F238E27FC236}">
                  <a16:creationId xmlns:a16="http://schemas.microsoft.com/office/drawing/2014/main" id="{E5B2473D-78E1-93F6-8DDD-4C04A15EBBBE}"/>
                </a:ext>
              </a:extLst>
            </p:cNvPr>
            <p:cNvSpPr/>
            <p:nvPr/>
          </p:nvSpPr>
          <p:spPr>
            <a:xfrm rot="5400000">
              <a:off x="7594496" y="3709970"/>
              <a:ext cx="375035" cy="53568"/>
            </a:xfrm>
            <a:custGeom>
              <a:avLst/>
              <a:gdLst>
                <a:gd name="connsiteX0" fmla="*/ 0 w 484956"/>
                <a:gd name="connsiteY0" fmla="*/ 0 h 69269"/>
                <a:gd name="connsiteX1" fmla="*/ 484956 w 484956"/>
                <a:gd name="connsiteY1" fmla="*/ 0 h 69269"/>
                <a:gd name="connsiteX2" fmla="*/ 484956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6" y="0"/>
                  </a:lnTo>
                  <a:lnTo>
                    <a:pt x="484956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75" name="Free-form: Shape 1110">
              <a:extLst>
                <a:ext uri="{FF2B5EF4-FFF2-40B4-BE49-F238E27FC236}">
                  <a16:creationId xmlns:a16="http://schemas.microsoft.com/office/drawing/2014/main" id="{DA8235C0-7685-3CF7-FFA7-27312B25B589}"/>
                </a:ext>
              </a:extLst>
            </p:cNvPr>
            <p:cNvSpPr/>
            <p:nvPr/>
          </p:nvSpPr>
          <p:spPr>
            <a:xfrm rot="5400000">
              <a:off x="7487304" y="3710024"/>
              <a:ext cx="375035" cy="53568"/>
            </a:xfrm>
            <a:custGeom>
              <a:avLst/>
              <a:gdLst>
                <a:gd name="connsiteX0" fmla="*/ 0 w 484956"/>
                <a:gd name="connsiteY0" fmla="*/ 0 h 69269"/>
                <a:gd name="connsiteX1" fmla="*/ 484956 w 484956"/>
                <a:gd name="connsiteY1" fmla="*/ 0 h 69269"/>
                <a:gd name="connsiteX2" fmla="*/ 484956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6" y="0"/>
                  </a:lnTo>
                  <a:lnTo>
                    <a:pt x="484956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76" name="Free-form: Shape 1111">
              <a:extLst>
                <a:ext uri="{FF2B5EF4-FFF2-40B4-BE49-F238E27FC236}">
                  <a16:creationId xmlns:a16="http://schemas.microsoft.com/office/drawing/2014/main" id="{89CA265E-41A9-7E98-7E5D-3602284004A6}"/>
                </a:ext>
              </a:extLst>
            </p:cNvPr>
            <p:cNvSpPr/>
            <p:nvPr/>
          </p:nvSpPr>
          <p:spPr>
            <a:xfrm rot="5400000">
              <a:off x="7380167" y="3709970"/>
              <a:ext cx="375035" cy="53568"/>
            </a:xfrm>
            <a:custGeom>
              <a:avLst/>
              <a:gdLst>
                <a:gd name="connsiteX0" fmla="*/ 0 w 484956"/>
                <a:gd name="connsiteY0" fmla="*/ 0 h 69269"/>
                <a:gd name="connsiteX1" fmla="*/ 484957 w 484956"/>
                <a:gd name="connsiteY1" fmla="*/ 0 h 69269"/>
                <a:gd name="connsiteX2" fmla="*/ 484957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7" y="0"/>
                  </a:lnTo>
                  <a:lnTo>
                    <a:pt x="484957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77" name="Free-form: Shape 1112">
              <a:extLst>
                <a:ext uri="{FF2B5EF4-FFF2-40B4-BE49-F238E27FC236}">
                  <a16:creationId xmlns:a16="http://schemas.microsoft.com/office/drawing/2014/main" id="{C16B5547-993E-0A56-ECD6-BA5523FED075}"/>
                </a:ext>
              </a:extLst>
            </p:cNvPr>
            <p:cNvSpPr/>
            <p:nvPr/>
          </p:nvSpPr>
          <p:spPr>
            <a:xfrm rot="5400000">
              <a:off x="7273029" y="3709970"/>
              <a:ext cx="375035" cy="53568"/>
            </a:xfrm>
            <a:custGeom>
              <a:avLst/>
              <a:gdLst>
                <a:gd name="connsiteX0" fmla="*/ 0 w 484956"/>
                <a:gd name="connsiteY0" fmla="*/ 0 h 69269"/>
                <a:gd name="connsiteX1" fmla="*/ 484956 w 484956"/>
                <a:gd name="connsiteY1" fmla="*/ 0 h 69269"/>
                <a:gd name="connsiteX2" fmla="*/ 484956 w 484956"/>
                <a:gd name="connsiteY2" fmla="*/ 69270 h 69269"/>
                <a:gd name="connsiteX3" fmla="*/ 0 w 484956"/>
                <a:gd name="connsiteY3" fmla="*/ 69270 h 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956" h="69269">
                  <a:moveTo>
                    <a:pt x="0" y="0"/>
                  </a:moveTo>
                  <a:lnTo>
                    <a:pt x="484956" y="0"/>
                  </a:lnTo>
                  <a:lnTo>
                    <a:pt x="484956" y="69270"/>
                  </a:lnTo>
                  <a:lnTo>
                    <a:pt x="0" y="6927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sp>
        <p:nvSpPr>
          <p:cNvPr id="89" name="Rectangle: Single Corner Rounded 88">
            <a:extLst>
              <a:ext uri="{FF2B5EF4-FFF2-40B4-BE49-F238E27FC236}">
                <a16:creationId xmlns:a16="http://schemas.microsoft.com/office/drawing/2014/main" id="{8BBAB0D5-8D50-FB55-7BA2-50733A9FD74D}"/>
              </a:ext>
            </a:extLst>
          </p:cNvPr>
          <p:cNvSpPr/>
          <p:nvPr userDrawn="1"/>
        </p:nvSpPr>
        <p:spPr>
          <a:xfrm>
            <a:off x="6145849" y="1132352"/>
            <a:ext cx="5641317" cy="2296648"/>
          </a:xfrm>
          <a:prstGeom prst="round1Rect">
            <a:avLst>
              <a:gd name="adj" fmla="val 804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90" name="Rectangle: Single Corner Rounded 89">
            <a:extLst>
              <a:ext uri="{FF2B5EF4-FFF2-40B4-BE49-F238E27FC236}">
                <a16:creationId xmlns:a16="http://schemas.microsoft.com/office/drawing/2014/main" id="{25E61DD8-7A01-7801-301E-4CA31596215D}"/>
              </a:ext>
            </a:extLst>
          </p:cNvPr>
          <p:cNvSpPr/>
          <p:nvPr userDrawn="1"/>
        </p:nvSpPr>
        <p:spPr>
          <a:xfrm flipH="1" flipV="1">
            <a:off x="407986" y="3506247"/>
            <a:ext cx="5641317" cy="2296648"/>
          </a:xfrm>
          <a:prstGeom prst="round1Rect">
            <a:avLst>
              <a:gd name="adj" fmla="val 80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4" name="Rectangle: Single Corner Rounded 83">
            <a:extLst>
              <a:ext uri="{FF2B5EF4-FFF2-40B4-BE49-F238E27FC236}">
                <a16:creationId xmlns:a16="http://schemas.microsoft.com/office/drawing/2014/main" id="{C04E6A88-00AE-3BF3-0932-351F52AEDDDB}"/>
              </a:ext>
            </a:extLst>
          </p:cNvPr>
          <p:cNvSpPr/>
          <p:nvPr userDrawn="1"/>
        </p:nvSpPr>
        <p:spPr>
          <a:xfrm flipH="1">
            <a:off x="407986" y="1132352"/>
            <a:ext cx="5641317" cy="2296648"/>
          </a:xfrm>
          <a:prstGeom prst="round1Rect">
            <a:avLst>
              <a:gd name="adj" fmla="val 804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B347609-F4C8-9536-7F50-2C1416E3BE8F}"/>
              </a:ext>
            </a:extLst>
          </p:cNvPr>
          <p:cNvSpPr/>
          <p:nvPr userDrawn="1"/>
        </p:nvSpPr>
        <p:spPr>
          <a:xfrm flipH="1" flipV="1">
            <a:off x="6145849" y="3506247"/>
            <a:ext cx="5641317" cy="2296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011707-FFE6-6570-AF96-21D1660D53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8" name="Text Placeholder 91">
            <a:extLst>
              <a:ext uri="{FF2B5EF4-FFF2-40B4-BE49-F238E27FC236}">
                <a16:creationId xmlns:a16="http://schemas.microsoft.com/office/drawing/2014/main" id="{FB997D65-334F-1977-FC24-322AB77D84B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67264" y="1346886"/>
            <a:ext cx="5242379" cy="1930047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9" name="Text Placeholder 91">
            <a:extLst>
              <a:ext uri="{FF2B5EF4-FFF2-40B4-BE49-F238E27FC236}">
                <a16:creationId xmlns:a16="http://schemas.microsoft.com/office/drawing/2014/main" id="{B547CA79-BCE8-944A-ACDD-EC548F19FA1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403548" y="1346886"/>
            <a:ext cx="5242379" cy="1930047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0" name="Text Placeholder 91">
            <a:extLst>
              <a:ext uri="{FF2B5EF4-FFF2-40B4-BE49-F238E27FC236}">
                <a16:creationId xmlns:a16="http://schemas.microsoft.com/office/drawing/2014/main" id="{4C494655-A5CB-6A60-4757-190C32CC4613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403548" y="3728853"/>
            <a:ext cx="5242379" cy="1930047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1" name="Text Placeholder 91">
            <a:extLst>
              <a:ext uri="{FF2B5EF4-FFF2-40B4-BE49-F238E27FC236}">
                <a16:creationId xmlns:a16="http://schemas.microsoft.com/office/drawing/2014/main" id="{CF8370FC-E82D-0137-E49A-871A1E1E6FD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667264" y="3728853"/>
            <a:ext cx="5242379" cy="1930047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400"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 sz="2400"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1451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9E12177-224D-EBC9-B8C2-53872C92D0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7987" y="368300"/>
            <a:ext cx="11376025" cy="5278972"/>
          </a:xfrm>
          <a:prstGeom prst="roundRect">
            <a:avLst>
              <a:gd name="adj" fmla="val 6219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872538-3DB4-1D0D-17CA-348CEFAA9AD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30630" y="980321"/>
            <a:ext cx="9136524" cy="405493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3" name="Text Placeholder 112">
            <a:extLst>
              <a:ext uri="{FF2B5EF4-FFF2-40B4-BE49-F238E27FC236}">
                <a16:creationId xmlns:a16="http://schemas.microsoft.com/office/drawing/2014/main" id="{7A62C8D8-09DD-013D-569C-49BD3E1130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6359" y="0"/>
            <a:ext cx="1652731" cy="826312"/>
          </a:xfrm>
          <a:custGeom>
            <a:avLst/>
            <a:gdLst>
              <a:gd name="connsiteX0" fmla="*/ 0 w 1652731"/>
              <a:gd name="connsiteY0" fmla="*/ 0 h 826312"/>
              <a:gd name="connsiteX1" fmla="*/ 1652731 w 1652731"/>
              <a:gd name="connsiteY1" fmla="*/ 0 h 826312"/>
              <a:gd name="connsiteX2" fmla="*/ 826313 w 1652731"/>
              <a:gd name="connsiteY2" fmla="*/ 826312 h 826312"/>
              <a:gd name="connsiteX3" fmla="*/ 0 w 1652731"/>
              <a:gd name="connsiteY3" fmla="*/ 0 h 82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2731" h="826312">
                <a:moveTo>
                  <a:pt x="0" y="0"/>
                </a:moveTo>
                <a:lnTo>
                  <a:pt x="1652731" y="0"/>
                </a:lnTo>
                <a:cubicBezTo>
                  <a:pt x="1652731" y="456414"/>
                  <a:pt x="1282728" y="826312"/>
                  <a:pt x="826313" y="826312"/>
                </a:cubicBezTo>
                <a:cubicBezTo>
                  <a:pt x="370003" y="826312"/>
                  <a:pt x="0" y="456414"/>
                  <a:pt x="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15" name="Text Placeholder 114">
            <a:extLst>
              <a:ext uri="{FF2B5EF4-FFF2-40B4-BE49-F238E27FC236}">
                <a16:creationId xmlns:a16="http://schemas.microsoft.com/office/drawing/2014/main" id="{1BC1E392-3A64-2B38-5691-B13410B584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1652731"/>
            <a:ext cx="826312" cy="826312"/>
          </a:xfrm>
          <a:custGeom>
            <a:avLst/>
            <a:gdLst>
              <a:gd name="connsiteX0" fmla="*/ 0 w 826312"/>
              <a:gd name="connsiteY0" fmla="*/ 0 h 826312"/>
              <a:gd name="connsiteX1" fmla="*/ 826312 w 826312"/>
              <a:gd name="connsiteY1" fmla="*/ 0 h 826312"/>
              <a:gd name="connsiteX2" fmla="*/ 0 w 826312"/>
              <a:gd name="connsiteY2" fmla="*/ 826312 h 82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312" h="826312">
                <a:moveTo>
                  <a:pt x="0" y="0"/>
                </a:moveTo>
                <a:lnTo>
                  <a:pt x="826312" y="0"/>
                </a:lnTo>
                <a:cubicBezTo>
                  <a:pt x="826312" y="456310"/>
                  <a:pt x="456414" y="826312"/>
                  <a:pt x="0" y="826312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17" name="Text Placeholder 116">
            <a:extLst>
              <a:ext uri="{FF2B5EF4-FFF2-40B4-BE49-F238E27FC236}">
                <a16:creationId xmlns:a16="http://schemas.microsoft.com/office/drawing/2014/main" id="{5F97FCAA-A95C-D909-CFE9-A3869026EBB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3273" y="4672236"/>
            <a:ext cx="1652685" cy="1652684"/>
          </a:xfrm>
          <a:custGeom>
            <a:avLst/>
            <a:gdLst>
              <a:gd name="connsiteX0" fmla="*/ 826343 w 1652685"/>
              <a:gd name="connsiteY0" fmla="*/ 0 h 1652684"/>
              <a:gd name="connsiteX1" fmla="*/ 1652685 w 1652685"/>
              <a:gd name="connsiteY1" fmla="*/ 826342 h 1652684"/>
              <a:gd name="connsiteX2" fmla="*/ 826343 w 1652685"/>
              <a:gd name="connsiteY2" fmla="*/ 1652684 h 1652684"/>
              <a:gd name="connsiteX3" fmla="*/ 0 w 1652685"/>
              <a:gd name="connsiteY3" fmla="*/ 826342 h 1652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2685" h="1652684">
                <a:moveTo>
                  <a:pt x="826343" y="0"/>
                </a:moveTo>
                <a:lnTo>
                  <a:pt x="1652685" y="826342"/>
                </a:lnTo>
                <a:lnTo>
                  <a:pt x="826343" y="1652684"/>
                </a:lnTo>
                <a:lnTo>
                  <a:pt x="0" y="82634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19" name="Text Placeholder 118">
            <a:extLst>
              <a:ext uri="{FF2B5EF4-FFF2-40B4-BE49-F238E27FC236}">
                <a16:creationId xmlns:a16="http://schemas.microsoft.com/office/drawing/2014/main" id="{3927C12C-7E7B-9646-6027-10B85F0117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642651" y="2"/>
            <a:ext cx="1549351" cy="1549347"/>
          </a:xfrm>
          <a:custGeom>
            <a:avLst/>
            <a:gdLst>
              <a:gd name="connsiteX0" fmla="*/ 1497713 w 1549351"/>
              <a:gd name="connsiteY0" fmla="*/ 1446072 h 1549347"/>
              <a:gd name="connsiteX1" fmla="*/ 1549351 w 1549351"/>
              <a:gd name="connsiteY1" fmla="*/ 1497710 h 1549347"/>
              <a:gd name="connsiteX2" fmla="*/ 1497713 w 1549351"/>
              <a:gd name="connsiteY2" fmla="*/ 1549347 h 1549347"/>
              <a:gd name="connsiteX3" fmla="*/ 1446075 w 1549351"/>
              <a:gd name="connsiteY3" fmla="*/ 1497710 h 1549347"/>
              <a:gd name="connsiteX4" fmla="*/ 1497713 w 1549351"/>
              <a:gd name="connsiteY4" fmla="*/ 1446072 h 1549347"/>
              <a:gd name="connsiteX5" fmla="*/ 1291160 w 1549351"/>
              <a:gd name="connsiteY5" fmla="*/ 1446072 h 1549347"/>
              <a:gd name="connsiteX6" fmla="*/ 1342798 w 1549351"/>
              <a:gd name="connsiteY6" fmla="*/ 1497710 h 1549347"/>
              <a:gd name="connsiteX7" fmla="*/ 1291160 w 1549351"/>
              <a:gd name="connsiteY7" fmla="*/ 1549347 h 1549347"/>
              <a:gd name="connsiteX8" fmla="*/ 1239522 w 1549351"/>
              <a:gd name="connsiteY8" fmla="*/ 1497710 h 1549347"/>
              <a:gd name="connsiteX9" fmla="*/ 1291160 w 1549351"/>
              <a:gd name="connsiteY9" fmla="*/ 1446072 h 1549347"/>
              <a:gd name="connsiteX10" fmla="*/ 1084505 w 1549351"/>
              <a:gd name="connsiteY10" fmla="*/ 1446072 h 1549347"/>
              <a:gd name="connsiteX11" fmla="*/ 1136143 w 1549351"/>
              <a:gd name="connsiteY11" fmla="*/ 1497710 h 1549347"/>
              <a:gd name="connsiteX12" fmla="*/ 1084505 w 1549351"/>
              <a:gd name="connsiteY12" fmla="*/ 1549347 h 1549347"/>
              <a:gd name="connsiteX13" fmla="*/ 1032867 w 1549351"/>
              <a:gd name="connsiteY13" fmla="*/ 1497710 h 1549347"/>
              <a:gd name="connsiteX14" fmla="*/ 1084505 w 1549351"/>
              <a:gd name="connsiteY14" fmla="*/ 1446072 h 1549347"/>
              <a:gd name="connsiteX15" fmla="*/ 877952 w 1549351"/>
              <a:gd name="connsiteY15" fmla="*/ 1446072 h 1549347"/>
              <a:gd name="connsiteX16" fmla="*/ 929590 w 1549351"/>
              <a:gd name="connsiteY16" fmla="*/ 1497710 h 1549347"/>
              <a:gd name="connsiteX17" fmla="*/ 877952 w 1549351"/>
              <a:gd name="connsiteY17" fmla="*/ 1549347 h 1549347"/>
              <a:gd name="connsiteX18" fmla="*/ 826314 w 1549351"/>
              <a:gd name="connsiteY18" fmla="*/ 1497710 h 1549347"/>
              <a:gd name="connsiteX19" fmla="*/ 877952 w 1549351"/>
              <a:gd name="connsiteY19" fmla="*/ 1446072 h 1549347"/>
              <a:gd name="connsiteX20" fmla="*/ 671399 w 1549351"/>
              <a:gd name="connsiteY20" fmla="*/ 1446072 h 1549347"/>
              <a:gd name="connsiteX21" fmla="*/ 723037 w 1549351"/>
              <a:gd name="connsiteY21" fmla="*/ 1497710 h 1549347"/>
              <a:gd name="connsiteX22" fmla="*/ 671399 w 1549351"/>
              <a:gd name="connsiteY22" fmla="*/ 1549347 h 1549347"/>
              <a:gd name="connsiteX23" fmla="*/ 619761 w 1549351"/>
              <a:gd name="connsiteY23" fmla="*/ 1497710 h 1549347"/>
              <a:gd name="connsiteX24" fmla="*/ 671399 w 1549351"/>
              <a:gd name="connsiteY24" fmla="*/ 1446072 h 1549347"/>
              <a:gd name="connsiteX25" fmla="*/ 464742 w 1549351"/>
              <a:gd name="connsiteY25" fmla="*/ 1446072 h 1549347"/>
              <a:gd name="connsiteX26" fmla="*/ 516380 w 1549351"/>
              <a:gd name="connsiteY26" fmla="*/ 1497710 h 1549347"/>
              <a:gd name="connsiteX27" fmla="*/ 464742 w 1549351"/>
              <a:gd name="connsiteY27" fmla="*/ 1549347 h 1549347"/>
              <a:gd name="connsiteX28" fmla="*/ 413104 w 1549351"/>
              <a:gd name="connsiteY28" fmla="*/ 1497710 h 1549347"/>
              <a:gd name="connsiteX29" fmla="*/ 464742 w 1549351"/>
              <a:gd name="connsiteY29" fmla="*/ 1446072 h 1549347"/>
              <a:gd name="connsiteX30" fmla="*/ 258191 w 1549351"/>
              <a:gd name="connsiteY30" fmla="*/ 1446072 h 1549347"/>
              <a:gd name="connsiteX31" fmla="*/ 309829 w 1549351"/>
              <a:gd name="connsiteY31" fmla="*/ 1497710 h 1549347"/>
              <a:gd name="connsiteX32" fmla="*/ 258191 w 1549351"/>
              <a:gd name="connsiteY32" fmla="*/ 1549347 h 1549347"/>
              <a:gd name="connsiteX33" fmla="*/ 206553 w 1549351"/>
              <a:gd name="connsiteY33" fmla="*/ 1497710 h 1549347"/>
              <a:gd name="connsiteX34" fmla="*/ 258191 w 1549351"/>
              <a:gd name="connsiteY34" fmla="*/ 1446072 h 1549347"/>
              <a:gd name="connsiteX35" fmla="*/ 51638 w 1549351"/>
              <a:gd name="connsiteY35" fmla="*/ 1446072 h 1549347"/>
              <a:gd name="connsiteX36" fmla="*/ 103276 w 1549351"/>
              <a:gd name="connsiteY36" fmla="*/ 1497710 h 1549347"/>
              <a:gd name="connsiteX37" fmla="*/ 51638 w 1549351"/>
              <a:gd name="connsiteY37" fmla="*/ 1549347 h 1549347"/>
              <a:gd name="connsiteX38" fmla="*/ 0 w 1549351"/>
              <a:gd name="connsiteY38" fmla="*/ 1497710 h 1549347"/>
              <a:gd name="connsiteX39" fmla="*/ 51638 w 1549351"/>
              <a:gd name="connsiteY39" fmla="*/ 1446072 h 1549347"/>
              <a:gd name="connsiteX40" fmla="*/ 1497713 w 1549351"/>
              <a:gd name="connsiteY40" fmla="*/ 1239521 h 1549347"/>
              <a:gd name="connsiteX41" fmla="*/ 1549351 w 1549351"/>
              <a:gd name="connsiteY41" fmla="*/ 1291159 h 1549347"/>
              <a:gd name="connsiteX42" fmla="*/ 1497713 w 1549351"/>
              <a:gd name="connsiteY42" fmla="*/ 1342796 h 1549347"/>
              <a:gd name="connsiteX43" fmla="*/ 1446075 w 1549351"/>
              <a:gd name="connsiteY43" fmla="*/ 1291159 h 1549347"/>
              <a:gd name="connsiteX44" fmla="*/ 1497713 w 1549351"/>
              <a:gd name="connsiteY44" fmla="*/ 1239521 h 1549347"/>
              <a:gd name="connsiteX45" fmla="*/ 1291160 w 1549351"/>
              <a:gd name="connsiteY45" fmla="*/ 1239521 h 1549347"/>
              <a:gd name="connsiteX46" fmla="*/ 1342798 w 1549351"/>
              <a:gd name="connsiteY46" fmla="*/ 1291159 h 1549347"/>
              <a:gd name="connsiteX47" fmla="*/ 1291160 w 1549351"/>
              <a:gd name="connsiteY47" fmla="*/ 1342796 h 1549347"/>
              <a:gd name="connsiteX48" fmla="*/ 1239522 w 1549351"/>
              <a:gd name="connsiteY48" fmla="*/ 1291159 h 1549347"/>
              <a:gd name="connsiteX49" fmla="*/ 1291160 w 1549351"/>
              <a:gd name="connsiteY49" fmla="*/ 1239521 h 1549347"/>
              <a:gd name="connsiteX50" fmla="*/ 1084505 w 1549351"/>
              <a:gd name="connsiteY50" fmla="*/ 1239521 h 1549347"/>
              <a:gd name="connsiteX51" fmla="*/ 1136143 w 1549351"/>
              <a:gd name="connsiteY51" fmla="*/ 1291159 h 1549347"/>
              <a:gd name="connsiteX52" fmla="*/ 1084505 w 1549351"/>
              <a:gd name="connsiteY52" fmla="*/ 1342796 h 1549347"/>
              <a:gd name="connsiteX53" fmla="*/ 1032867 w 1549351"/>
              <a:gd name="connsiteY53" fmla="*/ 1291159 h 1549347"/>
              <a:gd name="connsiteX54" fmla="*/ 1084505 w 1549351"/>
              <a:gd name="connsiteY54" fmla="*/ 1239521 h 1549347"/>
              <a:gd name="connsiteX55" fmla="*/ 877952 w 1549351"/>
              <a:gd name="connsiteY55" fmla="*/ 1239521 h 1549347"/>
              <a:gd name="connsiteX56" fmla="*/ 929590 w 1549351"/>
              <a:gd name="connsiteY56" fmla="*/ 1291159 h 1549347"/>
              <a:gd name="connsiteX57" fmla="*/ 877952 w 1549351"/>
              <a:gd name="connsiteY57" fmla="*/ 1342796 h 1549347"/>
              <a:gd name="connsiteX58" fmla="*/ 826314 w 1549351"/>
              <a:gd name="connsiteY58" fmla="*/ 1291159 h 1549347"/>
              <a:gd name="connsiteX59" fmla="*/ 877952 w 1549351"/>
              <a:gd name="connsiteY59" fmla="*/ 1239521 h 1549347"/>
              <a:gd name="connsiteX60" fmla="*/ 671399 w 1549351"/>
              <a:gd name="connsiteY60" fmla="*/ 1239521 h 1549347"/>
              <a:gd name="connsiteX61" fmla="*/ 723037 w 1549351"/>
              <a:gd name="connsiteY61" fmla="*/ 1291159 h 1549347"/>
              <a:gd name="connsiteX62" fmla="*/ 671399 w 1549351"/>
              <a:gd name="connsiteY62" fmla="*/ 1342796 h 1549347"/>
              <a:gd name="connsiteX63" fmla="*/ 619761 w 1549351"/>
              <a:gd name="connsiteY63" fmla="*/ 1291159 h 1549347"/>
              <a:gd name="connsiteX64" fmla="*/ 671399 w 1549351"/>
              <a:gd name="connsiteY64" fmla="*/ 1239521 h 1549347"/>
              <a:gd name="connsiteX65" fmla="*/ 464742 w 1549351"/>
              <a:gd name="connsiteY65" fmla="*/ 1239521 h 1549347"/>
              <a:gd name="connsiteX66" fmla="*/ 516380 w 1549351"/>
              <a:gd name="connsiteY66" fmla="*/ 1291159 h 1549347"/>
              <a:gd name="connsiteX67" fmla="*/ 464742 w 1549351"/>
              <a:gd name="connsiteY67" fmla="*/ 1342796 h 1549347"/>
              <a:gd name="connsiteX68" fmla="*/ 413104 w 1549351"/>
              <a:gd name="connsiteY68" fmla="*/ 1291159 h 1549347"/>
              <a:gd name="connsiteX69" fmla="*/ 464742 w 1549351"/>
              <a:gd name="connsiteY69" fmla="*/ 1239521 h 1549347"/>
              <a:gd name="connsiteX70" fmla="*/ 258191 w 1549351"/>
              <a:gd name="connsiteY70" fmla="*/ 1239521 h 1549347"/>
              <a:gd name="connsiteX71" fmla="*/ 309829 w 1549351"/>
              <a:gd name="connsiteY71" fmla="*/ 1291159 h 1549347"/>
              <a:gd name="connsiteX72" fmla="*/ 258191 w 1549351"/>
              <a:gd name="connsiteY72" fmla="*/ 1342796 h 1549347"/>
              <a:gd name="connsiteX73" fmla="*/ 206553 w 1549351"/>
              <a:gd name="connsiteY73" fmla="*/ 1291159 h 1549347"/>
              <a:gd name="connsiteX74" fmla="*/ 258191 w 1549351"/>
              <a:gd name="connsiteY74" fmla="*/ 1239521 h 1549347"/>
              <a:gd name="connsiteX75" fmla="*/ 51638 w 1549351"/>
              <a:gd name="connsiteY75" fmla="*/ 1239521 h 1549347"/>
              <a:gd name="connsiteX76" fmla="*/ 103276 w 1549351"/>
              <a:gd name="connsiteY76" fmla="*/ 1291159 h 1549347"/>
              <a:gd name="connsiteX77" fmla="*/ 51638 w 1549351"/>
              <a:gd name="connsiteY77" fmla="*/ 1342796 h 1549347"/>
              <a:gd name="connsiteX78" fmla="*/ 0 w 1549351"/>
              <a:gd name="connsiteY78" fmla="*/ 1291159 h 1549347"/>
              <a:gd name="connsiteX79" fmla="*/ 51638 w 1549351"/>
              <a:gd name="connsiteY79" fmla="*/ 1239521 h 1549347"/>
              <a:gd name="connsiteX80" fmla="*/ 1497713 w 1549351"/>
              <a:gd name="connsiteY80" fmla="*/ 1032862 h 1549347"/>
              <a:gd name="connsiteX81" fmla="*/ 1549351 w 1549351"/>
              <a:gd name="connsiteY81" fmla="*/ 1084500 h 1549347"/>
              <a:gd name="connsiteX82" fmla="*/ 1497713 w 1549351"/>
              <a:gd name="connsiteY82" fmla="*/ 1136139 h 1549347"/>
              <a:gd name="connsiteX83" fmla="*/ 1446075 w 1549351"/>
              <a:gd name="connsiteY83" fmla="*/ 1084500 h 1549347"/>
              <a:gd name="connsiteX84" fmla="*/ 1497713 w 1549351"/>
              <a:gd name="connsiteY84" fmla="*/ 1032862 h 1549347"/>
              <a:gd name="connsiteX85" fmla="*/ 1291160 w 1549351"/>
              <a:gd name="connsiteY85" fmla="*/ 1032862 h 1549347"/>
              <a:gd name="connsiteX86" fmla="*/ 1342798 w 1549351"/>
              <a:gd name="connsiteY86" fmla="*/ 1084500 h 1549347"/>
              <a:gd name="connsiteX87" fmla="*/ 1291160 w 1549351"/>
              <a:gd name="connsiteY87" fmla="*/ 1136139 h 1549347"/>
              <a:gd name="connsiteX88" fmla="*/ 1239522 w 1549351"/>
              <a:gd name="connsiteY88" fmla="*/ 1084500 h 1549347"/>
              <a:gd name="connsiteX89" fmla="*/ 1291160 w 1549351"/>
              <a:gd name="connsiteY89" fmla="*/ 1032862 h 1549347"/>
              <a:gd name="connsiteX90" fmla="*/ 1084505 w 1549351"/>
              <a:gd name="connsiteY90" fmla="*/ 1032862 h 1549347"/>
              <a:gd name="connsiteX91" fmla="*/ 1136143 w 1549351"/>
              <a:gd name="connsiteY91" fmla="*/ 1084500 h 1549347"/>
              <a:gd name="connsiteX92" fmla="*/ 1084505 w 1549351"/>
              <a:gd name="connsiteY92" fmla="*/ 1136139 h 1549347"/>
              <a:gd name="connsiteX93" fmla="*/ 1032867 w 1549351"/>
              <a:gd name="connsiteY93" fmla="*/ 1084500 h 1549347"/>
              <a:gd name="connsiteX94" fmla="*/ 1084505 w 1549351"/>
              <a:gd name="connsiteY94" fmla="*/ 1032862 h 1549347"/>
              <a:gd name="connsiteX95" fmla="*/ 877952 w 1549351"/>
              <a:gd name="connsiteY95" fmla="*/ 1032862 h 1549347"/>
              <a:gd name="connsiteX96" fmla="*/ 929590 w 1549351"/>
              <a:gd name="connsiteY96" fmla="*/ 1084500 h 1549347"/>
              <a:gd name="connsiteX97" fmla="*/ 877952 w 1549351"/>
              <a:gd name="connsiteY97" fmla="*/ 1136139 h 1549347"/>
              <a:gd name="connsiteX98" fmla="*/ 826314 w 1549351"/>
              <a:gd name="connsiteY98" fmla="*/ 1084500 h 1549347"/>
              <a:gd name="connsiteX99" fmla="*/ 877952 w 1549351"/>
              <a:gd name="connsiteY99" fmla="*/ 1032862 h 1549347"/>
              <a:gd name="connsiteX100" fmla="*/ 671399 w 1549351"/>
              <a:gd name="connsiteY100" fmla="*/ 1032862 h 1549347"/>
              <a:gd name="connsiteX101" fmla="*/ 723037 w 1549351"/>
              <a:gd name="connsiteY101" fmla="*/ 1084500 h 1549347"/>
              <a:gd name="connsiteX102" fmla="*/ 671399 w 1549351"/>
              <a:gd name="connsiteY102" fmla="*/ 1136139 h 1549347"/>
              <a:gd name="connsiteX103" fmla="*/ 619761 w 1549351"/>
              <a:gd name="connsiteY103" fmla="*/ 1084500 h 1549347"/>
              <a:gd name="connsiteX104" fmla="*/ 671399 w 1549351"/>
              <a:gd name="connsiteY104" fmla="*/ 1032862 h 1549347"/>
              <a:gd name="connsiteX105" fmla="*/ 464742 w 1549351"/>
              <a:gd name="connsiteY105" fmla="*/ 1032862 h 1549347"/>
              <a:gd name="connsiteX106" fmla="*/ 516380 w 1549351"/>
              <a:gd name="connsiteY106" fmla="*/ 1084500 h 1549347"/>
              <a:gd name="connsiteX107" fmla="*/ 464742 w 1549351"/>
              <a:gd name="connsiteY107" fmla="*/ 1136139 h 1549347"/>
              <a:gd name="connsiteX108" fmla="*/ 413104 w 1549351"/>
              <a:gd name="connsiteY108" fmla="*/ 1084500 h 1549347"/>
              <a:gd name="connsiteX109" fmla="*/ 464742 w 1549351"/>
              <a:gd name="connsiteY109" fmla="*/ 1032862 h 1549347"/>
              <a:gd name="connsiteX110" fmla="*/ 258191 w 1549351"/>
              <a:gd name="connsiteY110" fmla="*/ 1032862 h 1549347"/>
              <a:gd name="connsiteX111" fmla="*/ 309829 w 1549351"/>
              <a:gd name="connsiteY111" fmla="*/ 1084500 h 1549347"/>
              <a:gd name="connsiteX112" fmla="*/ 258191 w 1549351"/>
              <a:gd name="connsiteY112" fmla="*/ 1136139 h 1549347"/>
              <a:gd name="connsiteX113" fmla="*/ 206553 w 1549351"/>
              <a:gd name="connsiteY113" fmla="*/ 1084500 h 1549347"/>
              <a:gd name="connsiteX114" fmla="*/ 258191 w 1549351"/>
              <a:gd name="connsiteY114" fmla="*/ 1032862 h 1549347"/>
              <a:gd name="connsiteX115" fmla="*/ 51638 w 1549351"/>
              <a:gd name="connsiteY115" fmla="*/ 1032862 h 1549347"/>
              <a:gd name="connsiteX116" fmla="*/ 103276 w 1549351"/>
              <a:gd name="connsiteY116" fmla="*/ 1084500 h 1549347"/>
              <a:gd name="connsiteX117" fmla="*/ 51638 w 1549351"/>
              <a:gd name="connsiteY117" fmla="*/ 1136139 h 1549347"/>
              <a:gd name="connsiteX118" fmla="*/ 0 w 1549351"/>
              <a:gd name="connsiteY118" fmla="*/ 1084500 h 1549347"/>
              <a:gd name="connsiteX119" fmla="*/ 51638 w 1549351"/>
              <a:gd name="connsiteY119" fmla="*/ 1032862 h 1549347"/>
              <a:gd name="connsiteX120" fmla="*/ 1497713 w 1549351"/>
              <a:gd name="connsiteY120" fmla="*/ 826311 h 1549347"/>
              <a:gd name="connsiteX121" fmla="*/ 1549351 w 1549351"/>
              <a:gd name="connsiteY121" fmla="*/ 877949 h 1549347"/>
              <a:gd name="connsiteX122" fmla="*/ 1497713 w 1549351"/>
              <a:gd name="connsiteY122" fmla="*/ 929586 h 1549347"/>
              <a:gd name="connsiteX123" fmla="*/ 1446075 w 1549351"/>
              <a:gd name="connsiteY123" fmla="*/ 877949 h 1549347"/>
              <a:gd name="connsiteX124" fmla="*/ 1497713 w 1549351"/>
              <a:gd name="connsiteY124" fmla="*/ 826311 h 1549347"/>
              <a:gd name="connsiteX125" fmla="*/ 1291160 w 1549351"/>
              <a:gd name="connsiteY125" fmla="*/ 826311 h 1549347"/>
              <a:gd name="connsiteX126" fmla="*/ 1342798 w 1549351"/>
              <a:gd name="connsiteY126" fmla="*/ 877949 h 1549347"/>
              <a:gd name="connsiteX127" fmla="*/ 1291160 w 1549351"/>
              <a:gd name="connsiteY127" fmla="*/ 929586 h 1549347"/>
              <a:gd name="connsiteX128" fmla="*/ 1239522 w 1549351"/>
              <a:gd name="connsiteY128" fmla="*/ 877949 h 1549347"/>
              <a:gd name="connsiteX129" fmla="*/ 1291160 w 1549351"/>
              <a:gd name="connsiteY129" fmla="*/ 826311 h 1549347"/>
              <a:gd name="connsiteX130" fmla="*/ 1084505 w 1549351"/>
              <a:gd name="connsiteY130" fmla="*/ 826311 h 1549347"/>
              <a:gd name="connsiteX131" fmla="*/ 1136143 w 1549351"/>
              <a:gd name="connsiteY131" fmla="*/ 877949 h 1549347"/>
              <a:gd name="connsiteX132" fmla="*/ 1084505 w 1549351"/>
              <a:gd name="connsiteY132" fmla="*/ 929586 h 1549347"/>
              <a:gd name="connsiteX133" fmla="*/ 1032867 w 1549351"/>
              <a:gd name="connsiteY133" fmla="*/ 877949 h 1549347"/>
              <a:gd name="connsiteX134" fmla="*/ 1084505 w 1549351"/>
              <a:gd name="connsiteY134" fmla="*/ 826311 h 1549347"/>
              <a:gd name="connsiteX135" fmla="*/ 877952 w 1549351"/>
              <a:gd name="connsiteY135" fmla="*/ 826311 h 1549347"/>
              <a:gd name="connsiteX136" fmla="*/ 929590 w 1549351"/>
              <a:gd name="connsiteY136" fmla="*/ 877949 h 1549347"/>
              <a:gd name="connsiteX137" fmla="*/ 877952 w 1549351"/>
              <a:gd name="connsiteY137" fmla="*/ 929586 h 1549347"/>
              <a:gd name="connsiteX138" fmla="*/ 826314 w 1549351"/>
              <a:gd name="connsiteY138" fmla="*/ 877949 h 1549347"/>
              <a:gd name="connsiteX139" fmla="*/ 877952 w 1549351"/>
              <a:gd name="connsiteY139" fmla="*/ 826311 h 1549347"/>
              <a:gd name="connsiteX140" fmla="*/ 671399 w 1549351"/>
              <a:gd name="connsiteY140" fmla="*/ 826311 h 1549347"/>
              <a:gd name="connsiteX141" fmla="*/ 723037 w 1549351"/>
              <a:gd name="connsiteY141" fmla="*/ 877949 h 1549347"/>
              <a:gd name="connsiteX142" fmla="*/ 671399 w 1549351"/>
              <a:gd name="connsiteY142" fmla="*/ 929586 h 1549347"/>
              <a:gd name="connsiteX143" fmla="*/ 619761 w 1549351"/>
              <a:gd name="connsiteY143" fmla="*/ 877949 h 1549347"/>
              <a:gd name="connsiteX144" fmla="*/ 671399 w 1549351"/>
              <a:gd name="connsiteY144" fmla="*/ 826311 h 1549347"/>
              <a:gd name="connsiteX145" fmla="*/ 464742 w 1549351"/>
              <a:gd name="connsiteY145" fmla="*/ 826311 h 1549347"/>
              <a:gd name="connsiteX146" fmla="*/ 516380 w 1549351"/>
              <a:gd name="connsiteY146" fmla="*/ 877949 h 1549347"/>
              <a:gd name="connsiteX147" fmla="*/ 464742 w 1549351"/>
              <a:gd name="connsiteY147" fmla="*/ 929586 h 1549347"/>
              <a:gd name="connsiteX148" fmla="*/ 413104 w 1549351"/>
              <a:gd name="connsiteY148" fmla="*/ 877949 h 1549347"/>
              <a:gd name="connsiteX149" fmla="*/ 464742 w 1549351"/>
              <a:gd name="connsiteY149" fmla="*/ 826311 h 1549347"/>
              <a:gd name="connsiteX150" fmla="*/ 258191 w 1549351"/>
              <a:gd name="connsiteY150" fmla="*/ 826311 h 1549347"/>
              <a:gd name="connsiteX151" fmla="*/ 309829 w 1549351"/>
              <a:gd name="connsiteY151" fmla="*/ 877949 h 1549347"/>
              <a:gd name="connsiteX152" fmla="*/ 258191 w 1549351"/>
              <a:gd name="connsiteY152" fmla="*/ 929586 h 1549347"/>
              <a:gd name="connsiteX153" fmla="*/ 206553 w 1549351"/>
              <a:gd name="connsiteY153" fmla="*/ 877949 h 1549347"/>
              <a:gd name="connsiteX154" fmla="*/ 258191 w 1549351"/>
              <a:gd name="connsiteY154" fmla="*/ 826311 h 1549347"/>
              <a:gd name="connsiteX155" fmla="*/ 51638 w 1549351"/>
              <a:gd name="connsiteY155" fmla="*/ 826311 h 1549347"/>
              <a:gd name="connsiteX156" fmla="*/ 103276 w 1549351"/>
              <a:gd name="connsiteY156" fmla="*/ 877949 h 1549347"/>
              <a:gd name="connsiteX157" fmla="*/ 51638 w 1549351"/>
              <a:gd name="connsiteY157" fmla="*/ 929586 h 1549347"/>
              <a:gd name="connsiteX158" fmla="*/ 0 w 1549351"/>
              <a:gd name="connsiteY158" fmla="*/ 877949 h 1549347"/>
              <a:gd name="connsiteX159" fmla="*/ 51638 w 1549351"/>
              <a:gd name="connsiteY159" fmla="*/ 826311 h 1549347"/>
              <a:gd name="connsiteX160" fmla="*/ 1497713 w 1549351"/>
              <a:gd name="connsiteY160" fmla="*/ 619760 h 1549347"/>
              <a:gd name="connsiteX161" fmla="*/ 1549351 w 1549351"/>
              <a:gd name="connsiteY161" fmla="*/ 671398 h 1549347"/>
              <a:gd name="connsiteX162" fmla="*/ 1497713 w 1549351"/>
              <a:gd name="connsiteY162" fmla="*/ 723035 h 1549347"/>
              <a:gd name="connsiteX163" fmla="*/ 1446075 w 1549351"/>
              <a:gd name="connsiteY163" fmla="*/ 671398 h 1549347"/>
              <a:gd name="connsiteX164" fmla="*/ 1497713 w 1549351"/>
              <a:gd name="connsiteY164" fmla="*/ 619760 h 1549347"/>
              <a:gd name="connsiteX165" fmla="*/ 1291160 w 1549351"/>
              <a:gd name="connsiteY165" fmla="*/ 619760 h 1549347"/>
              <a:gd name="connsiteX166" fmla="*/ 1342798 w 1549351"/>
              <a:gd name="connsiteY166" fmla="*/ 671398 h 1549347"/>
              <a:gd name="connsiteX167" fmla="*/ 1291160 w 1549351"/>
              <a:gd name="connsiteY167" fmla="*/ 723035 h 1549347"/>
              <a:gd name="connsiteX168" fmla="*/ 1239522 w 1549351"/>
              <a:gd name="connsiteY168" fmla="*/ 671398 h 1549347"/>
              <a:gd name="connsiteX169" fmla="*/ 1291160 w 1549351"/>
              <a:gd name="connsiteY169" fmla="*/ 619760 h 1549347"/>
              <a:gd name="connsiteX170" fmla="*/ 1084505 w 1549351"/>
              <a:gd name="connsiteY170" fmla="*/ 619760 h 1549347"/>
              <a:gd name="connsiteX171" fmla="*/ 1136143 w 1549351"/>
              <a:gd name="connsiteY171" fmla="*/ 671398 h 1549347"/>
              <a:gd name="connsiteX172" fmla="*/ 1084505 w 1549351"/>
              <a:gd name="connsiteY172" fmla="*/ 723035 h 1549347"/>
              <a:gd name="connsiteX173" fmla="*/ 1032867 w 1549351"/>
              <a:gd name="connsiteY173" fmla="*/ 671398 h 1549347"/>
              <a:gd name="connsiteX174" fmla="*/ 1084505 w 1549351"/>
              <a:gd name="connsiteY174" fmla="*/ 619760 h 1549347"/>
              <a:gd name="connsiteX175" fmla="*/ 877952 w 1549351"/>
              <a:gd name="connsiteY175" fmla="*/ 619760 h 1549347"/>
              <a:gd name="connsiteX176" fmla="*/ 929590 w 1549351"/>
              <a:gd name="connsiteY176" fmla="*/ 671398 h 1549347"/>
              <a:gd name="connsiteX177" fmla="*/ 877952 w 1549351"/>
              <a:gd name="connsiteY177" fmla="*/ 723035 h 1549347"/>
              <a:gd name="connsiteX178" fmla="*/ 826314 w 1549351"/>
              <a:gd name="connsiteY178" fmla="*/ 671398 h 1549347"/>
              <a:gd name="connsiteX179" fmla="*/ 877952 w 1549351"/>
              <a:gd name="connsiteY179" fmla="*/ 619760 h 1549347"/>
              <a:gd name="connsiteX180" fmla="*/ 671399 w 1549351"/>
              <a:gd name="connsiteY180" fmla="*/ 619760 h 1549347"/>
              <a:gd name="connsiteX181" fmla="*/ 723037 w 1549351"/>
              <a:gd name="connsiteY181" fmla="*/ 671398 h 1549347"/>
              <a:gd name="connsiteX182" fmla="*/ 671399 w 1549351"/>
              <a:gd name="connsiteY182" fmla="*/ 723035 h 1549347"/>
              <a:gd name="connsiteX183" fmla="*/ 619761 w 1549351"/>
              <a:gd name="connsiteY183" fmla="*/ 671398 h 1549347"/>
              <a:gd name="connsiteX184" fmla="*/ 671399 w 1549351"/>
              <a:gd name="connsiteY184" fmla="*/ 619760 h 1549347"/>
              <a:gd name="connsiteX185" fmla="*/ 464742 w 1549351"/>
              <a:gd name="connsiteY185" fmla="*/ 619760 h 1549347"/>
              <a:gd name="connsiteX186" fmla="*/ 516380 w 1549351"/>
              <a:gd name="connsiteY186" fmla="*/ 671398 h 1549347"/>
              <a:gd name="connsiteX187" fmla="*/ 464742 w 1549351"/>
              <a:gd name="connsiteY187" fmla="*/ 723035 h 1549347"/>
              <a:gd name="connsiteX188" fmla="*/ 413104 w 1549351"/>
              <a:gd name="connsiteY188" fmla="*/ 671398 h 1549347"/>
              <a:gd name="connsiteX189" fmla="*/ 464742 w 1549351"/>
              <a:gd name="connsiteY189" fmla="*/ 619760 h 1549347"/>
              <a:gd name="connsiteX190" fmla="*/ 258191 w 1549351"/>
              <a:gd name="connsiteY190" fmla="*/ 619760 h 1549347"/>
              <a:gd name="connsiteX191" fmla="*/ 309829 w 1549351"/>
              <a:gd name="connsiteY191" fmla="*/ 671398 h 1549347"/>
              <a:gd name="connsiteX192" fmla="*/ 258191 w 1549351"/>
              <a:gd name="connsiteY192" fmla="*/ 723035 h 1549347"/>
              <a:gd name="connsiteX193" fmla="*/ 206553 w 1549351"/>
              <a:gd name="connsiteY193" fmla="*/ 671398 h 1549347"/>
              <a:gd name="connsiteX194" fmla="*/ 258191 w 1549351"/>
              <a:gd name="connsiteY194" fmla="*/ 619760 h 1549347"/>
              <a:gd name="connsiteX195" fmla="*/ 51638 w 1549351"/>
              <a:gd name="connsiteY195" fmla="*/ 619760 h 1549347"/>
              <a:gd name="connsiteX196" fmla="*/ 103276 w 1549351"/>
              <a:gd name="connsiteY196" fmla="*/ 671398 h 1549347"/>
              <a:gd name="connsiteX197" fmla="*/ 51638 w 1549351"/>
              <a:gd name="connsiteY197" fmla="*/ 723035 h 1549347"/>
              <a:gd name="connsiteX198" fmla="*/ 0 w 1549351"/>
              <a:gd name="connsiteY198" fmla="*/ 671398 h 1549347"/>
              <a:gd name="connsiteX199" fmla="*/ 51638 w 1549351"/>
              <a:gd name="connsiteY199" fmla="*/ 619760 h 1549347"/>
              <a:gd name="connsiteX200" fmla="*/ 1497713 w 1549351"/>
              <a:gd name="connsiteY200" fmla="*/ 413102 h 1549347"/>
              <a:gd name="connsiteX201" fmla="*/ 1549351 w 1549351"/>
              <a:gd name="connsiteY201" fmla="*/ 464740 h 1549347"/>
              <a:gd name="connsiteX202" fmla="*/ 1497713 w 1549351"/>
              <a:gd name="connsiteY202" fmla="*/ 516378 h 1549347"/>
              <a:gd name="connsiteX203" fmla="*/ 1446075 w 1549351"/>
              <a:gd name="connsiteY203" fmla="*/ 464740 h 1549347"/>
              <a:gd name="connsiteX204" fmla="*/ 1497713 w 1549351"/>
              <a:gd name="connsiteY204" fmla="*/ 413102 h 1549347"/>
              <a:gd name="connsiteX205" fmla="*/ 1291160 w 1549351"/>
              <a:gd name="connsiteY205" fmla="*/ 413102 h 1549347"/>
              <a:gd name="connsiteX206" fmla="*/ 1342798 w 1549351"/>
              <a:gd name="connsiteY206" fmla="*/ 464740 h 1549347"/>
              <a:gd name="connsiteX207" fmla="*/ 1291160 w 1549351"/>
              <a:gd name="connsiteY207" fmla="*/ 516378 h 1549347"/>
              <a:gd name="connsiteX208" fmla="*/ 1239522 w 1549351"/>
              <a:gd name="connsiteY208" fmla="*/ 464740 h 1549347"/>
              <a:gd name="connsiteX209" fmla="*/ 1291160 w 1549351"/>
              <a:gd name="connsiteY209" fmla="*/ 413102 h 1549347"/>
              <a:gd name="connsiteX210" fmla="*/ 1084505 w 1549351"/>
              <a:gd name="connsiteY210" fmla="*/ 413102 h 1549347"/>
              <a:gd name="connsiteX211" fmla="*/ 1136143 w 1549351"/>
              <a:gd name="connsiteY211" fmla="*/ 464740 h 1549347"/>
              <a:gd name="connsiteX212" fmla="*/ 1084505 w 1549351"/>
              <a:gd name="connsiteY212" fmla="*/ 516378 h 1549347"/>
              <a:gd name="connsiteX213" fmla="*/ 1032867 w 1549351"/>
              <a:gd name="connsiteY213" fmla="*/ 464740 h 1549347"/>
              <a:gd name="connsiteX214" fmla="*/ 1084505 w 1549351"/>
              <a:gd name="connsiteY214" fmla="*/ 413102 h 1549347"/>
              <a:gd name="connsiteX215" fmla="*/ 877952 w 1549351"/>
              <a:gd name="connsiteY215" fmla="*/ 413102 h 1549347"/>
              <a:gd name="connsiteX216" fmla="*/ 929590 w 1549351"/>
              <a:gd name="connsiteY216" fmla="*/ 464740 h 1549347"/>
              <a:gd name="connsiteX217" fmla="*/ 877952 w 1549351"/>
              <a:gd name="connsiteY217" fmla="*/ 516378 h 1549347"/>
              <a:gd name="connsiteX218" fmla="*/ 826314 w 1549351"/>
              <a:gd name="connsiteY218" fmla="*/ 464740 h 1549347"/>
              <a:gd name="connsiteX219" fmla="*/ 877952 w 1549351"/>
              <a:gd name="connsiteY219" fmla="*/ 413102 h 1549347"/>
              <a:gd name="connsiteX220" fmla="*/ 671399 w 1549351"/>
              <a:gd name="connsiteY220" fmla="*/ 413102 h 1549347"/>
              <a:gd name="connsiteX221" fmla="*/ 723037 w 1549351"/>
              <a:gd name="connsiteY221" fmla="*/ 464740 h 1549347"/>
              <a:gd name="connsiteX222" fmla="*/ 671399 w 1549351"/>
              <a:gd name="connsiteY222" fmla="*/ 516378 h 1549347"/>
              <a:gd name="connsiteX223" fmla="*/ 619761 w 1549351"/>
              <a:gd name="connsiteY223" fmla="*/ 464740 h 1549347"/>
              <a:gd name="connsiteX224" fmla="*/ 671399 w 1549351"/>
              <a:gd name="connsiteY224" fmla="*/ 413102 h 1549347"/>
              <a:gd name="connsiteX225" fmla="*/ 464742 w 1549351"/>
              <a:gd name="connsiteY225" fmla="*/ 413102 h 1549347"/>
              <a:gd name="connsiteX226" fmla="*/ 516380 w 1549351"/>
              <a:gd name="connsiteY226" fmla="*/ 464740 h 1549347"/>
              <a:gd name="connsiteX227" fmla="*/ 464742 w 1549351"/>
              <a:gd name="connsiteY227" fmla="*/ 516378 h 1549347"/>
              <a:gd name="connsiteX228" fmla="*/ 413104 w 1549351"/>
              <a:gd name="connsiteY228" fmla="*/ 464740 h 1549347"/>
              <a:gd name="connsiteX229" fmla="*/ 464742 w 1549351"/>
              <a:gd name="connsiteY229" fmla="*/ 413102 h 1549347"/>
              <a:gd name="connsiteX230" fmla="*/ 258191 w 1549351"/>
              <a:gd name="connsiteY230" fmla="*/ 413102 h 1549347"/>
              <a:gd name="connsiteX231" fmla="*/ 309829 w 1549351"/>
              <a:gd name="connsiteY231" fmla="*/ 464740 h 1549347"/>
              <a:gd name="connsiteX232" fmla="*/ 258191 w 1549351"/>
              <a:gd name="connsiteY232" fmla="*/ 516378 h 1549347"/>
              <a:gd name="connsiteX233" fmla="*/ 206553 w 1549351"/>
              <a:gd name="connsiteY233" fmla="*/ 464740 h 1549347"/>
              <a:gd name="connsiteX234" fmla="*/ 258191 w 1549351"/>
              <a:gd name="connsiteY234" fmla="*/ 413102 h 1549347"/>
              <a:gd name="connsiteX235" fmla="*/ 51638 w 1549351"/>
              <a:gd name="connsiteY235" fmla="*/ 413102 h 1549347"/>
              <a:gd name="connsiteX236" fmla="*/ 103276 w 1549351"/>
              <a:gd name="connsiteY236" fmla="*/ 464740 h 1549347"/>
              <a:gd name="connsiteX237" fmla="*/ 51638 w 1549351"/>
              <a:gd name="connsiteY237" fmla="*/ 516378 h 1549347"/>
              <a:gd name="connsiteX238" fmla="*/ 0 w 1549351"/>
              <a:gd name="connsiteY238" fmla="*/ 464740 h 1549347"/>
              <a:gd name="connsiteX239" fmla="*/ 51638 w 1549351"/>
              <a:gd name="connsiteY239" fmla="*/ 413102 h 1549347"/>
              <a:gd name="connsiteX240" fmla="*/ 1497713 w 1549351"/>
              <a:gd name="connsiteY240" fmla="*/ 206551 h 1549347"/>
              <a:gd name="connsiteX241" fmla="*/ 1549351 w 1549351"/>
              <a:gd name="connsiteY241" fmla="*/ 258189 h 1549347"/>
              <a:gd name="connsiteX242" fmla="*/ 1497713 w 1549351"/>
              <a:gd name="connsiteY242" fmla="*/ 309826 h 1549347"/>
              <a:gd name="connsiteX243" fmla="*/ 1446075 w 1549351"/>
              <a:gd name="connsiteY243" fmla="*/ 258189 h 1549347"/>
              <a:gd name="connsiteX244" fmla="*/ 1497713 w 1549351"/>
              <a:gd name="connsiteY244" fmla="*/ 206551 h 1549347"/>
              <a:gd name="connsiteX245" fmla="*/ 1291160 w 1549351"/>
              <a:gd name="connsiteY245" fmla="*/ 206551 h 1549347"/>
              <a:gd name="connsiteX246" fmla="*/ 1342798 w 1549351"/>
              <a:gd name="connsiteY246" fmla="*/ 258189 h 1549347"/>
              <a:gd name="connsiteX247" fmla="*/ 1291160 w 1549351"/>
              <a:gd name="connsiteY247" fmla="*/ 309826 h 1549347"/>
              <a:gd name="connsiteX248" fmla="*/ 1239522 w 1549351"/>
              <a:gd name="connsiteY248" fmla="*/ 258189 h 1549347"/>
              <a:gd name="connsiteX249" fmla="*/ 1291160 w 1549351"/>
              <a:gd name="connsiteY249" fmla="*/ 206551 h 1549347"/>
              <a:gd name="connsiteX250" fmla="*/ 1084505 w 1549351"/>
              <a:gd name="connsiteY250" fmla="*/ 206551 h 1549347"/>
              <a:gd name="connsiteX251" fmla="*/ 1136143 w 1549351"/>
              <a:gd name="connsiteY251" fmla="*/ 258189 h 1549347"/>
              <a:gd name="connsiteX252" fmla="*/ 1084505 w 1549351"/>
              <a:gd name="connsiteY252" fmla="*/ 309826 h 1549347"/>
              <a:gd name="connsiteX253" fmla="*/ 1032867 w 1549351"/>
              <a:gd name="connsiteY253" fmla="*/ 258189 h 1549347"/>
              <a:gd name="connsiteX254" fmla="*/ 1084505 w 1549351"/>
              <a:gd name="connsiteY254" fmla="*/ 206551 h 1549347"/>
              <a:gd name="connsiteX255" fmla="*/ 877952 w 1549351"/>
              <a:gd name="connsiteY255" fmla="*/ 206551 h 1549347"/>
              <a:gd name="connsiteX256" fmla="*/ 929590 w 1549351"/>
              <a:gd name="connsiteY256" fmla="*/ 258189 h 1549347"/>
              <a:gd name="connsiteX257" fmla="*/ 877952 w 1549351"/>
              <a:gd name="connsiteY257" fmla="*/ 309826 h 1549347"/>
              <a:gd name="connsiteX258" fmla="*/ 826314 w 1549351"/>
              <a:gd name="connsiteY258" fmla="*/ 258189 h 1549347"/>
              <a:gd name="connsiteX259" fmla="*/ 877952 w 1549351"/>
              <a:gd name="connsiteY259" fmla="*/ 206551 h 1549347"/>
              <a:gd name="connsiteX260" fmla="*/ 671399 w 1549351"/>
              <a:gd name="connsiteY260" fmla="*/ 206551 h 1549347"/>
              <a:gd name="connsiteX261" fmla="*/ 723037 w 1549351"/>
              <a:gd name="connsiteY261" fmla="*/ 258189 h 1549347"/>
              <a:gd name="connsiteX262" fmla="*/ 671399 w 1549351"/>
              <a:gd name="connsiteY262" fmla="*/ 309826 h 1549347"/>
              <a:gd name="connsiteX263" fmla="*/ 619761 w 1549351"/>
              <a:gd name="connsiteY263" fmla="*/ 258189 h 1549347"/>
              <a:gd name="connsiteX264" fmla="*/ 671399 w 1549351"/>
              <a:gd name="connsiteY264" fmla="*/ 206551 h 1549347"/>
              <a:gd name="connsiteX265" fmla="*/ 464742 w 1549351"/>
              <a:gd name="connsiteY265" fmla="*/ 206551 h 1549347"/>
              <a:gd name="connsiteX266" fmla="*/ 516380 w 1549351"/>
              <a:gd name="connsiteY266" fmla="*/ 258189 h 1549347"/>
              <a:gd name="connsiteX267" fmla="*/ 464742 w 1549351"/>
              <a:gd name="connsiteY267" fmla="*/ 309826 h 1549347"/>
              <a:gd name="connsiteX268" fmla="*/ 413104 w 1549351"/>
              <a:gd name="connsiteY268" fmla="*/ 258189 h 1549347"/>
              <a:gd name="connsiteX269" fmla="*/ 464742 w 1549351"/>
              <a:gd name="connsiteY269" fmla="*/ 206551 h 1549347"/>
              <a:gd name="connsiteX270" fmla="*/ 258191 w 1549351"/>
              <a:gd name="connsiteY270" fmla="*/ 206551 h 1549347"/>
              <a:gd name="connsiteX271" fmla="*/ 309829 w 1549351"/>
              <a:gd name="connsiteY271" fmla="*/ 258189 h 1549347"/>
              <a:gd name="connsiteX272" fmla="*/ 258191 w 1549351"/>
              <a:gd name="connsiteY272" fmla="*/ 309826 h 1549347"/>
              <a:gd name="connsiteX273" fmla="*/ 206553 w 1549351"/>
              <a:gd name="connsiteY273" fmla="*/ 258189 h 1549347"/>
              <a:gd name="connsiteX274" fmla="*/ 258191 w 1549351"/>
              <a:gd name="connsiteY274" fmla="*/ 206551 h 1549347"/>
              <a:gd name="connsiteX275" fmla="*/ 51638 w 1549351"/>
              <a:gd name="connsiteY275" fmla="*/ 206551 h 1549347"/>
              <a:gd name="connsiteX276" fmla="*/ 103276 w 1549351"/>
              <a:gd name="connsiteY276" fmla="*/ 258189 h 1549347"/>
              <a:gd name="connsiteX277" fmla="*/ 51638 w 1549351"/>
              <a:gd name="connsiteY277" fmla="*/ 309826 h 1549347"/>
              <a:gd name="connsiteX278" fmla="*/ 0 w 1549351"/>
              <a:gd name="connsiteY278" fmla="*/ 258189 h 1549347"/>
              <a:gd name="connsiteX279" fmla="*/ 51638 w 1549351"/>
              <a:gd name="connsiteY279" fmla="*/ 206551 h 1549347"/>
              <a:gd name="connsiteX280" fmla="*/ 1497713 w 1549351"/>
              <a:gd name="connsiteY280" fmla="*/ 0 h 1549347"/>
              <a:gd name="connsiteX281" fmla="*/ 1549351 w 1549351"/>
              <a:gd name="connsiteY281" fmla="*/ 51638 h 1549347"/>
              <a:gd name="connsiteX282" fmla="*/ 1497713 w 1549351"/>
              <a:gd name="connsiteY282" fmla="*/ 103275 h 1549347"/>
              <a:gd name="connsiteX283" fmla="*/ 1446075 w 1549351"/>
              <a:gd name="connsiteY283" fmla="*/ 51638 h 1549347"/>
              <a:gd name="connsiteX284" fmla="*/ 1497713 w 1549351"/>
              <a:gd name="connsiteY284" fmla="*/ 0 h 1549347"/>
              <a:gd name="connsiteX285" fmla="*/ 1291160 w 1549351"/>
              <a:gd name="connsiteY285" fmla="*/ 0 h 1549347"/>
              <a:gd name="connsiteX286" fmla="*/ 1342798 w 1549351"/>
              <a:gd name="connsiteY286" fmla="*/ 51638 h 1549347"/>
              <a:gd name="connsiteX287" fmla="*/ 1291160 w 1549351"/>
              <a:gd name="connsiteY287" fmla="*/ 103275 h 1549347"/>
              <a:gd name="connsiteX288" fmla="*/ 1239522 w 1549351"/>
              <a:gd name="connsiteY288" fmla="*/ 51638 h 1549347"/>
              <a:gd name="connsiteX289" fmla="*/ 1291160 w 1549351"/>
              <a:gd name="connsiteY289" fmla="*/ 0 h 1549347"/>
              <a:gd name="connsiteX290" fmla="*/ 1084505 w 1549351"/>
              <a:gd name="connsiteY290" fmla="*/ 0 h 1549347"/>
              <a:gd name="connsiteX291" fmla="*/ 1136143 w 1549351"/>
              <a:gd name="connsiteY291" fmla="*/ 51638 h 1549347"/>
              <a:gd name="connsiteX292" fmla="*/ 1084505 w 1549351"/>
              <a:gd name="connsiteY292" fmla="*/ 103275 h 1549347"/>
              <a:gd name="connsiteX293" fmla="*/ 1032867 w 1549351"/>
              <a:gd name="connsiteY293" fmla="*/ 51638 h 1549347"/>
              <a:gd name="connsiteX294" fmla="*/ 1084505 w 1549351"/>
              <a:gd name="connsiteY294" fmla="*/ 0 h 1549347"/>
              <a:gd name="connsiteX295" fmla="*/ 877952 w 1549351"/>
              <a:gd name="connsiteY295" fmla="*/ 0 h 1549347"/>
              <a:gd name="connsiteX296" fmla="*/ 929590 w 1549351"/>
              <a:gd name="connsiteY296" fmla="*/ 51638 h 1549347"/>
              <a:gd name="connsiteX297" fmla="*/ 877952 w 1549351"/>
              <a:gd name="connsiteY297" fmla="*/ 103275 h 1549347"/>
              <a:gd name="connsiteX298" fmla="*/ 826314 w 1549351"/>
              <a:gd name="connsiteY298" fmla="*/ 51638 h 1549347"/>
              <a:gd name="connsiteX299" fmla="*/ 877952 w 1549351"/>
              <a:gd name="connsiteY299" fmla="*/ 0 h 1549347"/>
              <a:gd name="connsiteX300" fmla="*/ 671399 w 1549351"/>
              <a:gd name="connsiteY300" fmla="*/ 0 h 1549347"/>
              <a:gd name="connsiteX301" fmla="*/ 723037 w 1549351"/>
              <a:gd name="connsiteY301" fmla="*/ 51638 h 1549347"/>
              <a:gd name="connsiteX302" fmla="*/ 671399 w 1549351"/>
              <a:gd name="connsiteY302" fmla="*/ 103275 h 1549347"/>
              <a:gd name="connsiteX303" fmla="*/ 619761 w 1549351"/>
              <a:gd name="connsiteY303" fmla="*/ 51638 h 1549347"/>
              <a:gd name="connsiteX304" fmla="*/ 671399 w 1549351"/>
              <a:gd name="connsiteY304" fmla="*/ 0 h 1549347"/>
              <a:gd name="connsiteX305" fmla="*/ 464742 w 1549351"/>
              <a:gd name="connsiteY305" fmla="*/ 0 h 1549347"/>
              <a:gd name="connsiteX306" fmla="*/ 516380 w 1549351"/>
              <a:gd name="connsiteY306" fmla="*/ 51638 h 1549347"/>
              <a:gd name="connsiteX307" fmla="*/ 464742 w 1549351"/>
              <a:gd name="connsiteY307" fmla="*/ 103275 h 1549347"/>
              <a:gd name="connsiteX308" fmla="*/ 413104 w 1549351"/>
              <a:gd name="connsiteY308" fmla="*/ 51638 h 1549347"/>
              <a:gd name="connsiteX309" fmla="*/ 464742 w 1549351"/>
              <a:gd name="connsiteY309" fmla="*/ 0 h 1549347"/>
              <a:gd name="connsiteX310" fmla="*/ 258191 w 1549351"/>
              <a:gd name="connsiteY310" fmla="*/ 0 h 1549347"/>
              <a:gd name="connsiteX311" fmla="*/ 309829 w 1549351"/>
              <a:gd name="connsiteY311" fmla="*/ 51638 h 1549347"/>
              <a:gd name="connsiteX312" fmla="*/ 258191 w 1549351"/>
              <a:gd name="connsiteY312" fmla="*/ 103275 h 1549347"/>
              <a:gd name="connsiteX313" fmla="*/ 206553 w 1549351"/>
              <a:gd name="connsiteY313" fmla="*/ 51638 h 1549347"/>
              <a:gd name="connsiteX314" fmla="*/ 258191 w 1549351"/>
              <a:gd name="connsiteY314" fmla="*/ 0 h 1549347"/>
              <a:gd name="connsiteX315" fmla="*/ 51638 w 1549351"/>
              <a:gd name="connsiteY315" fmla="*/ 0 h 1549347"/>
              <a:gd name="connsiteX316" fmla="*/ 103276 w 1549351"/>
              <a:gd name="connsiteY316" fmla="*/ 51638 h 1549347"/>
              <a:gd name="connsiteX317" fmla="*/ 51638 w 1549351"/>
              <a:gd name="connsiteY317" fmla="*/ 103275 h 1549347"/>
              <a:gd name="connsiteX318" fmla="*/ 0 w 1549351"/>
              <a:gd name="connsiteY318" fmla="*/ 51638 h 1549347"/>
              <a:gd name="connsiteX319" fmla="*/ 51638 w 1549351"/>
              <a:gd name="connsiteY319" fmla="*/ 0 h 1549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549351" h="1549347">
                <a:moveTo>
                  <a:pt x="1497713" y="1446072"/>
                </a:moveTo>
                <a:cubicBezTo>
                  <a:pt x="1526232" y="1446072"/>
                  <a:pt x="1549351" y="1469192"/>
                  <a:pt x="1549351" y="1497710"/>
                </a:cubicBezTo>
                <a:cubicBezTo>
                  <a:pt x="1549351" y="1526229"/>
                  <a:pt x="1526232" y="1549347"/>
                  <a:pt x="1497713" y="1549347"/>
                </a:cubicBezTo>
                <a:cubicBezTo>
                  <a:pt x="1469195" y="1549347"/>
                  <a:pt x="1446075" y="1526229"/>
                  <a:pt x="1446075" y="1497710"/>
                </a:cubicBezTo>
                <a:cubicBezTo>
                  <a:pt x="1446075" y="1469192"/>
                  <a:pt x="1469195" y="1446072"/>
                  <a:pt x="1497713" y="1446072"/>
                </a:cubicBezTo>
                <a:close/>
                <a:moveTo>
                  <a:pt x="1291160" y="1446072"/>
                </a:moveTo>
                <a:cubicBezTo>
                  <a:pt x="1319679" y="1446072"/>
                  <a:pt x="1342798" y="1469192"/>
                  <a:pt x="1342798" y="1497710"/>
                </a:cubicBezTo>
                <a:cubicBezTo>
                  <a:pt x="1342798" y="1526229"/>
                  <a:pt x="1319679" y="1549347"/>
                  <a:pt x="1291160" y="1549347"/>
                </a:cubicBezTo>
                <a:cubicBezTo>
                  <a:pt x="1262642" y="1549347"/>
                  <a:pt x="1239522" y="1526229"/>
                  <a:pt x="1239522" y="1497710"/>
                </a:cubicBezTo>
                <a:cubicBezTo>
                  <a:pt x="1239522" y="1469192"/>
                  <a:pt x="1262642" y="1446072"/>
                  <a:pt x="1291160" y="1446072"/>
                </a:cubicBezTo>
                <a:close/>
                <a:moveTo>
                  <a:pt x="1084505" y="1446072"/>
                </a:moveTo>
                <a:cubicBezTo>
                  <a:pt x="1113024" y="1446072"/>
                  <a:pt x="1136143" y="1469192"/>
                  <a:pt x="1136143" y="1497710"/>
                </a:cubicBezTo>
                <a:cubicBezTo>
                  <a:pt x="1136143" y="1526229"/>
                  <a:pt x="1113024" y="1549347"/>
                  <a:pt x="1084505" y="1549347"/>
                </a:cubicBezTo>
                <a:cubicBezTo>
                  <a:pt x="1055987" y="1549347"/>
                  <a:pt x="1032867" y="1526229"/>
                  <a:pt x="1032867" y="1497710"/>
                </a:cubicBezTo>
                <a:cubicBezTo>
                  <a:pt x="1032867" y="1469192"/>
                  <a:pt x="1055987" y="1446072"/>
                  <a:pt x="1084505" y="1446072"/>
                </a:cubicBezTo>
                <a:close/>
                <a:moveTo>
                  <a:pt x="877952" y="1446072"/>
                </a:moveTo>
                <a:cubicBezTo>
                  <a:pt x="906471" y="1446072"/>
                  <a:pt x="929590" y="1469192"/>
                  <a:pt x="929590" y="1497710"/>
                </a:cubicBezTo>
                <a:cubicBezTo>
                  <a:pt x="929590" y="1526229"/>
                  <a:pt x="906471" y="1549347"/>
                  <a:pt x="877952" y="1549347"/>
                </a:cubicBezTo>
                <a:cubicBezTo>
                  <a:pt x="849434" y="1549347"/>
                  <a:pt x="826314" y="1526229"/>
                  <a:pt x="826314" y="1497710"/>
                </a:cubicBezTo>
                <a:cubicBezTo>
                  <a:pt x="826314" y="1469192"/>
                  <a:pt x="849434" y="1446072"/>
                  <a:pt x="877952" y="1446072"/>
                </a:cubicBezTo>
                <a:close/>
                <a:moveTo>
                  <a:pt x="671399" y="1446072"/>
                </a:moveTo>
                <a:cubicBezTo>
                  <a:pt x="699918" y="1446072"/>
                  <a:pt x="723037" y="1469192"/>
                  <a:pt x="723037" y="1497710"/>
                </a:cubicBezTo>
                <a:cubicBezTo>
                  <a:pt x="723037" y="1526229"/>
                  <a:pt x="699918" y="1549347"/>
                  <a:pt x="671399" y="1549347"/>
                </a:cubicBezTo>
                <a:cubicBezTo>
                  <a:pt x="642881" y="1549347"/>
                  <a:pt x="619761" y="1526229"/>
                  <a:pt x="619761" y="1497710"/>
                </a:cubicBezTo>
                <a:cubicBezTo>
                  <a:pt x="619761" y="1469192"/>
                  <a:pt x="642881" y="1446072"/>
                  <a:pt x="671399" y="1446072"/>
                </a:cubicBezTo>
                <a:close/>
                <a:moveTo>
                  <a:pt x="464742" y="1446072"/>
                </a:moveTo>
                <a:cubicBezTo>
                  <a:pt x="493261" y="1446072"/>
                  <a:pt x="516380" y="1469192"/>
                  <a:pt x="516380" y="1497710"/>
                </a:cubicBezTo>
                <a:cubicBezTo>
                  <a:pt x="516380" y="1526229"/>
                  <a:pt x="493261" y="1549347"/>
                  <a:pt x="464742" y="1549347"/>
                </a:cubicBezTo>
                <a:cubicBezTo>
                  <a:pt x="436224" y="1549347"/>
                  <a:pt x="413104" y="1526229"/>
                  <a:pt x="413104" y="1497710"/>
                </a:cubicBezTo>
                <a:cubicBezTo>
                  <a:pt x="413104" y="1469192"/>
                  <a:pt x="436224" y="1446072"/>
                  <a:pt x="464742" y="1446072"/>
                </a:cubicBezTo>
                <a:close/>
                <a:moveTo>
                  <a:pt x="258191" y="1446072"/>
                </a:moveTo>
                <a:cubicBezTo>
                  <a:pt x="286710" y="1446072"/>
                  <a:pt x="309829" y="1469192"/>
                  <a:pt x="309829" y="1497710"/>
                </a:cubicBezTo>
                <a:cubicBezTo>
                  <a:pt x="309829" y="1526229"/>
                  <a:pt x="286710" y="1549347"/>
                  <a:pt x="258191" y="1549347"/>
                </a:cubicBezTo>
                <a:cubicBezTo>
                  <a:pt x="229673" y="1549347"/>
                  <a:pt x="206553" y="1526229"/>
                  <a:pt x="206553" y="1497710"/>
                </a:cubicBezTo>
                <a:cubicBezTo>
                  <a:pt x="206553" y="1469192"/>
                  <a:pt x="229673" y="1446072"/>
                  <a:pt x="258191" y="1446072"/>
                </a:cubicBezTo>
                <a:close/>
                <a:moveTo>
                  <a:pt x="51638" y="1446072"/>
                </a:moveTo>
                <a:cubicBezTo>
                  <a:pt x="80157" y="1446072"/>
                  <a:pt x="103276" y="1469192"/>
                  <a:pt x="103276" y="1497710"/>
                </a:cubicBezTo>
                <a:cubicBezTo>
                  <a:pt x="103276" y="1526229"/>
                  <a:pt x="80157" y="1549347"/>
                  <a:pt x="51638" y="1549347"/>
                </a:cubicBezTo>
                <a:cubicBezTo>
                  <a:pt x="23120" y="1549347"/>
                  <a:pt x="0" y="1526229"/>
                  <a:pt x="0" y="1497710"/>
                </a:cubicBezTo>
                <a:cubicBezTo>
                  <a:pt x="0" y="1469192"/>
                  <a:pt x="23120" y="1446072"/>
                  <a:pt x="51638" y="1446072"/>
                </a:cubicBezTo>
                <a:close/>
                <a:moveTo>
                  <a:pt x="1497713" y="1239521"/>
                </a:moveTo>
                <a:cubicBezTo>
                  <a:pt x="1526232" y="1239521"/>
                  <a:pt x="1549351" y="1262641"/>
                  <a:pt x="1549351" y="1291159"/>
                </a:cubicBezTo>
                <a:cubicBezTo>
                  <a:pt x="1549351" y="1319678"/>
                  <a:pt x="1526232" y="1342796"/>
                  <a:pt x="1497713" y="1342796"/>
                </a:cubicBezTo>
                <a:cubicBezTo>
                  <a:pt x="1469195" y="1342796"/>
                  <a:pt x="1446075" y="1319678"/>
                  <a:pt x="1446075" y="1291159"/>
                </a:cubicBezTo>
                <a:cubicBezTo>
                  <a:pt x="1446075" y="1262641"/>
                  <a:pt x="1469195" y="1239521"/>
                  <a:pt x="1497713" y="1239521"/>
                </a:cubicBezTo>
                <a:close/>
                <a:moveTo>
                  <a:pt x="1291160" y="1239521"/>
                </a:moveTo>
                <a:cubicBezTo>
                  <a:pt x="1319679" y="1239521"/>
                  <a:pt x="1342798" y="1262641"/>
                  <a:pt x="1342798" y="1291159"/>
                </a:cubicBezTo>
                <a:cubicBezTo>
                  <a:pt x="1342798" y="1319678"/>
                  <a:pt x="1319679" y="1342796"/>
                  <a:pt x="1291160" y="1342796"/>
                </a:cubicBezTo>
                <a:cubicBezTo>
                  <a:pt x="1262642" y="1342796"/>
                  <a:pt x="1239522" y="1319678"/>
                  <a:pt x="1239522" y="1291159"/>
                </a:cubicBezTo>
                <a:cubicBezTo>
                  <a:pt x="1239522" y="1262641"/>
                  <a:pt x="1262642" y="1239521"/>
                  <a:pt x="1291160" y="1239521"/>
                </a:cubicBezTo>
                <a:close/>
                <a:moveTo>
                  <a:pt x="1084505" y="1239521"/>
                </a:moveTo>
                <a:cubicBezTo>
                  <a:pt x="1113024" y="1239521"/>
                  <a:pt x="1136143" y="1262641"/>
                  <a:pt x="1136143" y="1291159"/>
                </a:cubicBezTo>
                <a:cubicBezTo>
                  <a:pt x="1136143" y="1319678"/>
                  <a:pt x="1113024" y="1342796"/>
                  <a:pt x="1084505" y="1342796"/>
                </a:cubicBezTo>
                <a:cubicBezTo>
                  <a:pt x="1055987" y="1342796"/>
                  <a:pt x="1032867" y="1319678"/>
                  <a:pt x="1032867" y="1291159"/>
                </a:cubicBezTo>
                <a:cubicBezTo>
                  <a:pt x="1032867" y="1262641"/>
                  <a:pt x="1055987" y="1239521"/>
                  <a:pt x="1084505" y="1239521"/>
                </a:cubicBezTo>
                <a:close/>
                <a:moveTo>
                  <a:pt x="877952" y="1239521"/>
                </a:moveTo>
                <a:cubicBezTo>
                  <a:pt x="906471" y="1239521"/>
                  <a:pt x="929590" y="1262641"/>
                  <a:pt x="929590" y="1291159"/>
                </a:cubicBezTo>
                <a:cubicBezTo>
                  <a:pt x="929590" y="1319678"/>
                  <a:pt x="906471" y="1342796"/>
                  <a:pt x="877952" y="1342796"/>
                </a:cubicBezTo>
                <a:cubicBezTo>
                  <a:pt x="849434" y="1342796"/>
                  <a:pt x="826314" y="1319678"/>
                  <a:pt x="826314" y="1291159"/>
                </a:cubicBezTo>
                <a:cubicBezTo>
                  <a:pt x="826314" y="1262641"/>
                  <a:pt x="849434" y="1239521"/>
                  <a:pt x="877952" y="1239521"/>
                </a:cubicBezTo>
                <a:close/>
                <a:moveTo>
                  <a:pt x="671399" y="1239521"/>
                </a:moveTo>
                <a:cubicBezTo>
                  <a:pt x="699918" y="1239521"/>
                  <a:pt x="723037" y="1262641"/>
                  <a:pt x="723037" y="1291159"/>
                </a:cubicBezTo>
                <a:cubicBezTo>
                  <a:pt x="723037" y="1319678"/>
                  <a:pt x="699918" y="1342796"/>
                  <a:pt x="671399" y="1342796"/>
                </a:cubicBezTo>
                <a:cubicBezTo>
                  <a:pt x="642881" y="1342796"/>
                  <a:pt x="619761" y="1319678"/>
                  <a:pt x="619761" y="1291159"/>
                </a:cubicBezTo>
                <a:cubicBezTo>
                  <a:pt x="619761" y="1262641"/>
                  <a:pt x="642881" y="1239521"/>
                  <a:pt x="671399" y="1239521"/>
                </a:cubicBezTo>
                <a:close/>
                <a:moveTo>
                  <a:pt x="464742" y="1239521"/>
                </a:moveTo>
                <a:cubicBezTo>
                  <a:pt x="493261" y="1239521"/>
                  <a:pt x="516380" y="1262641"/>
                  <a:pt x="516380" y="1291159"/>
                </a:cubicBezTo>
                <a:cubicBezTo>
                  <a:pt x="516380" y="1319678"/>
                  <a:pt x="493261" y="1342796"/>
                  <a:pt x="464742" y="1342796"/>
                </a:cubicBezTo>
                <a:cubicBezTo>
                  <a:pt x="436224" y="1342796"/>
                  <a:pt x="413104" y="1319678"/>
                  <a:pt x="413104" y="1291159"/>
                </a:cubicBezTo>
                <a:cubicBezTo>
                  <a:pt x="413104" y="1262641"/>
                  <a:pt x="436224" y="1239521"/>
                  <a:pt x="464742" y="1239521"/>
                </a:cubicBezTo>
                <a:close/>
                <a:moveTo>
                  <a:pt x="258191" y="1239521"/>
                </a:moveTo>
                <a:cubicBezTo>
                  <a:pt x="286710" y="1239521"/>
                  <a:pt x="309829" y="1262641"/>
                  <a:pt x="309829" y="1291159"/>
                </a:cubicBezTo>
                <a:cubicBezTo>
                  <a:pt x="309829" y="1319678"/>
                  <a:pt x="286710" y="1342796"/>
                  <a:pt x="258191" y="1342796"/>
                </a:cubicBezTo>
                <a:cubicBezTo>
                  <a:pt x="229673" y="1342796"/>
                  <a:pt x="206553" y="1319678"/>
                  <a:pt x="206553" y="1291159"/>
                </a:cubicBezTo>
                <a:cubicBezTo>
                  <a:pt x="206553" y="1262641"/>
                  <a:pt x="229673" y="1239521"/>
                  <a:pt x="258191" y="1239521"/>
                </a:cubicBezTo>
                <a:close/>
                <a:moveTo>
                  <a:pt x="51638" y="1239521"/>
                </a:moveTo>
                <a:cubicBezTo>
                  <a:pt x="80157" y="1239521"/>
                  <a:pt x="103276" y="1262641"/>
                  <a:pt x="103276" y="1291159"/>
                </a:cubicBezTo>
                <a:cubicBezTo>
                  <a:pt x="103276" y="1319678"/>
                  <a:pt x="80157" y="1342796"/>
                  <a:pt x="51638" y="1342796"/>
                </a:cubicBezTo>
                <a:cubicBezTo>
                  <a:pt x="23120" y="1342796"/>
                  <a:pt x="0" y="1319678"/>
                  <a:pt x="0" y="1291159"/>
                </a:cubicBezTo>
                <a:cubicBezTo>
                  <a:pt x="0" y="1262641"/>
                  <a:pt x="23120" y="1239521"/>
                  <a:pt x="51638" y="1239521"/>
                </a:cubicBezTo>
                <a:close/>
                <a:moveTo>
                  <a:pt x="1497713" y="1032862"/>
                </a:moveTo>
                <a:cubicBezTo>
                  <a:pt x="1526232" y="1032862"/>
                  <a:pt x="1549351" y="1055982"/>
                  <a:pt x="1549351" y="1084500"/>
                </a:cubicBezTo>
                <a:cubicBezTo>
                  <a:pt x="1549351" y="1113019"/>
                  <a:pt x="1526232" y="1136139"/>
                  <a:pt x="1497713" y="1136139"/>
                </a:cubicBezTo>
                <a:cubicBezTo>
                  <a:pt x="1469195" y="1136139"/>
                  <a:pt x="1446075" y="1113019"/>
                  <a:pt x="1446075" y="1084500"/>
                </a:cubicBezTo>
                <a:cubicBezTo>
                  <a:pt x="1446075" y="1055982"/>
                  <a:pt x="1469195" y="1032862"/>
                  <a:pt x="1497713" y="1032862"/>
                </a:cubicBezTo>
                <a:close/>
                <a:moveTo>
                  <a:pt x="1291160" y="1032862"/>
                </a:moveTo>
                <a:cubicBezTo>
                  <a:pt x="1319679" y="1032862"/>
                  <a:pt x="1342798" y="1055982"/>
                  <a:pt x="1342798" y="1084500"/>
                </a:cubicBezTo>
                <a:cubicBezTo>
                  <a:pt x="1342798" y="1113019"/>
                  <a:pt x="1319679" y="1136139"/>
                  <a:pt x="1291160" y="1136139"/>
                </a:cubicBezTo>
                <a:cubicBezTo>
                  <a:pt x="1262642" y="1136139"/>
                  <a:pt x="1239522" y="1113019"/>
                  <a:pt x="1239522" y="1084500"/>
                </a:cubicBezTo>
                <a:cubicBezTo>
                  <a:pt x="1239522" y="1055982"/>
                  <a:pt x="1262642" y="1032862"/>
                  <a:pt x="1291160" y="1032862"/>
                </a:cubicBezTo>
                <a:close/>
                <a:moveTo>
                  <a:pt x="1084505" y="1032862"/>
                </a:moveTo>
                <a:cubicBezTo>
                  <a:pt x="1113024" y="1032862"/>
                  <a:pt x="1136143" y="1055982"/>
                  <a:pt x="1136143" y="1084500"/>
                </a:cubicBezTo>
                <a:cubicBezTo>
                  <a:pt x="1136143" y="1113019"/>
                  <a:pt x="1113024" y="1136139"/>
                  <a:pt x="1084505" y="1136139"/>
                </a:cubicBezTo>
                <a:cubicBezTo>
                  <a:pt x="1055987" y="1136139"/>
                  <a:pt x="1032867" y="1113019"/>
                  <a:pt x="1032867" y="1084500"/>
                </a:cubicBezTo>
                <a:cubicBezTo>
                  <a:pt x="1032867" y="1055982"/>
                  <a:pt x="1055987" y="1032862"/>
                  <a:pt x="1084505" y="1032862"/>
                </a:cubicBezTo>
                <a:close/>
                <a:moveTo>
                  <a:pt x="877952" y="1032862"/>
                </a:moveTo>
                <a:cubicBezTo>
                  <a:pt x="906471" y="1032862"/>
                  <a:pt x="929590" y="1055982"/>
                  <a:pt x="929590" y="1084500"/>
                </a:cubicBezTo>
                <a:cubicBezTo>
                  <a:pt x="929590" y="1113019"/>
                  <a:pt x="906471" y="1136139"/>
                  <a:pt x="877952" y="1136139"/>
                </a:cubicBezTo>
                <a:cubicBezTo>
                  <a:pt x="849434" y="1136139"/>
                  <a:pt x="826314" y="1113019"/>
                  <a:pt x="826314" y="1084500"/>
                </a:cubicBezTo>
                <a:cubicBezTo>
                  <a:pt x="826314" y="1055982"/>
                  <a:pt x="849434" y="1032862"/>
                  <a:pt x="877952" y="1032862"/>
                </a:cubicBezTo>
                <a:close/>
                <a:moveTo>
                  <a:pt x="671399" y="1032862"/>
                </a:moveTo>
                <a:cubicBezTo>
                  <a:pt x="699918" y="1032862"/>
                  <a:pt x="723037" y="1055982"/>
                  <a:pt x="723037" y="1084500"/>
                </a:cubicBezTo>
                <a:cubicBezTo>
                  <a:pt x="723037" y="1113019"/>
                  <a:pt x="699918" y="1136139"/>
                  <a:pt x="671399" y="1136139"/>
                </a:cubicBezTo>
                <a:cubicBezTo>
                  <a:pt x="642881" y="1136139"/>
                  <a:pt x="619761" y="1113019"/>
                  <a:pt x="619761" y="1084500"/>
                </a:cubicBezTo>
                <a:cubicBezTo>
                  <a:pt x="619761" y="1055982"/>
                  <a:pt x="642881" y="1032862"/>
                  <a:pt x="671399" y="1032862"/>
                </a:cubicBezTo>
                <a:close/>
                <a:moveTo>
                  <a:pt x="464742" y="1032862"/>
                </a:moveTo>
                <a:cubicBezTo>
                  <a:pt x="493261" y="1032862"/>
                  <a:pt x="516380" y="1055982"/>
                  <a:pt x="516380" y="1084500"/>
                </a:cubicBezTo>
                <a:cubicBezTo>
                  <a:pt x="516380" y="1113019"/>
                  <a:pt x="493261" y="1136139"/>
                  <a:pt x="464742" y="1136139"/>
                </a:cubicBezTo>
                <a:cubicBezTo>
                  <a:pt x="436224" y="1136139"/>
                  <a:pt x="413104" y="1113019"/>
                  <a:pt x="413104" y="1084500"/>
                </a:cubicBezTo>
                <a:cubicBezTo>
                  <a:pt x="413104" y="1055982"/>
                  <a:pt x="436224" y="1032862"/>
                  <a:pt x="464742" y="1032862"/>
                </a:cubicBezTo>
                <a:close/>
                <a:moveTo>
                  <a:pt x="258191" y="1032862"/>
                </a:moveTo>
                <a:cubicBezTo>
                  <a:pt x="286710" y="1032862"/>
                  <a:pt x="309829" y="1055982"/>
                  <a:pt x="309829" y="1084500"/>
                </a:cubicBezTo>
                <a:cubicBezTo>
                  <a:pt x="309829" y="1113019"/>
                  <a:pt x="286710" y="1136139"/>
                  <a:pt x="258191" y="1136139"/>
                </a:cubicBezTo>
                <a:cubicBezTo>
                  <a:pt x="229673" y="1136139"/>
                  <a:pt x="206553" y="1113019"/>
                  <a:pt x="206553" y="1084500"/>
                </a:cubicBezTo>
                <a:cubicBezTo>
                  <a:pt x="206553" y="1055982"/>
                  <a:pt x="229673" y="1032862"/>
                  <a:pt x="258191" y="1032862"/>
                </a:cubicBezTo>
                <a:close/>
                <a:moveTo>
                  <a:pt x="51638" y="1032862"/>
                </a:moveTo>
                <a:cubicBezTo>
                  <a:pt x="80157" y="1032862"/>
                  <a:pt x="103276" y="1055982"/>
                  <a:pt x="103276" y="1084500"/>
                </a:cubicBezTo>
                <a:cubicBezTo>
                  <a:pt x="103276" y="1113019"/>
                  <a:pt x="80157" y="1136139"/>
                  <a:pt x="51638" y="1136139"/>
                </a:cubicBezTo>
                <a:cubicBezTo>
                  <a:pt x="23120" y="1136139"/>
                  <a:pt x="0" y="1113019"/>
                  <a:pt x="0" y="1084500"/>
                </a:cubicBezTo>
                <a:cubicBezTo>
                  <a:pt x="0" y="1055982"/>
                  <a:pt x="23120" y="1032862"/>
                  <a:pt x="51638" y="1032862"/>
                </a:cubicBezTo>
                <a:close/>
                <a:moveTo>
                  <a:pt x="1497713" y="826311"/>
                </a:moveTo>
                <a:cubicBezTo>
                  <a:pt x="1526232" y="826311"/>
                  <a:pt x="1549351" y="849431"/>
                  <a:pt x="1549351" y="877949"/>
                </a:cubicBezTo>
                <a:cubicBezTo>
                  <a:pt x="1549351" y="906468"/>
                  <a:pt x="1526232" y="929586"/>
                  <a:pt x="1497713" y="929586"/>
                </a:cubicBezTo>
                <a:cubicBezTo>
                  <a:pt x="1469195" y="929586"/>
                  <a:pt x="1446075" y="906468"/>
                  <a:pt x="1446075" y="877949"/>
                </a:cubicBezTo>
                <a:cubicBezTo>
                  <a:pt x="1446075" y="849431"/>
                  <a:pt x="1469195" y="826311"/>
                  <a:pt x="1497713" y="826311"/>
                </a:cubicBezTo>
                <a:close/>
                <a:moveTo>
                  <a:pt x="1291160" y="826311"/>
                </a:moveTo>
                <a:cubicBezTo>
                  <a:pt x="1319679" y="826311"/>
                  <a:pt x="1342798" y="849431"/>
                  <a:pt x="1342798" y="877949"/>
                </a:cubicBezTo>
                <a:cubicBezTo>
                  <a:pt x="1342798" y="906468"/>
                  <a:pt x="1319679" y="929586"/>
                  <a:pt x="1291160" y="929586"/>
                </a:cubicBezTo>
                <a:cubicBezTo>
                  <a:pt x="1262642" y="929586"/>
                  <a:pt x="1239522" y="906468"/>
                  <a:pt x="1239522" y="877949"/>
                </a:cubicBezTo>
                <a:cubicBezTo>
                  <a:pt x="1239522" y="849431"/>
                  <a:pt x="1262642" y="826311"/>
                  <a:pt x="1291160" y="826311"/>
                </a:cubicBezTo>
                <a:close/>
                <a:moveTo>
                  <a:pt x="1084505" y="826311"/>
                </a:moveTo>
                <a:cubicBezTo>
                  <a:pt x="1113024" y="826311"/>
                  <a:pt x="1136143" y="849431"/>
                  <a:pt x="1136143" y="877949"/>
                </a:cubicBezTo>
                <a:cubicBezTo>
                  <a:pt x="1136143" y="906468"/>
                  <a:pt x="1113024" y="929586"/>
                  <a:pt x="1084505" y="929586"/>
                </a:cubicBezTo>
                <a:cubicBezTo>
                  <a:pt x="1055987" y="929586"/>
                  <a:pt x="1032867" y="906468"/>
                  <a:pt x="1032867" y="877949"/>
                </a:cubicBezTo>
                <a:cubicBezTo>
                  <a:pt x="1032867" y="849431"/>
                  <a:pt x="1055987" y="826311"/>
                  <a:pt x="1084505" y="826311"/>
                </a:cubicBezTo>
                <a:close/>
                <a:moveTo>
                  <a:pt x="877952" y="826311"/>
                </a:moveTo>
                <a:cubicBezTo>
                  <a:pt x="906471" y="826311"/>
                  <a:pt x="929590" y="849431"/>
                  <a:pt x="929590" y="877949"/>
                </a:cubicBezTo>
                <a:cubicBezTo>
                  <a:pt x="929590" y="906468"/>
                  <a:pt x="906471" y="929586"/>
                  <a:pt x="877952" y="929586"/>
                </a:cubicBezTo>
                <a:cubicBezTo>
                  <a:pt x="849434" y="929586"/>
                  <a:pt x="826314" y="906468"/>
                  <a:pt x="826314" y="877949"/>
                </a:cubicBezTo>
                <a:cubicBezTo>
                  <a:pt x="826314" y="849431"/>
                  <a:pt x="849434" y="826311"/>
                  <a:pt x="877952" y="826311"/>
                </a:cubicBezTo>
                <a:close/>
                <a:moveTo>
                  <a:pt x="671399" y="826311"/>
                </a:moveTo>
                <a:cubicBezTo>
                  <a:pt x="699918" y="826311"/>
                  <a:pt x="723037" y="849431"/>
                  <a:pt x="723037" y="877949"/>
                </a:cubicBezTo>
                <a:cubicBezTo>
                  <a:pt x="723037" y="906468"/>
                  <a:pt x="699918" y="929586"/>
                  <a:pt x="671399" y="929586"/>
                </a:cubicBezTo>
                <a:cubicBezTo>
                  <a:pt x="642881" y="929586"/>
                  <a:pt x="619761" y="906468"/>
                  <a:pt x="619761" y="877949"/>
                </a:cubicBezTo>
                <a:cubicBezTo>
                  <a:pt x="619761" y="849431"/>
                  <a:pt x="642881" y="826311"/>
                  <a:pt x="671399" y="826311"/>
                </a:cubicBezTo>
                <a:close/>
                <a:moveTo>
                  <a:pt x="464742" y="826311"/>
                </a:moveTo>
                <a:cubicBezTo>
                  <a:pt x="493261" y="826311"/>
                  <a:pt x="516380" y="849431"/>
                  <a:pt x="516380" y="877949"/>
                </a:cubicBezTo>
                <a:cubicBezTo>
                  <a:pt x="516380" y="906468"/>
                  <a:pt x="493261" y="929586"/>
                  <a:pt x="464742" y="929586"/>
                </a:cubicBezTo>
                <a:cubicBezTo>
                  <a:pt x="436224" y="929586"/>
                  <a:pt x="413104" y="906468"/>
                  <a:pt x="413104" y="877949"/>
                </a:cubicBezTo>
                <a:cubicBezTo>
                  <a:pt x="413104" y="849431"/>
                  <a:pt x="436224" y="826311"/>
                  <a:pt x="464742" y="826311"/>
                </a:cubicBezTo>
                <a:close/>
                <a:moveTo>
                  <a:pt x="258191" y="826311"/>
                </a:moveTo>
                <a:cubicBezTo>
                  <a:pt x="286710" y="826311"/>
                  <a:pt x="309829" y="849431"/>
                  <a:pt x="309829" y="877949"/>
                </a:cubicBezTo>
                <a:cubicBezTo>
                  <a:pt x="309829" y="906468"/>
                  <a:pt x="286710" y="929586"/>
                  <a:pt x="258191" y="929586"/>
                </a:cubicBezTo>
                <a:cubicBezTo>
                  <a:pt x="229673" y="929586"/>
                  <a:pt x="206553" y="906468"/>
                  <a:pt x="206553" y="877949"/>
                </a:cubicBezTo>
                <a:cubicBezTo>
                  <a:pt x="206553" y="849431"/>
                  <a:pt x="229673" y="826311"/>
                  <a:pt x="258191" y="826311"/>
                </a:cubicBezTo>
                <a:close/>
                <a:moveTo>
                  <a:pt x="51638" y="826311"/>
                </a:moveTo>
                <a:cubicBezTo>
                  <a:pt x="80157" y="826311"/>
                  <a:pt x="103276" y="849431"/>
                  <a:pt x="103276" y="877949"/>
                </a:cubicBezTo>
                <a:cubicBezTo>
                  <a:pt x="103276" y="906468"/>
                  <a:pt x="80157" y="929586"/>
                  <a:pt x="51638" y="929586"/>
                </a:cubicBezTo>
                <a:cubicBezTo>
                  <a:pt x="23120" y="929586"/>
                  <a:pt x="0" y="906468"/>
                  <a:pt x="0" y="877949"/>
                </a:cubicBezTo>
                <a:cubicBezTo>
                  <a:pt x="0" y="849431"/>
                  <a:pt x="23120" y="826311"/>
                  <a:pt x="51638" y="826311"/>
                </a:cubicBezTo>
                <a:close/>
                <a:moveTo>
                  <a:pt x="1497713" y="619760"/>
                </a:moveTo>
                <a:cubicBezTo>
                  <a:pt x="1526232" y="619760"/>
                  <a:pt x="1549351" y="642880"/>
                  <a:pt x="1549351" y="671398"/>
                </a:cubicBezTo>
                <a:cubicBezTo>
                  <a:pt x="1549351" y="699917"/>
                  <a:pt x="1526232" y="723035"/>
                  <a:pt x="1497713" y="723035"/>
                </a:cubicBezTo>
                <a:cubicBezTo>
                  <a:pt x="1469195" y="723035"/>
                  <a:pt x="1446075" y="699917"/>
                  <a:pt x="1446075" y="671398"/>
                </a:cubicBezTo>
                <a:cubicBezTo>
                  <a:pt x="1446075" y="642880"/>
                  <a:pt x="1469195" y="619760"/>
                  <a:pt x="1497713" y="619760"/>
                </a:cubicBezTo>
                <a:close/>
                <a:moveTo>
                  <a:pt x="1291160" y="619760"/>
                </a:moveTo>
                <a:cubicBezTo>
                  <a:pt x="1319679" y="619760"/>
                  <a:pt x="1342798" y="642880"/>
                  <a:pt x="1342798" y="671398"/>
                </a:cubicBezTo>
                <a:cubicBezTo>
                  <a:pt x="1342798" y="699917"/>
                  <a:pt x="1319679" y="723035"/>
                  <a:pt x="1291160" y="723035"/>
                </a:cubicBezTo>
                <a:cubicBezTo>
                  <a:pt x="1262642" y="723035"/>
                  <a:pt x="1239522" y="699917"/>
                  <a:pt x="1239522" y="671398"/>
                </a:cubicBezTo>
                <a:cubicBezTo>
                  <a:pt x="1239522" y="642880"/>
                  <a:pt x="1262642" y="619760"/>
                  <a:pt x="1291160" y="619760"/>
                </a:cubicBezTo>
                <a:close/>
                <a:moveTo>
                  <a:pt x="1084505" y="619760"/>
                </a:moveTo>
                <a:cubicBezTo>
                  <a:pt x="1113024" y="619760"/>
                  <a:pt x="1136143" y="642880"/>
                  <a:pt x="1136143" y="671398"/>
                </a:cubicBezTo>
                <a:cubicBezTo>
                  <a:pt x="1136143" y="699917"/>
                  <a:pt x="1113024" y="723035"/>
                  <a:pt x="1084505" y="723035"/>
                </a:cubicBezTo>
                <a:cubicBezTo>
                  <a:pt x="1055987" y="723035"/>
                  <a:pt x="1032867" y="699917"/>
                  <a:pt x="1032867" y="671398"/>
                </a:cubicBezTo>
                <a:cubicBezTo>
                  <a:pt x="1032867" y="642880"/>
                  <a:pt x="1055987" y="619760"/>
                  <a:pt x="1084505" y="619760"/>
                </a:cubicBezTo>
                <a:close/>
                <a:moveTo>
                  <a:pt x="877952" y="619760"/>
                </a:moveTo>
                <a:cubicBezTo>
                  <a:pt x="906471" y="619760"/>
                  <a:pt x="929590" y="642880"/>
                  <a:pt x="929590" y="671398"/>
                </a:cubicBezTo>
                <a:cubicBezTo>
                  <a:pt x="929590" y="699917"/>
                  <a:pt x="906471" y="723035"/>
                  <a:pt x="877952" y="723035"/>
                </a:cubicBezTo>
                <a:cubicBezTo>
                  <a:pt x="849434" y="723035"/>
                  <a:pt x="826314" y="699917"/>
                  <a:pt x="826314" y="671398"/>
                </a:cubicBezTo>
                <a:cubicBezTo>
                  <a:pt x="826314" y="642880"/>
                  <a:pt x="849434" y="619760"/>
                  <a:pt x="877952" y="619760"/>
                </a:cubicBezTo>
                <a:close/>
                <a:moveTo>
                  <a:pt x="671399" y="619760"/>
                </a:moveTo>
                <a:cubicBezTo>
                  <a:pt x="699918" y="619760"/>
                  <a:pt x="723037" y="642880"/>
                  <a:pt x="723037" y="671398"/>
                </a:cubicBezTo>
                <a:cubicBezTo>
                  <a:pt x="723037" y="699917"/>
                  <a:pt x="699918" y="723035"/>
                  <a:pt x="671399" y="723035"/>
                </a:cubicBezTo>
                <a:cubicBezTo>
                  <a:pt x="642881" y="723035"/>
                  <a:pt x="619761" y="699917"/>
                  <a:pt x="619761" y="671398"/>
                </a:cubicBezTo>
                <a:cubicBezTo>
                  <a:pt x="619761" y="642880"/>
                  <a:pt x="642881" y="619760"/>
                  <a:pt x="671399" y="619760"/>
                </a:cubicBezTo>
                <a:close/>
                <a:moveTo>
                  <a:pt x="464742" y="619760"/>
                </a:moveTo>
                <a:cubicBezTo>
                  <a:pt x="493261" y="619760"/>
                  <a:pt x="516380" y="642880"/>
                  <a:pt x="516380" y="671398"/>
                </a:cubicBezTo>
                <a:cubicBezTo>
                  <a:pt x="516380" y="699917"/>
                  <a:pt x="493261" y="723035"/>
                  <a:pt x="464742" y="723035"/>
                </a:cubicBezTo>
                <a:cubicBezTo>
                  <a:pt x="436224" y="723035"/>
                  <a:pt x="413104" y="699917"/>
                  <a:pt x="413104" y="671398"/>
                </a:cubicBezTo>
                <a:cubicBezTo>
                  <a:pt x="413104" y="642880"/>
                  <a:pt x="436224" y="619760"/>
                  <a:pt x="464742" y="619760"/>
                </a:cubicBezTo>
                <a:close/>
                <a:moveTo>
                  <a:pt x="258191" y="619760"/>
                </a:moveTo>
                <a:cubicBezTo>
                  <a:pt x="286710" y="619760"/>
                  <a:pt x="309829" y="642880"/>
                  <a:pt x="309829" y="671398"/>
                </a:cubicBezTo>
                <a:cubicBezTo>
                  <a:pt x="309829" y="699917"/>
                  <a:pt x="286710" y="723035"/>
                  <a:pt x="258191" y="723035"/>
                </a:cubicBezTo>
                <a:cubicBezTo>
                  <a:pt x="229673" y="723035"/>
                  <a:pt x="206553" y="699917"/>
                  <a:pt x="206553" y="671398"/>
                </a:cubicBezTo>
                <a:cubicBezTo>
                  <a:pt x="206553" y="642880"/>
                  <a:pt x="229673" y="619760"/>
                  <a:pt x="258191" y="619760"/>
                </a:cubicBezTo>
                <a:close/>
                <a:moveTo>
                  <a:pt x="51638" y="619760"/>
                </a:moveTo>
                <a:cubicBezTo>
                  <a:pt x="80157" y="619760"/>
                  <a:pt x="103276" y="642880"/>
                  <a:pt x="103276" y="671398"/>
                </a:cubicBezTo>
                <a:cubicBezTo>
                  <a:pt x="103276" y="699917"/>
                  <a:pt x="80157" y="723035"/>
                  <a:pt x="51638" y="723035"/>
                </a:cubicBezTo>
                <a:cubicBezTo>
                  <a:pt x="23120" y="723035"/>
                  <a:pt x="0" y="699917"/>
                  <a:pt x="0" y="671398"/>
                </a:cubicBezTo>
                <a:cubicBezTo>
                  <a:pt x="0" y="642880"/>
                  <a:pt x="23120" y="619760"/>
                  <a:pt x="51638" y="619760"/>
                </a:cubicBezTo>
                <a:close/>
                <a:moveTo>
                  <a:pt x="1497713" y="413102"/>
                </a:moveTo>
                <a:cubicBezTo>
                  <a:pt x="1526232" y="413102"/>
                  <a:pt x="1549351" y="436221"/>
                  <a:pt x="1549351" y="464740"/>
                </a:cubicBezTo>
                <a:cubicBezTo>
                  <a:pt x="1549351" y="493258"/>
                  <a:pt x="1526232" y="516378"/>
                  <a:pt x="1497713" y="516378"/>
                </a:cubicBezTo>
                <a:cubicBezTo>
                  <a:pt x="1469195" y="516378"/>
                  <a:pt x="1446075" y="493258"/>
                  <a:pt x="1446075" y="464740"/>
                </a:cubicBezTo>
                <a:cubicBezTo>
                  <a:pt x="1446075" y="436221"/>
                  <a:pt x="1469195" y="413102"/>
                  <a:pt x="1497713" y="413102"/>
                </a:cubicBezTo>
                <a:close/>
                <a:moveTo>
                  <a:pt x="1291160" y="413102"/>
                </a:moveTo>
                <a:cubicBezTo>
                  <a:pt x="1319679" y="413102"/>
                  <a:pt x="1342798" y="436221"/>
                  <a:pt x="1342798" y="464740"/>
                </a:cubicBezTo>
                <a:cubicBezTo>
                  <a:pt x="1342798" y="493258"/>
                  <a:pt x="1319679" y="516378"/>
                  <a:pt x="1291160" y="516378"/>
                </a:cubicBezTo>
                <a:cubicBezTo>
                  <a:pt x="1262642" y="516378"/>
                  <a:pt x="1239522" y="493258"/>
                  <a:pt x="1239522" y="464740"/>
                </a:cubicBezTo>
                <a:cubicBezTo>
                  <a:pt x="1239522" y="436221"/>
                  <a:pt x="1262642" y="413102"/>
                  <a:pt x="1291160" y="413102"/>
                </a:cubicBezTo>
                <a:close/>
                <a:moveTo>
                  <a:pt x="1084505" y="413102"/>
                </a:moveTo>
                <a:cubicBezTo>
                  <a:pt x="1113024" y="413102"/>
                  <a:pt x="1136143" y="436221"/>
                  <a:pt x="1136143" y="464740"/>
                </a:cubicBezTo>
                <a:cubicBezTo>
                  <a:pt x="1136143" y="493258"/>
                  <a:pt x="1113024" y="516378"/>
                  <a:pt x="1084505" y="516378"/>
                </a:cubicBezTo>
                <a:cubicBezTo>
                  <a:pt x="1055987" y="516378"/>
                  <a:pt x="1032867" y="493258"/>
                  <a:pt x="1032867" y="464740"/>
                </a:cubicBezTo>
                <a:cubicBezTo>
                  <a:pt x="1032867" y="436221"/>
                  <a:pt x="1055987" y="413102"/>
                  <a:pt x="1084505" y="413102"/>
                </a:cubicBezTo>
                <a:close/>
                <a:moveTo>
                  <a:pt x="877952" y="413102"/>
                </a:moveTo>
                <a:cubicBezTo>
                  <a:pt x="906471" y="413102"/>
                  <a:pt x="929590" y="436221"/>
                  <a:pt x="929590" y="464740"/>
                </a:cubicBezTo>
                <a:cubicBezTo>
                  <a:pt x="929590" y="493258"/>
                  <a:pt x="906471" y="516378"/>
                  <a:pt x="877952" y="516378"/>
                </a:cubicBezTo>
                <a:cubicBezTo>
                  <a:pt x="849434" y="516378"/>
                  <a:pt x="826314" y="493258"/>
                  <a:pt x="826314" y="464740"/>
                </a:cubicBezTo>
                <a:cubicBezTo>
                  <a:pt x="826314" y="436221"/>
                  <a:pt x="849434" y="413102"/>
                  <a:pt x="877952" y="413102"/>
                </a:cubicBezTo>
                <a:close/>
                <a:moveTo>
                  <a:pt x="671399" y="413102"/>
                </a:moveTo>
                <a:cubicBezTo>
                  <a:pt x="699918" y="413102"/>
                  <a:pt x="723037" y="436221"/>
                  <a:pt x="723037" y="464740"/>
                </a:cubicBezTo>
                <a:cubicBezTo>
                  <a:pt x="723037" y="493258"/>
                  <a:pt x="699918" y="516378"/>
                  <a:pt x="671399" y="516378"/>
                </a:cubicBezTo>
                <a:cubicBezTo>
                  <a:pt x="642881" y="516378"/>
                  <a:pt x="619761" y="493258"/>
                  <a:pt x="619761" y="464740"/>
                </a:cubicBezTo>
                <a:cubicBezTo>
                  <a:pt x="619761" y="436221"/>
                  <a:pt x="642881" y="413102"/>
                  <a:pt x="671399" y="413102"/>
                </a:cubicBezTo>
                <a:close/>
                <a:moveTo>
                  <a:pt x="464742" y="413102"/>
                </a:moveTo>
                <a:cubicBezTo>
                  <a:pt x="493261" y="413102"/>
                  <a:pt x="516380" y="436221"/>
                  <a:pt x="516380" y="464740"/>
                </a:cubicBezTo>
                <a:cubicBezTo>
                  <a:pt x="516380" y="493258"/>
                  <a:pt x="493261" y="516378"/>
                  <a:pt x="464742" y="516378"/>
                </a:cubicBezTo>
                <a:cubicBezTo>
                  <a:pt x="436224" y="516378"/>
                  <a:pt x="413104" y="493258"/>
                  <a:pt x="413104" y="464740"/>
                </a:cubicBezTo>
                <a:cubicBezTo>
                  <a:pt x="413104" y="436221"/>
                  <a:pt x="436224" y="413102"/>
                  <a:pt x="464742" y="413102"/>
                </a:cubicBezTo>
                <a:close/>
                <a:moveTo>
                  <a:pt x="258191" y="413102"/>
                </a:moveTo>
                <a:cubicBezTo>
                  <a:pt x="286710" y="413102"/>
                  <a:pt x="309829" y="436221"/>
                  <a:pt x="309829" y="464740"/>
                </a:cubicBezTo>
                <a:cubicBezTo>
                  <a:pt x="309829" y="493258"/>
                  <a:pt x="286710" y="516378"/>
                  <a:pt x="258191" y="516378"/>
                </a:cubicBezTo>
                <a:cubicBezTo>
                  <a:pt x="229673" y="516378"/>
                  <a:pt x="206553" y="493258"/>
                  <a:pt x="206553" y="464740"/>
                </a:cubicBezTo>
                <a:cubicBezTo>
                  <a:pt x="206553" y="436221"/>
                  <a:pt x="229673" y="413102"/>
                  <a:pt x="258191" y="413102"/>
                </a:cubicBezTo>
                <a:close/>
                <a:moveTo>
                  <a:pt x="51638" y="413102"/>
                </a:moveTo>
                <a:cubicBezTo>
                  <a:pt x="80157" y="413102"/>
                  <a:pt x="103276" y="436221"/>
                  <a:pt x="103276" y="464740"/>
                </a:cubicBezTo>
                <a:cubicBezTo>
                  <a:pt x="103276" y="493258"/>
                  <a:pt x="80157" y="516378"/>
                  <a:pt x="51638" y="516378"/>
                </a:cubicBezTo>
                <a:cubicBezTo>
                  <a:pt x="23120" y="516378"/>
                  <a:pt x="0" y="493258"/>
                  <a:pt x="0" y="464740"/>
                </a:cubicBezTo>
                <a:cubicBezTo>
                  <a:pt x="0" y="436221"/>
                  <a:pt x="23120" y="413102"/>
                  <a:pt x="51638" y="413102"/>
                </a:cubicBezTo>
                <a:close/>
                <a:moveTo>
                  <a:pt x="1497713" y="206551"/>
                </a:moveTo>
                <a:cubicBezTo>
                  <a:pt x="1526232" y="206551"/>
                  <a:pt x="1549351" y="229671"/>
                  <a:pt x="1549351" y="258189"/>
                </a:cubicBezTo>
                <a:cubicBezTo>
                  <a:pt x="1549351" y="286707"/>
                  <a:pt x="1526232" y="309826"/>
                  <a:pt x="1497713" y="309826"/>
                </a:cubicBezTo>
                <a:cubicBezTo>
                  <a:pt x="1469195" y="309826"/>
                  <a:pt x="1446075" y="286707"/>
                  <a:pt x="1446075" y="258189"/>
                </a:cubicBezTo>
                <a:cubicBezTo>
                  <a:pt x="1446075" y="229671"/>
                  <a:pt x="1469195" y="206551"/>
                  <a:pt x="1497713" y="206551"/>
                </a:cubicBezTo>
                <a:close/>
                <a:moveTo>
                  <a:pt x="1291160" y="206551"/>
                </a:moveTo>
                <a:cubicBezTo>
                  <a:pt x="1319679" y="206551"/>
                  <a:pt x="1342798" y="229671"/>
                  <a:pt x="1342798" y="258189"/>
                </a:cubicBezTo>
                <a:cubicBezTo>
                  <a:pt x="1342798" y="286707"/>
                  <a:pt x="1319679" y="309826"/>
                  <a:pt x="1291160" y="309826"/>
                </a:cubicBezTo>
                <a:cubicBezTo>
                  <a:pt x="1262642" y="309826"/>
                  <a:pt x="1239522" y="286707"/>
                  <a:pt x="1239522" y="258189"/>
                </a:cubicBezTo>
                <a:cubicBezTo>
                  <a:pt x="1239522" y="229671"/>
                  <a:pt x="1262642" y="206551"/>
                  <a:pt x="1291160" y="206551"/>
                </a:cubicBezTo>
                <a:close/>
                <a:moveTo>
                  <a:pt x="1084505" y="206551"/>
                </a:moveTo>
                <a:cubicBezTo>
                  <a:pt x="1113024" y="206551"/>
                  <a:pt x="1136143" y="229671"/>
                  <a:pt x="1136143" y="258189"/>
                </a:cubicBezTo>
                <a:cubicBezTo>
                  <a:pt x="1136143" y="286707"/>
                  <a:pt x="1113024" y="309826"/>
                  <a:pt x="1084505" y="309826"/>
                </a:cubicBezTo>
                <a:cubicBezTo>
                  <a:pt x="1055987" y="309826"/>
                  <a:pt x="1032867" y="286707"/>
                  <a:pt x="1032867" y="258189"/>
                </a:cubicBezTo>
                <a:cubicBezTo>
                  <a:pt x="1032867" y="229671"/>
                  <a:pt x="1055987" y="206551"/>
                  <a:pt x="1084505" y="206551"/>
                </a:cubicBezTo>
                <a:close/>
                <a:moveTo>
                  <a:pt x="877952" y="206551"/>
                </a:moveTo>
                <a:cubicBezTo>
                  <a:pt x="906471" y="206551"/>
                  <a:pt x="929590" y="229671"/>
                  <a:pt x="929590" y="258189"/>
                </a:cubicBezTo>
                <a:cubicBezTo>
                  <a:pt x="929590" y="286707"/>
                  <a:pt x="906471" y="309826"/>
                  <a:pt x="877952" y="309826"/>
                </a:cubicBezTo>
                <a:cubicBezTo>
                  <a:pt x="849434" y="309826"/>
                  <a:pt x="826314" y="286707"/>
                  <a:pt x="826314" y="258189"/>
                </a:cubicBezTo>
                <a:cubicBezTo>
                  <a:pt x="826314" y="229671"/>
                  <a:pt x="849434" y="206551"/>
                  <a:pt x="877952" y="206551"/>
                </a:cubicBezTo>
                <a:close/>
                <a:moveTo>
                  <a:pt x="671399" y="206551"/>
                </a:moveTo>
                <a:cubicBezTo>
                  <a:pt x="699918" y="206551"/>
                  <a:pt x="723037" y="229671"/>
                  <a:pt x="723037" y="258189"/>
                </a:cubicBezTo>
                <a:cubicBezTo>
                  <a:pt x="723037" y="286707"/>
                  <a:pt x="699918" y="309826"/>
                  <a:pt x="671399" y="309826"/>
                </a:cubicBezTo>
                <a:cubicBezTo>
                  <a:pt x="642881" y="309826"/>
                  <a:pt x="619761" y="286707"/>
                  <a:pt x="619761" y="258189"/>
                </a:cubicBezTo>
                <a:cubicBezTo>
                  <a:pt x="619761" y="229671"/>
                  <a:pt x="642881" y="206551"/>
                  <a:pt x="671399" y="206551"/>
                </a:cubicBezTo>
                <a:close/>
                <a:moveTo>
                  <a:pt x="464742" y="206551"/>
                </a:moveTo>
                <a:cubicBezTo>
                  <a:pt x="493261" y="206551"/>
                  <a:pt x="516380" y="229671"/>
                  <a:pt x="516380" y="258189"/>
                </a:cubicBezTo>
                <a:cubicBezTo>
                  <a:pt x="516380" y="286707"/>
                  <a:pt x="493261" y="309826"/>
                  <a:pt x="464742" y="309826"/>
                </a:cubicBezTo>
                <a:cubicBezTo>
                  <a:pt x="436224" y="309826"/>
                  <a:pt x="413104" y="286707"/>
                  <a:pt x="413104" y="258189"/>
                </a:cubicBezTo>
                <a:cubicBezTo>
                  <a:pt x="413104" y="229671"/>
                  <a:pt x="436224" y="206551"/>
                  <a:pt x="464742" y="206551"/>
                </a:cubicBezTo>
                <a:close/>
                <a:moveTo>
                  <a:pt x="258191" y="206551"/>
                </a:moveTo>
                <a:cubicBezTo>
                  <a:pt x="286710" y="206551"/>
                  <a:pt x="309829" y="229671"/>
                  <a:pt x="309829" y="258189"/>
                </a:cubicBezTo>
                <a:cubicBezTo>
                  <a:pt x="309829" y="286707"/>
                  <a:pt x="286710" y="309826"/>
                  <a:pt x="258191" y="309826"/>
                </a:cubicBezTo>
                <a:cubicBezTo>
                  <a:pt x="229673" y="309826"/>
                  <a:pt x="206553" y="286707"/>
                  <a:pt x="206553" y="258189"/>
                </a:cubicBezTo>
                <a:cubicBezTo>
                  <a:pt x="206553" y="229671"/>
                  <a:pt x="229673" y="206551"/>
                  <a:pt x="258191" y="206551"/>
                </a:cubicBezTo>
                <a:close/>
                <a:moveTo>
                  <a:pt x="51638" y="206551"/>
                </a:moveTo>
                <a:cubicBezTo>
                  <a:pt x="80157" y="206551"/>
                  <a:pt x="103276" y="229671"/>
                  <a:pt x="103276" y="258189"/>
                </a:cubicBezTo>
                <a:cubicBezTo>
                  <a:pt x="103276" y="286707"/>
                  <a:pt x="80157" y="309826"/>
                  <a:pt x="51638" y="309826"/>
                </a:cubicBezTo>
                <a:cubicBezTo>
                  <a:pt x="23120" y="309826"/>
                  <a:pt x="0" y="286707"/>
                  <a:pt x="0" y="258189"/>
                </a:cubicBezTo>
                <a:cubicBezTo>
                  <a:pt x="0" y="229671"/>
                  <a:pt x="23120" y="206551"/>
                  <a:pt x="51638" y="206551"/>
                </a:cubicBezTo>
                <a:close/>
                <a:moveTo>
                  <a:pt x="1497713" y="0"/>
                </a:moveTo>
                <a:cubicBezTo>
                  <a:pt x="1526232" y="0"/>
                  <a:pt x="1549351" y="23120"/>
                  <a:pt x="1549351" y="51638"/>
                </a:cubicBezTo>
                <a:cubicBezTo>
                  <a:pt x="1549351" y="80156"/>
                  <a:pt x="1526232" y="103275"/>
                  <a:pt x="1497713" y="103275"/>
                </a:cubicBezTo>
                <a:cubicBezTo>
                  <a:pt x="1469195" y="103275"/>
                  <a:pt x="1446075" y="80156"/>
                  <a:pt x="1446075" y="51638"/>
                </a:cubicBezTo>
                <a:cubicBezTo>
                  <a:pt x="1446075" y="23120"/>
                  <a:pt x="1469195" y="0"/>
                  <a:pt x="1497713" y="0"/>
                </a:cubicBezTo>
                <a:close/>
                <a:moveTo>
                  <a:pt x="1291160" y="0"/>
                </a:moveTo>
                <a:cubicBezTo>
                  <a:pt x="1319679" y="0"/>
                  <a:pt x="1342798" y="23120"/>
                  <a:pt x="1342798" y="51638"/>
                </a:cubicBezTo>
                <a:cubicBezTo>
                  <a:pt x="1342798" y="80156"/>
                  <a:pt x="1319679" y="103275"/>
                  <a:pt x="1291160" y="103275"/>
                </a:cubicBezTo>
                <a:cubicBezTo>
                  <a:pt x="1262642" y="103275"/>
                  <a:pt x="1239522" y="80156"/>
                  <a:pt x="1239522" y="51638"/>
                </a:cubicBezTo>
                <a:cubicBezTo>
                  <a:pt x="1239522" y="23120"/>
                  <a:pt x="1262642" y="0"/>
                  <a:pt x="1291160" y="0"/>
                </a:cubicBezTo>
                <a:close/>
                <a:moveTo>
                  <a:pt x="1084505" y="0"/>
                </a:moveTo>
                <a:cubicBezTo>
                  <a:pt x="1113024" y="0"/>
                  <a:pt x="1136143" y="23120"/>
                  <a:pt x="1136143" y="51638"/>
                </a:cubicBezTo>
                <a:cubicBezTo>
                  <a:pt x="1136143" y="80156"/>
                  <a:pt x="1113024" y="103275"/>
                  <a:pt x="1084505" y="103275"/>
                </a:cubicBezTo>
                <a:cubicBezTo>
                  <a:pt x="1055987" y="103275"/>
                  <a:pt x="1032867" y="80156"/>
                  <a:pt x="1032867" y="51638"/>
                </a:cubicBezTo>
                <a:cubicBezTo>
                  <a:pt x="1032867" y="23120"/>
                  <a:pt x="1055987" y="0"/>
                  <a:pt x="1084505" y="0"/>
                </a:cubicBezTo>
                <a:close/>
                <a:moveTo>
                  <a:pt x="877952" y="0"/>
                </a:moveTo>
                <a:cubicBezTo>
                  <a:pt x="906471" y="0"/>
                  <a:pt x="929590" y="23120"/>
                  <a:pt x="929590" y="51638"/>
                </a:cubicBezTo>
                <a:cubicBezTo>
                  <a:pt x="929590" y="80156"/>
                  <a:pt x="906471" y="103275"/>
                  <a:pt x="877952" y="103275"/>
                </a:cubicBezTo>
                <a:cubicBezTo>
                  <a:pt x="849434" y="103275"/>
                  <a:pt x="826314" y="80156"/>
                  <a:pt x="826314" y="51638"/>
                </a:cubicBezTo>
                <a:cubicBezTo>
                  <a:pt x="826314" y="23120"/>
                  <a:pt x="849434" y="0"/>
                  <a:pt x="877952" y="0"/>
                </a:cubicBezTo>
                <a:close/>
                <a:moveTo>
                  <a:pt x="671399" y="0"/>
                </a:moveTo>
                <a:cubicBezTo>
                  <a:pt x="699918" y="0"/>
                  <a:pt x="723037" y="23120"/>
                  <a:pt x="723037" y="51638"/>
                </a:cubicBezTo>
                <a:cubicBezTo>
                  <a:pt x="723037" y="80156"/>
                  <a:pt x="699918" y="103275"/>
                  <a:pt x="671399" y="103275"/>
                </a:cubicBezTo>
                <a:cubicBezTo>
                  <a:pt x="642881" y="103275"/>
                  <a:pt x="619761" y="80156"/>
                  <a:pt x="619761" y="51638"/>
                </a:cubicBezTo>
                <a:cubicBezTo>
                  <a:pt x="619761" y="23120"/>
                  <a:pt x="642881" y="0"/>
                  <a:pt x="671399" y="0"/>
                </a:cubicBezTo>
                <a:close/>
                <a:moveTo>
                  <a:pt x="464742" y="0"/>
                </a:moveTo>
                <a:cubicBezTo>
                  <a:pt x="493261" y="0"/>
                  <a:pt x="516380" y="23120"/>
                  <a:pt x="516380" y="51638"/>
                </a:cubicBezTo>
                <a:cubicBezTo>
                  <a:pt x="516380" y="80156"/>
                  <a:pt x="493261" y="103275"/>
                  <a:pt x="464742" y="103275"/>
                </a:cubicBezTo>
                <a:cubicBezTo>
                  <a:pt x="436224" y="103275"/>
                  <a:pt x="413104" y="80156"/>
                  <a:pt x="413104" y="51638"/>
                </a:cubicBezTo>
                <a:cubicBezTo>
                  <a:pt x="413104" y="23120"/>
                  <a:pt x="436224" y="0"/>
                  <a:pt x="464742" y="0"/>
                </a:cubicBezTo>
                <a:close/>
                <a:moveTo>
                  <a:pt x="258191" y="0"/>
                </a:moveTo>
                <a:cubicBezTo>
                  <a:pt x="286710" y="0"/>
                  <a:pt x="309829" y="23120"/>
                  <a:pt x="309829" y="51638"/>
                </a:cubicBezTo>
                <a:cubicBezTo>
                  <a:pt x="309829" y="80156"/>
                  <a:pt x="286710" y="103275"/>
                  <a:pt x="258191" y="103275"/>
                </a:cubicBezTo>
                <a:cubicBezTo>
                  <a:pt x="229673" y="103275"/>
                  <a:pt x="206553" y="80156"/>
                  <a:pt x="206553" y="51638"/>
                </a:cubicBezTo>
                <a:cubicBezTo>
                  <a:pt x="206553" y="23120"/>
                  <a:pt x="229673" y="0"/>
                  <a:pt x="258191" y="0"/>
                </a:cubicBezTo>
                <a:close/>
                <a:moveTo>
                  <a:pt x="51638" y="0"/>
                </a:moveTo>
                <a:cubicBezTo>
                  <a:pt x="80157" y="0"/>
                  <a:pt x="103276" y="23120"/>
                  <a:pt x="103276" y="51638"/>
                </a:cubicBezTo>
                <a:cubicBezTo>
                  <a:pt x="103276" y="80156"/>
                  <a:pt x="80157" y="103275"/>
                  <a:pt x="51638" y="103275"/>
                </a:cubicBezTo>
                <a:cubicBezTo>
                  <a:pt x="23120" y="103275"/>
                  <a:pt x="0" y="80156"/>
                  <a:pt x="0" y="51638"/>
                </a:cubicBezTo>
                <a:cubicBezTo>
                  <a:pt x="0" y="23120"/>
                  <a:pt x="23120" y="0"/>
                  <a:pt x="5163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21" name="Text Placeholder 120">
            <a:extLst>
              <a:ext uri="{FF2B5EF4-FFF2-40B4-BE49-F238E27FC236}">
                <a16:creationId xmlns:a16="http://schemas.microsoft.com/office/drawing/2014/main" id="{77CE9EF3-FE65-77E1-1E97-0B36CE759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flipH="1" flipV="1">
            <a:off x="11365688" y="2479047"/>
            <a:ext cx="826312" cy="826312"/>
          </a:xfrm>
          <a:custGeom>
            <a:avLst/>
            <a:gdLst>
              <a:gd name="connsiteX0" fmla="*/ 0 w 826312"/>
              <a:gd name="connsiteY0" fmla="*/ 0 h 826312"/>
              <a:gd name="connsiteX1" fmla="*/ 826312 w 826312"/>
              <a:gd name="connsiteY1" fmla="*/ 0 h 826312"/>
              <a:gd name="connsiteX2" fmla="*/ 0 w 826312"/>
              <a:gd name="connsiteY2" fmla="*/ 826312 h 82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6312" h="826312">
                <a:moveTo>
                  <a:pt x="0" y="0"/>
                </a:moveTo>
                <a:lnTo>
                  <a:pt x="826312" y="0"/>
                </a:lnTo>
                <a:cubicBezTo>
                  <a:pt x="826312" y="456310"/>
                  <a:pt x="456414" y="826312"/>
                  <a:pt x="0" y="826312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22" name="Text Placeholder 121">
            <a:extLst>
              <a:ext uri="{FF2B5EF4-FFF2-40B4-BE49-F238E27FC236}">
                <a16:creationId xmlns:a16="http://schemas.microsoft.com/office/drawing/2014/main" id="{F97635A0-5967-8E06-596B-2D9C0EC5D13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flipV="1">
            <a:off x="8714423" y="5180922"/>
            <a:ext cx="1652731" cy="826312"/>
          </a:xfrm>
          <a:custGeom>
            <a:avLst/>
            <a:gdLst>
              <a:gd name="connsiteX0" fmla="*/ 0 w 1652731"/>
              <a:gd name="connsiteY0" fmla="*/ 0 h 826312"/>
              <a:gd name="connsiteX1" fmla="*/ 1652731 w 1652731"/>
              <a:gd name="connsiteY1" fmla="*/ 0 h 826312"/>
              <a:gd name="connsiteX2" fmla="*/ 826313 w 1652731"/>
              <a:gd name="connsiteY2" fmla="*/ 826312 h 826312"/>
              <a:gd name="connsiteX3" fmla="*/ 0 w 1652731"/>
              <a:gd name="connsiteY3" fmla="*/ 0 h 82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2731" h="826312">
                <a:moveTo>
                  <a:pt x="0" y="0"/>
                </a:moveTo>
                <a:lnTo>
                  <a:pt x="1652731" y="0"/>
                </a:lnTo>
                <a:cubicBezTo>
                  <a:pt x="1652731" y="456414"/>
                  <a:pt x="1282728" y="826312"/>
                  <a:pt x="826313" y="826312"/>
                </a:cubicBezTo>
                <a:cubicBezTo>
                  <a:pt x="370003" y="826312"/>
                  <a:pt x="0" y="456414"/>
                  <a:pt x="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36110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80A0183-5D55-39B0-B2A2-9ECFCCA9733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8" y="368300"/>
            <a:ext cx="11376025" cy="5619600"/>
          </a:xfrm>
          <a:prstGeom prst="roundRect">
            <a:avLst>
              <a:gd name="adj" fmla="val 3984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tIns="720000" anchor="ctr"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2618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A84CBA7-D729-52DA-9659-740E8E08B59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7988" y="368299"/>
            <a:ext cx="11376025" cy="5617633"/>
          </a:xfrm>
          <a:prstGeom prst="round2SameRect">
            <a:avLst>
              <a:gd name="adj1" fmla="val 4531"/>
              <a:gd name="adj2" fmla="val 0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tIns="720000" anchor="ctr"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59136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3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36C2FBA-22C3-577D-24C6-A7E13E361C9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-1" y="0"/>
            <a:ext cx="12192000" cy="5985932"/>
          </a:xfrm>
          <a:custGeom>
            <a:avLst/>
            <a:gdLst>
              <a:gd name="connsiteX0" fmla="*/ 0 w 12192000"/>
              <a:gd name="connsiteY0" fmla="*/ 0 h 5740400"/>
              <a:gd name="connsiteX1" fmla="*/ 12192000 w 12192000"/>
              <a:gd name="connsiteY1" fmla="*/ 0 h 5740400"/>
              <a:gd name="connsiteX2" fmla="*/ 12192000 w 12192000"/>
              <a:gd name="connsiteY2" fmla="*/ 5740400 h 5740400"/>
              <a:gd name="connsiteX3" fmla="*/ 0 w 12192000"/>
              <a:gd name="connsiteY3" fmla="*/ 574040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740400">
                <a:moveTo>
                  <a:pt x="0" y="0"/>
                </a:moveTo>
                <a:lnTo>
                  <a:pt x="12192000" y="0"/>
                </a:lnTo>
                <a:lnTo>
                  <a:pt x="12192000" y="5740400"/>
                </a:lnTo>
                <a:lnTo>
                  <a:pt x="0" y="574040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tIns="720000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5914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178B5B6-75F1-1E53-33BB-437AA329D1C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-1" y="0"/>
            <a:ext cx="12192000" cy="6858000"/>
          </a:xfrm>
          <a:custGeom>
            <a:avLst/>
            <a:gdLst>
              <a:gd name="connsiteX0" fmla="*/ 11690500 w 12192000"/>
              <a:gd name="connsiteY0" fmla="*/ 6449718 h 6858000"/>
              <a:gd name="connsiteX1" fmla="*/ 11690500 w 12192000"/>
              <a:gd name="connsiteY1" fmla="*/ 6661564 h 6858000"/>
              <a:gd name="connsiteX2" fmla="*/ 11739549 w 12192000"/>
              <a:gd name="connsiteY2" fmla="*/ 6661564 h 6858000"/>
              <a:gd name="connsiteX3" fmla="*/ 11739549 w 12192000"/>
              <a:gd name="connsiteY3" fmla="*/ 6449718 h 6858000"/>
              <a:gd name="connsiteX4" fmla="*/ 11487323 w 12192000"/>
              <a:gd name="connsiteY4" fmla="*/ 6449718 h 6858000"/>
              <a:gd name="connsiteX5" fmla="*/ 11487323 w 12192000"/>
              <a:gd name="connsiteY5" fmla="*/ 6661564 h 6858000"/>
              <a:gd name="connsiteX6" fmla="*/ 11651435 w 12192000"/>
              <a:gd name="connsiteY6" fmla="*/ 6661564 h 6858000"/>
              <a:gd name="connsiteX7" fmla="*/ 11651435 w 12192000"/>
              <a:gd name="connsiteY7" fmla="*/ 6622223 h 6858000"/>
              <a:gd name="connsiteX8" fmla="*/ 11536075 w 12192000"/>
              <a:gd name="connsiteY8" fmla="*/ 6622223 h 6858000"/>
              <a:gd name="connsiteX9" fmla="*/ 11536075 w 12192000"/>
              <a:gd name="connsiteY9" fmla="*/ 6573191 h 6858000"/>
              <a:gd name="connsiteX10" fmla="*/ 11634479 w 12192000"/>
              <a:gd name="connsiteY10" fmla="*/ 6573191 h 6858000"/>
              <a:gd name="connsiteX11" fmla="*/ 11634479 w 12192000"/>
              <a:gd name="connsiteY11" fmla="*/ 6535064 h 6858000"/>
              <a:gd name="connsiteX12" fmla="*/ 11536075 w 12192000"/>
              <a:gd name="connsiteY12" fmla="*/ 6535064 h 6858000"/>
              <a:gd name="connsiteX13" fmla="*/ 11536075 w 12192000"/>
              <a:gd name="connsiteY13" fmla="*/ 6489059 h 6858000"/>
              <a:gd name="connsiteX14" fmla="*/ 11647506 w 12192000"/>
              <a:gd name="connsiteY14" fmla="*/ 6489059 h 6858000"/>
              <a:gd name="connsiteX15" fmla="*/ 11647506 w 12192000"/>
              <a:gd name="connsiteY15" fmla="*/ 6449718 h 6858000"/>
              <a:gd name="connsiteX16" fmla="*/ 11209351 w 12192000"/>
              <a:gd name="connsiteY16" fmla="*/ 6449718 h 6858000"/>
              <a:gd name="connsiteX17" fmla="*/ 11209351 w 12192000"/>
              <a:gd name="connsiteY17" fmla="*/ 6661564 h 6858000"/>
              <a:gd name="connsiteX18" fmla="*/ 11255362 w 12192000"/>
              <a:gd name="connsiteY18" fmla="*/ 6661564 h 6858000"/>
              <a:gd name="connsiteX19" fmla="*/ 11255362 w 12192000"/>
              <a:gd name="connsiteY19" fmla="*/ 6537148 h 6858000"/>
              <a:gd name="connsiteX20" fmla="*/ 11317448 w 12192000"/>
              <a:gd name="connsiteY20" fmla="*/ 6639174 h 6858000"/>
              <a:gd name="connsiteX21" fmla="*/ 11339552 w 12192000"/>
              <a:gd name="connsiteY21" fmla="*/ 6639174 h 6858000"/>
              <a:gd name="connsiteX22" fmla="*/ 11401961 w 12192000"/>
              <a:gd name="connsiteY22" fmla="*/ 6534407 h 6858000"/>
              <a:gd name="connsiteX23" fmla="*/ 11402232 w 12192000"/>
              <a:gd name="connsiteY23" fmla="*/ 6661564 h 6858000"/>
              <a:gd name="connsiteX24" fmla="*/ 11448258 w 12192000"/>
              <a:gd name="connsiteY24" fmla="*/ 6661564 h 6858000"/>
              <a:gd name="connsiteX25" fmla="*/ 11447643 w 12192000"/>
              <a:gd name="connsiteY25" fmla="*/ 6449718 h 6858000"/>
              <a:gd name="connsiteX26" fmla="*/ 11407380 w 12192000"/>
              <a:gd name="connsiteY26" fmla="*/ 6449718 h 6858000"/>
              <a:gd name="connsiteX27" fmla="*/ 11329308 w 12192000"/>
              <a:gd name="connsiteY27" fmla="*/ 6581260 h 6858000"/>
              <a:gd name="connsiteX28" fmla="*/ 11249916 w 12192000"/>
              <a:gd name="connsiteY28" fmla="*/ 6449718 h 6858000"/>
              <a:gd name="connsiteX29" fmla="*/ 11562621 w 12192000"/>
              <a:gd name="connsiteY29" fmla="*/ 6233165 h 6858000"/>
              <a:gd name="connsiteX30" fmla="*/ 11474306 w 12192000"/>
              <a:gd name="connsiteY30" fmla="*/ 6256844 h 6858000"/>
              <a:gd name="connsiteX31" fmla="*/ 11562621 w 12192000"/>
              <a:gd name="connsiteY31" fmla="*/ 6409705 h 6858000"/>
              <a:gd name="connsiteX32" fmla="*/ 11739257 w 12192000"/>
              <a:gd name="connsiteY32" fmla="*/ 6409705 h 6858000"/>
              <a:gd name="connsiteX33" fmla="*/ 11562621 w 12192000"/>
              <a:gd name="connsiteY33" fmla="*/ 6233165 h 6858000"/>
              <a:gd name="connsiteX34" fmla="*/ 11385986 w 12192000"/>
              <a:gd name="connsiteY34" fmla="*/ 6233165 h 6858000"/>
              <a:gd name="connsiteX35" fmla="*/ 11209351 w 12192000"/>
              <a:gd name="connsiteY35" fmla="*/ 6409700 h 6858000"/>
              <a:gd name="connsiteX36" fmla="*/ 11385986 w 12192000"/>
              <a:gd name="connsiteY36" fmla="*/ 6409700 h 6858000"/>
              <a:gd name="connsiteX37" fmla="*/ 11438238 w 12192000"/>
              <a:gd name="connsiteY37" fmla="*/ 6284415 h 6858000"/>
              <a:gd name="connsiteX38" fmla="*/ 11474297 w 12192000"/>
              <a:gd name="connsiteY38" fmla="*/ 6256842 h 6858000"/>
              <a:gd name="connsiteX39" fmla="*/ 11474302 w 12192000"/>
              <a:gd name="connsiteY39" fmla="*/ 6256844 h 6858000"/>
              <a:gd name="connsiteX40" fmla="*/ 11474302 w 12192000"/>
              <a:gd name="connsiteY40" fmla="*/ 6256838 h 6858000"/>
              <a:gd name="connsiteX41" fmla="*/ 11474297 w 12192000"/>
              <a:gd name="connsiteY41" fmla="*/ 6256842 h 6858000"/>
              <a:gd name="connsiteX42" fmla="*/ 11432468 w 12192000"/>
              <a:gd name="connsiteY42" fmla="*/ 6239368 h 6858000"/>
              <a:gd name="connsiteX43" fmla="*/ 11385986 w 12192000"/>
              <a:gd name="connsiteY43" fmla="*/ 6233165 h 6858000"/>
              <a:gd name="connsiteX44" fmla="*/ 0 w 12192000"/>
              <a:gd name="connsiteY44" fmla="*/ 0 h 6858000"/>
              <a:gd name="connsiteX45" fmla="*/ 12192000 w 12192000"/>
              <a:gd name="connsiteY45" fmla="*/ 0 h 6858000"/>
              <a:gd name="connsiteX46" fmla="*/ 12192000 w 12192000"/>
              <a:gd name="connsiteY46" fmla="*/ 6858000 h 6858000"/>
              <a:gd name="connsiteX47" fmla="*/ 0 w 12192000"/>
              <a:gd name="connsiteY4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192000" h="6858000">
                <a:moveTo>
                  <a:pt x="11690500" y="6449718"/>
                </a:moveTo>
                <a:lnTo>
                  <a:pt x="11690500" y="6661564"/>
                </a:lnTo>
                <a:lnTo>
                  <a:pt x="11739549" y="6661564"/>
                </a:lnTo>
                <a:lnTo>
                  <a:pt x="11739549" y="6449718"/>
                </a:lnTo>
                <a:close/>
                <a:moveTo>
                  <a:pt x="11487323" y="6449718"/>
                </a:moveTo>
                <a:lnTo>
                  <a:pt x="11487323" y="6661564"/>
                </a:lnTo>
                <a:lnTo>
                  <a:pt x="11651435" y="6661564"/>
                </a:lnTo>
                <a:lnTo>
                  <a:pt x="11651435" y="6622223"/>
                </a:lnTo>
                <a:lnTo>
                  <a:pt x="11536075" y="6622223"/>
                </a:lnTo>
                <a:lnTo>
                  <a:pt x="11536075" y="6573191"/>
                </a:lnTo>
                <a:lnTo>
                  <a:pt x="11634479" y="6573191"/>
                </a:lnTo>
                <a:lnTo>
                  <a:pt x="11634479" y="6535064"/>
                </a:lnTo>
                <a:lnTo>
                  <a:pt x="11536075" y="6535064"/>
                </a:lnTo>
                <a:lnTo>
                  <a:pt x="11536075" y="6489059"/>
                </a:lnTo>
                <a:lnTo>
                  <a:pt x="11647506" y="6489059"/>
                </a:lnTo>
                <a:lnTo>
                  <a:pt x="11647506" y="6449718"/>
                </a:lnTo>
                <a:close/>
                <a:moveTo>
                  <a:pt x="11209351" y="6449718"/>
                </a:moveTo>
                <a:lnTo>
                  <a:pt x="11209351" y="6661564"/>
                </a:lnTo>
                <a:lnTo>
                  <a:pt x="11255362" y="6661564"/>
                </a:lnTo>
                <a:lnTo>
                  <a:pt x="11255362" y="6537148"/>
                </a:lnTo>
                <a:lnTo>
                  <a:pt x="11317448" y="6639174"/>
                </a:lnTo>
                <a:lnTo>
                  <a:pt x="11339552" y="6639174"/>
                </a:lnTo>
                <a:lnTo>
                  <a:pt x="11401961" y="6534407"/>
                </a:lnTo>
                <a:lnTo>
                  <a:pt x="11402232" y="6661564"/>
                </a:lnTo>
                <a:lnTo>
                  <a:pt x="11448258" y="6661564"/>
                </a:lnTo>
                <a:lnTo>
                  <a:pt x="11447643" y="6449718"/>
                </a:lnTo>
                <a:lnTo>
                  <a:pt x="11407380" y="6449718"/>
                </a:lnTo>
                <a:lnTo>
                  <a:pt x="11329308" y="6581260"/>
                </a:lnTo>
                <a:lnTo>
                  <a:pt x="11249916" y="6449718"/>
                </a:lnTo>
                <a:close/>
                <a:moveTo>
                  <a:pt x="11562621" y="6233165"/>
                </a:moveTo>
                <a:cubicBezTo>
                  <a:pt x="11530438" y="6233165"/>
                  <a:pt x="11500291" y="6241813"/>
                  <a:pt x="11474306" y="6256844"/>
                </a:cubicBezTo>
                <a:cubicBezTo>
                  <a:pt x="11527087" y="6287372"/>
                  <a:pt x="11562621" y="6344374"/>
                  <a:pt x="11562621" y="6409705"/>
                </a:cubicBezTo>
                <a:lnTo>
                  <a:pt x="11739257" y="6409705"/>
                </a:lnTo>
                <a:cubicBezTo>
                  <a:pt x="11739257" y="6312202"/>
                  <a:pt x="11660172" y="6233165"/>
                  <a:pt x="11562621" y="6233165"/>
                </a:cubicBezTo>
                <a:close/>
                <a:moveTo>
                  <a:pt x="11385986" y="6233165"/>
                </a:moveTo>
                <a:cubicBezTo>
                  <a:pt x="11288435" y="6233165"/>
                  <a:pt x="11209351" y="6312202"/>
                  <a:pt x="11209351" y="6409700"/>
                </a:cubicBezTo>
                <a:lnTo>
                  <a:pt x="11385986" y="6409700"/>
                </a:lnTo>
                <a:cubicBezTo>
                  <a:pt x="11385986" y="6360702"/>
                  <a:pt x="11405977" y="6316389"/>
                  <a:pt x="11438238" y="6284415"/>
                </a:cubicBezTo>
                <a:lnTo>
                  <a:pt x="11474297" y="6256842"/>
                </a:lnTo>
                <a:lnTo>
                  <a:pt x="11474302" y="6256844"/>
                </a:lnTo>
                <a:lnTo>
                  <a:pt x="11474302" y="6256838"/>
                </a:lnTo>
                <a:lnTo>
                  <a:pt x="11474297" y="6256842"/>
                </a:lnTo>
                <a:lnTo>
                  <a:pt x="11432468" y="6239368"/>
                </a:lnTo>
                <a:cubicBezTo>
                  <a:pt x="11417660" y="6235327"/>
                  <a:pt x="11402078" y="6233165"/>
                  <a:pt x="11385986" y="623316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tIns="720000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2586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1E51BD-19BF-BD68-4D05-54F7D633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5125"/>
            <a:ext cx="11376025" cy="5539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F4872-218B-6CDF-2775-E94C1611E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7" y="1237136"/>
            <a:ext cx="11376026" cy="44604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A6F54E5-41D3-0D12-5601-67A5E61E87B1}"/>
              </a:ext>
            </a:extLst>
          </p:cNvPr>
          <p:cNvGrpSpPr/>
          <p:nvPr userDrawn="1"/>
        </p:nvGrpSpPr>
        <p:grpSpPr>
          <a:xfrm>
            <a:off x="11209350" y="6233165"/>
            <a:ext cx="530198" cy="428399"/>
            <a:chOff x="11209350" y="6233165"/>
            <a:chExt cx="530198" cy="428399"/>
          </a:xfrm>
        </p:grpSpPr>
        <p:sp>
          <p:nvSpPr>
            <p:cNvPr id="95" name="Free-form: Shape 702">
              <a:extLst>
                <a:ext uri="{FF2B5EF4-FFF2-40B4-BE49-F238E27FC236}">
                  <a16:creationId xmlns:a16="http://schemas.microsoft.com/office/drawing/2014/main" id="{FCE97F46-7619-0C11-35D6-3912E5209474}"/>
                </a:ext>
              </a:extLst>
            </p:cNvPr>
            <p:cNvSpPr/>
            <p:nvPr/>
          </p:nvSpPr>
          <p:spPr>
            <a:xfrm>
              <a:off x="11209350" y="6449718"/>
              <a:ext cx="530198" cy="211846"/>
            </a:xfrm>
            <a:custGeom>
              <a:avLst/>
              <a:gdLst>
                <a:gd name="connsiteX0" fmla="*/ 481149 w 530198"/>
                <a:gd name="connsiteY0" fmla="*/ 0 h 211846"/>
                <a:gd name="connsiteX1" fmla="*/ 530198 w 530198"/>
                <a:gd name="connsiteY1" fmla="*/ 0 h 211846"/>
                <a:gd name="connsiteX2" fmla="*/ 530198 w 530198"/>
                <a:gd name="connsiteY2" fmla="*/ 211846 h 211846"/>
                <a:gd name="connsiteX3" fmla="*/ 481149 w 530198"/>
                <a:gd name="connsiteY3" fmla="*/ 211846 h 211846"/>
                <a:gd name="connsiteX4" fmla="*/ 277972 w 530198"/>
                <a:gd name="connsiteY4" fmla="*/ 0 h 211846"/>
                <a:gd name="connsiteX5" fmla="*/ 438155 w 530198"/>
                <a:gd name="connsiteY5" fmla="*/ 0 h 211846"/>
                <a:gd name="connsiteX6" fmla="*/ 438155 w 530198"/>
                <a:gd name="connsiteY6" fmla="*/ 39341 h 211846"/>
                <a:gd name="connsiteX7" fmla="*/ 326724 w 530198"/>
                <a:gd name="connsiteY7" fmla="*/ 39341 h 211846"/>
                <a:gd name="connsiteX8" fmla="*/ 326724 w 530198"/>
                <a:gd name="connsiteY8" fmla="*/ 85346 h 211846"/>
                <a:gd name="connsiteX9" fmla="*/ 425128 w 530198"/>
                <a:gd name="connsiteY9" fmla="*/ 85346 h 211846"/>
                <a:gd name="connsiteX10" fmla="*/ 425128 w 530198"/>
                <a:gd name="connsiteY10" fmla="*/ 123473 h 211846"/>
                <a:gd name="connsiteX11" fmla="*/ 326724 w 530198"/>
                <a:gd name="connsiteY11" fmla="*/ 123473 h 211846"/>
                <a:gd name="connsiteX12" fmla="*/ 326724 w 530198"/>
                <a:gd name="connsiteY12" fmla="*/ 172505 h 211846"/>
                <a:gd name="connsiteX13" fmla="*/ 442084 w 530198"/>
                <a:gd name="connsiteY13" fmla="*/ 172505 h 211846"/>
                <a:gd name="connsiteX14" fmla="*/ 442084 w 530198"/>
                <a:gd name="connsiteY14" fmla="*/ 211846 h 211846"/>
                <a:gd name="connsiteX15" fmla="*/ 277972 w 530198"/>
                <a:gd name="connsiteY15" fmla="*/ 211846 h 211846"/>
                <a:gd name="connsiteX16" fmla="*/ 0 w 530198"/>
                <a:gd name="connsiteY16" fmla="*/ 0 h 211846"/>
                <a:gd name="connsiteX17" fmla="*/ 40565 w 530198"/>
                <a:gd name="connsiteY17" fmla="*/ 0 h 211846"/>
                <a:gd name="connsiteX18" fmla="*/ 119957 w 530198"/>
                <a:gd name="connsiteY18" fmla="*/ 131542 h 211846"/>
                <a:gd name="connsiteX19" fmla="*/ 198029 w 530198"/>
                <a:gd name="connsiteY19" fmla="*/ 0 h 211846"/>
                <a:gd name="connsiteX20" fmla="*/ 238292 w 530198"/>
                <a:gd name="connsiteY20" fmla="*/ 0 h 211846"/>
                <a:gd name="connsiteX21" fmla="*/ 238907 w 530198"/>
                <a:gd name="connsiteY21" fmla="*/ 211846 h 211846"/>
                <a:gd name="connsiteX22" fmla="*/ 192881 w 530198"/>
                <a:gd name="connsiteY22" fmla="*/ 211846 h 211846"/>
                <a:gd name="connsiteX23" fmla="*/ 192610 w 530198"/>
                <a:gd name="connsiteY23" fmla="*/ 84689 h 211846"/>
                <a:gd name="connsiteX24" fmla="*/ 130201 w 530198"/>
                <a:gd name="connsiteY24" fmla="*/ 189456 h 211846"/>
                <a:gd name="connsiteX25" fmla="*/ 108097 w 530198"/>
                <a:gd name="connsiteY25" fmla="*/ 189456 h 211846"/>
                <a:gd name="connsiteX26" fmla="*/ 46011 w 530198"/>
                <a:gd name="connsiteY26" fmla="*/ 87430 h 211846"/>
                <a:gd name="connsiteX27" fmla="*/ 46011 w 530198"/>
                <a:gd name="connsiteY27" fmla="*/ 211846 h 211846"/>
                <a:gd name="connsiteX28" fmla="*/ 0 w 530198"/>
                <a:gd name="connsiteY28" fmla="*/ 211846 h 21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0198" h="211846">
                  <a:moveTo>
                    <a:pt x="481149" y="0"/>
                  </a:moveTo>
                  <a:lnTo>
                    <a:pt x="530198" y="0"/>
                  </a:lnTo>
                  <a:lnTo>
                    <a:pt x="530198" y="211846"/>
                  </a:lnTo>
                  <a:lnTo>
                    <a:pt x="481149" y="211846"/>
                  </a:lnTo>
                  <a:close/>
                  <a:moveTo>
                    <a:pt x="277972" y="0"/>
                  </a:moveTo>
                  <a:lnTo>
                    <a:pt x="438155" y="0"/>
                  </a:lnTo>
                  <a:lnTo>
                    <a:pt x="438155" y="39341"/>
                  </a:lnTo>
                  <a:lnTo>
                    <a:pt x="326724" y="39341"/>
                  </a:lnTo>
                  <a:lnTo>
                    <a:pt x="326724" y="85346"/>
                  </a:lnTo>
                  <a:lnTo>
                    <a:pt x="425128" y="85346"/>
                  </a:lnTo>
                  <a:lnTo>
                    <a:pt x="425128" y="123473"/>
                  </a:lnTo>
                  <a:lnTo>
                    <a:pt x="326724" y="123473"/>
                  </a:lnTo>
                  <a:lnTo>
                    <a:pt x="326724" y="172505"/>
                  </a:lnTo>
                  <a:lnTo>
                    <a:pt x="442084" y="172505"/>
                  </a:lnTo>
                  <a:lnTo>
                    <a:pt x="442084" y="211846"/>
                  </a:lnTo>
                  <a:lnTo>
                    <a:pt x="277972" y="211846"/>
                  </a:lnTo>
                  <a:close/>
                  <a:moveTo>
                    <a:pt x="0" y="0"/>
                  </a:moveTo>
                  <a:lnTo>
                    <a:pt x="40565" y="0"/>
                  </a:lnTo>
                  <a:lnTo>
                    <a:pt x="119957" y="131542"/>
                  </a:lnTo>
                  <a:lnTo>
                    <a:pt x="198029" y="0"/>
                  </a:lnTo>
                  <a:lnTo>
                    <a:pt x="238292" y="0"/>
                  </a:lnTo>
                  <a:lnTo>
                    <a:pt x="238907" y="211846"/>
                  </a:lnTo>
                  <a:lnTo>
                    <a:pt x="192881" y="211846"/>
                  </a:lnTo>
                  <a:lnTo>
                    <a:pt x="192610" y="84689"/>
                  </a:lnTo>
                  <a:lnTo>
                    <a:pt x="130201" y="189456"/>
                  </a:lnTo>
                  <a:lnTo>
                    <a:pt x="108097" y="189456"/>
                  </a:lnTo>
                  <a:lnTo>
                    <a:pt x="46011" y="87430"/>
                  </a:lnTo>
                  <a:lnTo>
                    <a:pt x="46011" y="211846"/>
                  </a:lnTo>
                  <a:lnTo>
                    <a:pt x="0" y="211846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-form: Shape 703">
              <a:extLst>
                <a:ext uri="{FF2B5EF4-FFF2-40B4-BE49-F238E27FC236}">
                  <a16:creationId xmlns:a16="http://schemas.microsoft.com/office/drawing/2014/main" id="{D46698F6-53A6-B0AC-4DA4-1D59AEB18099}"/>
                </a:ext>
              </a:extLst>
            </p:cNvPr>
            <p:cNvSpPr/>
            <p:nvPr/>
          </p:nvSpPr>
          <p:spPr>
            <a:xfrm>
              <a:off x="11209350" y="6233165"/>
              <a:ext cx="529906" cy="176540"/>
            </a:xfrm>
            <a:custGeom>
              <a:avLst/>
              <a:gdLst>
                <a:gd name="connsiteX0" fmla="*/ 264951 w 529906"/>
                <a:gd name="connsiteY0" fmla="*/ 23673 h 176540"/>
                <a:gd name="connsiteX1" fmla="*/ 264951 w 529906"/>
                <a:gd name="connsiteY1" fmla="*/ 23679 h 176540"/>
                <a:gd name="connsiteX2" fmla="*/ 264946 w 529906"/>
                <a:gd name="connsiteY2" fmla="*/ 23677 h 176540"/>
                <a:gd name="connsiteX3" fmla="*/ 353270 w 529906"/>
                <a:gd name="connsiteY3" fmla="*/ 0 h 176540"/>
                <a:gd name="connsiteX4" fmla="*/ 529906 w 529906"/>
                <a:gd name="connsiteY4" fmla="*/ 176540 h 176540"/>
                <a:gd name="connsiteX5" fmla="*/ 353270 w 529906"/>
                <a:gd name="connsiteY5" fmla="*/ 176540 h 176540"/>
                <a:gd name="connsiteX6" fmla="*/ 264955 w 529906"/>
                <a:gd name="connsiteY6" fmla="*/ 23679 h 176540"/>
                <a:gd name="connsiteX7" fmla="*/ 353270 w 529906"/>
                <a:gd name="connsiteY7" fmla="*/ 0 h 176540"/>
                <a:gd name="connsiteX8" fmla="*/ 176635 w 529906"/>
                <a:gd name="connsiteY8" fmla="*/ 0 h 176540"/>
                <a:gd name="connsiteX9" fmla="*/ 223117 w 529906"/>
                <a:gd name="connsiteY9" fmla="*/ 6203 h 176540"/>
                <a:gd name="connsiteX10" fmla="*/ 264946 w 529906"/>
                <a:gd name="connsiteY10" fmla="*/ 23677 h 176540"/>
                <a:gd name="connsiteX11" fmla="*/ 228887 w 529906"/>
                <a:gd name="connsiteY11" fmla="*/ 51250 h 176540"/>
                <a:gd name="connsiteX12" fmla="*/ 176635 w 529906"/>
                <a:gd name="connsiteY12" fmla="*/ 176535 h 176540"/>
                <a:gd name="connsiteX13" fmla="*/ 0 w 529906"/>
                <a:gd name="connsiteY13" fmla="*/ 176535 h 176540"/>
                <a:gd name="connsiteX14" fmla="*/ 176635 w 529906"/>
                <a:gd name="connsiteY14" fmla="*/ 0 h 1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9906" h="176540">
                  <a:moveTo>
                    <a:pt x="264951" y="23673"/>
                  </a:moveTo>
                  <a:lnTo>
                    <a:pt x="264951" y="23679"/>
                  </a:lnTo>
                  <a:lnTo>
                    <a:pt x="264946" y="23677"/>
                  </a:lnTo>
                  <a:close/>
                  <a:moveTo>
                    <a:pt x="353270" y="0"/>
                  </a:moveTo>
                  <a:cubicBezTo>
                    <a:pt x="450821" y="0"/>
                    <a:pt x="529906" y="79037"/>
                    <a:pt x="529906" y="176540"/>
                  </a:cubicBezTo>
                  <a:lnTo>
                    <a:pt x="353270" y="176540"/>
                  </a:lnTo>
                  <a:cubicBezTo>
                    <a:pt x="353270" y="111209"/>
                    <a:pt x="317736" y="54207"/>
                    <a:pt x="264955" y="23679"/>
                  </a:cubicBezTo>
                  <a:cubicBezTo>
                    <a:pt x="290940" y="8648"/>
                    <a:pt x="321087" y="0"/>
                    <a:pt x="353270" y="0"/>
                  </a:cubicBezTo>
                  <a:close/>
                  <a:moveTo>
                    <a:pt x="176635" y="0"/>
                  </a:moveTo>
                  <a:cubicBezTo>
                    <a:pt x="192727" y="0"/>
                    <a:pt x="208309" y="2162"/>
                    <a:pt x="223117" y="6203"/>
                  </a:cubicBezTo>
                  <a:lnTo>
                    <a:pt x="264946" y="23677"/>
                  </a:lnTo>
                  <a:lnTo>
                    <a:pt x="228887" y="51250"/>
                  </a:lnTo>
                  <a:cubicBezTo>
                    <a:pt x="196626" y="83224"/>
                    <a:pt x="176635" y="127537"/>
                    <a:pt x="176635" y="176535"/>
                  </a:cubicBezTo>
                  <a:lnTo>
                    <a:pt x="0" y="176535"/>
                  </a:lnTo>
                  <a:cubicBezTo>
                    <a:pt x="0" y="79037"/>
                    <a:pt x="79084" y="0"/>
                    <a:pt x="176635" y="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28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0" r:id="rId2"/>
    <p:sldLayoutId id="2147483682" r:id="rId3"/>
    <p:sldLayoutId id="2147483698" r:id="rId4"/>
    <p:sldLayoutId id="2147483691" r:id="rId5"/>
    <p:sldLayoutId id="2147483690" r:id="rId6"/>
    <p:sldLayoutId id="2147483693" r:id="rId7"/>
    <p:sldLayoutId id="2147483694" r:id="rId8"/>
    <p:sldLayoutId id="2147483695" r:id="rId9"/>
    <p:sldLayoutId id="2147483679" r:id="rId10"/>
    <p:sldLayoutId id="2147483709" r:id="rId11"/>
    <p:sldLayoutId id="2147483678" r:id="rId12"/>
    <p:sldLayoutId id="2147483686" r:id="rId13"/>
    <p:sldLayoutId id="2147483689" r:id="rId14"/>
    <p:sldLayoutId id="2147483704" r:id="rId15"/>
    <p:sldLayoutId id="2147483705" r:id="rId16"/>
    <p:sldLayoutId id="2147483687" r:id="rId17"/>
    <p:sldLayoutId id="2147483699" r:id="rId18"/>
    <p:sldLayoutId id="2147483688" r:id="rId19"/>
    <p:sldLayoutId id="2147483700" r:id="rId20"/>
    <p:sldLayoutId id="2147483702" r:id="rId21"/>
    <p:sldLayoutId id="2147483703" r:id="rId22"/>
    <p:sldLayoutId id="2147483697" r:id="rId23"/>
    <p:sldLayoutId id="2147483685" r:id="rId24"/>
    <p:sldLayoutId id="2147483684" r:id="rId25"/>
    <p:sldLayoutId id="2147483708" r:id="rId26"/>
    <p:sldLayoutId id="2147483706" r:id="rId27"/>
    <p:sldLayoutId id="2147483707" r:id="rId28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kumimoji="0" lang="en-GB" sz="3200" b="1" i="0" u="none" strike="noStrike" kern="0" cap="none" spc="0" normalizeH="0" baseline="0" dirty="0">
          <a:ln>
            <a:noFill/>
          </a:ln>
          <a:solidFill>
            <a:srgbClr val="223454"/>
          </a:solidFill>
          <a:effectLst/>
          <a:uLnTx/>
          <a:uFillTx/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None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449263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19138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82663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pos="7423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hyperlink" Target="https://tinyurl.com/Conf2551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5.svg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8.png"/><Relationship Id="rId4" Type="http://schemas.openxmlformats.org/officeDocument/2006/relationships/diagramData" Target="../diagrams/data4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0.svg"/><Relationship Id="rId7" Type="http://schemas.openxmlformats.org/officeDocument/2006/relationships/diagramColors" Target="../diagrams/colors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Data" Target="../diagrams/data7.xml"/><Relationship Id="rId5" Type="http://schemas.openxmlformats.org/officeDocument/2006/relationships/image" Target="../media/image10.svg"/><Relationship Id="rId10" Type="http://schemas.microsoft.com/office/2007/relationships/diagramDrawing" Target="../diagrams/drawing7.xml"/><Relationship Id="rId4" Type="http://schemas.openxmlformats.org/officeDocument/2006/relationships/image" Target="../media/image9.png"/><Relationship Id="rId9" Type="http://schemas.openxmlformats.org/officeDocument/2006/relationships/diagramColors" Target="../diagrams/colors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12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3.png"/><Relationship Id="rId9" Type="http://schemas.microsoft.com/office/2007/relationships/diagramDrawing" Target="../diagrams/drawing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14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Data" Target="../diagrams/data9.xml"/><Relationship Id="rId5" Type="http://schemas.openxmlformats.org/officeDocument/2006/relationships/image" Target="../media/image10.svg"/><Relationship Id="rId10" Type="http://schemas.microsoft.com/office/2007/relationships/diagramDrawing" Target="../diagrams/drawing9.xml"/><Relationship Id="rId4" Type="http://schemas.openxmlformats.org/officeDocument/2006/relationships/image" Target="../media/image9.png"/><Relationship Id="rId9" Type="http://schemas.openxmlformats.org/officeDocument/2006/relationships/diagramColors" Target="../diagrams/colors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hyperlink" Target="https://amsp.org.uk/teachers/teaching-with-desmos-webinars/" TargetMode="External"/><Relationship Id="rId7" Type="http://schemas.openxmlformats.org/officeDocument/2006/relationships/hyperlink" Target="https://tinyurl.com/Conf2551" TargetMode="Externa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11" Type="http://schemas.openxmlformats.org/officeDocument/2006/relationships/diagramColors" Target="../diagrams/colors10.xml"/><Relationship Id="rId5" Type="http://schemas.openxmlformats.org/officeDocument/2006/relationships/hyperlink" Target="https://www.youtube.com/live/WrzlHvl83m0?si=YysPr6_9_eULPv-J" TargetMode="External"/><Relationship Id="rId10" Type="http://schemas.openxmlformats.org/officeDocument/2006/relationships/diagramQuickStyle" Target="../diagrams/quickStyle10.xml"/><Relationship Id="rId4" Type="http://schemas.openxmlformats.org/officeDocument/2006/relationships/hyperlink" Target="https://help.desmos.com/hc/en-us/articles/15316366009997-Getting-Started-Desmos-Geometry" TargetMode="External"/><Relationship Id="rId9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9713D21-1550-2DCC-8A07-C01F7E127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799" y="2386909"/>
            <a:ext cx="5791201" cy="1661993"/>
          </a:xfrm>
        </p:spPr>
        <p:txBody>
          <a:bodyPr/>
          <a:lstStyle/>
          <a:p>
            <a:r>
              <a:rPr lang="en-GB" dirty="0"/>
              <a:t>Using the Desmos Geometry tool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07618E2-08C2-E1DD-A75A-CE74A5C9C1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0799" y="4522730"/>
            <a:ext cx="5791201" cy="1103369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Natalie Vernon &amp; Tom Button</a:t>
            </a:r>
          </a:p>
          <a:p>
            <a:r>
              <a:rPr lang="en-GB" dirty="0"/>
              <a:t>We will start at 9am</a:t>
            </a:r>
          </a:p>
          <a:p>
            <a:endParaRPr lang="en-GB" noProof="0" dirty="0">
              <a:solidFill>
                <a:schemeClr val="bg1"/>
              </a:solidFill>
            </a:endParaRPr>
          </a:p>
        </p:txBody>
      </p:sp>
      <p:pic>
        <p:nvPicPr>
          <p:cNvPr id="8" name="Picture Placeholder 7" descr="A purple square with white logo&#10;&#10;AI-generated content may be incorrect.">
            <a:extLst>
              <a:ext uri="{FF2B5EF4-FFF2-40B4-BE49-F238E27FC236}">
                <a16:creationId xmlns:a16="http://schemas.microsoft.com/office/drawing/2014/main" id="{0E5E2375-3275-C6C6-5831-6F5D137B4F69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/>
          <a:srcRect l="696" r="696"/>
          <a:stretch>
            <a:fillRect/>
          </a:stretch>
        </p:blipFill>
        <p:spPr>
          <a:xfrm>
            <a:off x="9892319" y="620148"/>
            <a:ext cx="1957763" cy="2417820"/>
          </a:xfrm>
        </p:spPr>
      </p:pic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031F2CA4-A7CE-6E18-77EC-74F3C3E36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0998" y="5324581"/>
            <a:ext cx="3157309" cy="91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60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F4E22-48B6-30C4-F8CF-CB65CDFF0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F264B71C-6876-CFBF-289C-0544DFF25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5125"/>
            <a:ext cx="8532813" cy="553998"/>
          </a:xfrm>
        </p:spPr>
        <p:txBody>
          <a:bodyPr/>
          <a:lstStyle/>
          <a:p>
            <a:r>
              <a:rPr lang="en-GB" dirty="0"/>
              <a:t>Using the Desmos Geometry tool</a:t>
            </a:r>
            <a:endParaRPr lang="en-GB" sz="40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8774FDF-A0A0-2A7F-0DFE-EAE30DB76C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2496925"/>
              </p:ext>
            </p:extLst>
          </p:nvPr>
        </p:nvGraphicFramePr>
        <p:xfrm>
          <a:off x="968188" y="2007279"/>
          <a:ext cx="10255623" cy="797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A qr code with green squares&#10;&#10;AI-generated content may be incorrect.">
            <a:extLst>
              <a:ext uri="{FF2B5EF4-FFF2-40B4-BE49-F238E27FC236}">
                <a16:creationId xmlns:a16="http://schemas.microsoft.com/office/drawing/2014/main" id="{28A1D054-8252-06BA-2CBE-093038C196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0800" y="3429000"/>
            <a:ext cx="2367107" cy="23671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098630-F283-D608-301B-6DA9481DECA4}"/>
              </a:ext>
            </a:extLst>
          </p:cNvPr>
          <p:cNvSpPr txBox="1"/>
          <p:nvPr/>
        </p:nvSpPr>
        <p:spPr>
          <a:xfrm>
            <a:off x="7736946" y="5695003"/>
            <a:ext cx="3811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hlinkClick r:id="rId9"/>
              </a:rPr>
              <a:t>tinyurl.com/Conf2551</a:t>
            </a:r>
            <a:r>
              <a:rPr lang="en-GB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3346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C98E28-0722-FF6F-9C44-D915A7844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Getting Started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19149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B4BAEC-0199-D0A3-C55F-68EC6C027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Creating dynamic families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D02EB-9FFC-4838-ED58-52B8EC91060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Use of dynamic representations allow you to ‘see’ entire families of geometric objects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Consider your questions as carefully as you think about your Desmos file!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C354FD5-0932-F1EA-7FCA-8BB64B161E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283349"/>
              </p:ext>
            </p:extLst>
          </p:nvPr>
        </p:nvGraphicFramePr>
        <p:xfrm>
          <a:off x="307469" y="6258683"/>
          <a:ext cx="5907031" cy="40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476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5CAD1-E1EE-A618-B13D-DA29E068C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5125"/>
            <a:ext cx="8532813" cy="795316"/>
          </a:xfrm>
        </p:spPr>
        <p:txBody>
          <a:bodyPr/>
          <a:lstStyle/>
          <a:p>
            <a:r>
              <a:rPr lang="en-GB" dirty="0"/>
              <a:t>Motivating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6131F-5A82-2E46-2834-664BEBA51A2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7987" y="1292554"/>
            <a:ext cx="10039772" cy="4460423"/>
          </a:xfrm>
        </p:spPr>
        <p:txBody>
          <a:bodyPr/>
          <a:lstStyle/>
          <a:p>
            <a:endParaRPr lang="en-GB" dirty="0"/>
          </a:p>
          <a:p>
            <a:r>
              <a:rPr lang="en-GB" sz="3200" dirty="0"/>
              <a:t>What do the angles inside a triangle add up to?</a:t>
            </a:r>
          </a:p>
        </p:txBody>
      </p:sp>
      <p:pic>
        <p:nvPicPr>
          <p:cNvPr id="6" name="Graphic 5" descr="Thought outline">
            <a:extLst>
              <a:ext uri="{FF2B5EF4-FFF2-40B4-BE49-F238E27FC236}">
                <a16:creationId xmlns:a16="http://schemas.microsoft.com/office/drawing/2014/main" id="{2966D63E-4F1F-A027-2D2A-F9F0B9606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1362" y="2527672"/>
            <a:ext cx="3302000" cy="3302000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7CDEAE0-0BE1-0FCA-CA05-7281421077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283349"/>
              </p:ext>
            </p:extLst>
          </p:nvPr>
        </p:nvGraphicFramePr>
        <p:xfrm>
          <a:off x="307469" y="6258683"/>
          <a:ext cx="5907031" cy="40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5444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4E5BED0A-9230-C526-4C9A-05EE6093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Layout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52EFCD9-7E9B-81FA-FE1F-338DE7E7059E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3"/>
          <a:srcRect b="49005"/>
          <a:stretch>
            <a:fillRect/>
          </a:stretch>
        </p:blipFill>
        <p:spPr>
          <a:xfrm>
            <a:off x="6214500" y="1796624"/>
            <a:ext cx="5470525" cy="1009428"/>
          </a:xfr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FF7DFD7-43AB-265A-267D-9C7CEEED809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254596" y="1310055"/>
            <a:ext cx="1390334" cy="405191"/>
          </a:xfrm>
        </p:spPr>
        <p:txBody>
          <a:bodyPr/>
          <a:lstStyle/>
          <a:p>
            <a:r>
              <a:rPr lang="en-GB" sz="2800" b="1" dirty="0"/>
              <a:t>Toolbar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259EE38-7EEC-7ACA-BCE2-A5D7B016242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9FECFAE-951F-C325-7F66-3C9400A8FA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203687"/>
              </p:ext>
            </p:extLst>
          </p:nvPr>
        </p:nvGraphicFramePr>
        <p:xfrm>
          <a:off x="307469" y="6258683"/>
          <a:ext cx="5907031" cy="40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B718F1C2-7D9D-25F5-8859-892FA4B65F0A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9"/>
          <a:srcRect t="3062"/>
          <a:stretch>
            <a:fillRect/>
          </a:stretch>
        </p:blipFill>
        <p:spPr>
          <a:xfrm>
            <a:off x="506975" y="1841899"/>
            <a:ext cx="5258534" cy="27611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553499-205E-8B81-1242-E7D95D4F18AE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061"/>
          <a:stretch>
            <a:fillRect/>
          </a:stretch>
        </p:blipFill>
        <p:spPr>
          <a:xfrm>
            <a:off x="7348810" y="3683553"/>
            <a:ext cx="3201903" cy="260462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7E1F4B7-7B7F-531D-2A36-609C81E487FE}"/>
              </a:ext>
            </a:extLst>
          </p:cNvPr>
          <p:cNvSpPr txBox="1"/>
          <p:nvPr/>
        </p:nvSpPr>
        <p:spPr>
          <a:xfrm>
            <a:off x="2001520" y="1273404"/>
            <a:ext cx="1828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Tokens</a:t>
            </a:r>
          </a:p>
        </p:txBody>
      </p:sp>
    </p:spTree>
    <p:extLst>
      <p:ext uri="{BB962C8B-B14F-4D97-AF65-F5344CB8AC3E}">
        <p14:creationId xmlns:p14="http://schemas.microsoft.com/office/powerpoint/2010/main" val="26087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FC80AB9-D1FB-836C-BFF4-F86C3E040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Create your own polygons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AAD9E42-34C4-E523-BE84-57432C12E1E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Work through page 1 of the handout to create your own file for finding the angle sum of a triangle.</a:t>
            </a:r>
          </a:p>
          <a:p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Repeat this process to create a similar construction for a quadrilateral.</a:t>
            </a:r>
          </a:p>
          <a:p>
            <a:endParaRPr lang="en-GB" dirty="0"/>
          </a:p>
        </p:txBody>
      </p:sp>
      <p:pic>
        <p:nvPicPr>
          <p:cNvPr id="11" name="Graphic 10" descr="Document with solid fill">
            <a:extLst>
              <a:ext uri="{FF2B5EF4-FFF2-40B4-BE49-F238E27FC236}">
                <a16:creationId xmlns:a16="http://schemas.microsoft.com/office/drawing/2014/main" id="{8639BC69-A4C2-8A03-38C6-74B34F962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72254" y="4302075"/>
            <a:ext cx="1395484" cy="1395484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D3BCED5-3BD1-0F40-47BA-67DA63DD0D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283349"/>
              </p:ext>
            </p:extLst>
          </p:nvPr>
        </p:nvGraphicFramePr>
        <p:xfrm>
          <a:off x="307469" y="6258683"/>
          <a:ext cx="5907031" cy="40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77458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E6F8631-1211-AD5F-2AD3-E62B29E92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5125"/>
            <a:ext cx="9514489" cy="553998"/>
          </a:xfrm>
        </p:spPr>
        <p:txBody>
          <a:bodyPr/>
          <a:lstStyle/>
          <a:p>
            <a:r>
              <a:rPr lang="en-GB" dirty="0"/>
              <a:t>Design principles from Desmos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CD1350D-009C-83D6-0D62-B137F887ECA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7987" y="1445741"/>
            <a:ext cx="10039772" cy="425181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Click to select – objects can be clicked to reference them. Hold down shift to allow selection of any object.</a:t>
            </a:r>
          </a:p>
          <a:p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Transformations as functions – drag down from the token menu to see the details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Informal to formal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D84D4F5-AF62-B2CA-A6FB-83109AB6FB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283349"/>
              </p:ext>
            </p:extLst>
          </p:nvPr>
        </p:nvGraphicFramePr>
        <p:xfrm>
          <a:off x="307469" y="6258683"/>
          <a:ext cx="5907031" cy="40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9700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6C3C5-506D-B4DF-8E34-C8F69A62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605910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2F7F81-95BA-9021-0017-1799ABB6C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Transformations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DE87F8-BDEC-6249-0690-6C934469C12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7987" y="1198788"/>
            <a:ext cx="7572231" cy="4460423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This menu appears when you select an existing object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Construct the ‘scaffold’ items first e.g.</a:t>
            </a:r>
          </a:p>
          <a:p>
            <a:pPr marL="685800" lvl="1" indent="-457200">
              <a:buFont typeface="Wingdings" panose="05000000000000000000" pitchFamily="2" charset="2"/>
              <a:buChar char="§"/>
            </a:pPr>
            <a:r>
              <a:rPr lang="en-GB" dirty="0"/>
              <a:t>for a reflection, you will need a mirror line</a:t>
            </a:r>
          </a:p>
          <a:p>
            <a:pPr marL="685800" lvl="1" indent="-457200">
              <a:buFont typeface="Wingdings" panose="05000000000000000000" pitchFamily="2" charset="2"/>
              <a:buChar char="§"/>
            </a:pPr>
            <a:r>
              <a:rPr lang="en-GB" dirty="0"/>
              <a:t>for a rotation, you need a centre</a:t>
            </a:r>
          </a:p>
          <a:p>
            <a:pPr marL="685800" lvl="1" indent="-457200">
              <a:buFont typeface="Wingdings" panose="05000000000000000000" pitchFamily="2" charset="2"/>
              <a:buChar char="§"/>
            </a:pPr>
            <a:endParaRPr lang="en-GB" dirty="0"/>
          </a:p>
          <a:p>
            <a:pPr marL="685800" lvl="1" indent="-457200">
              <a:buFont typeface="Wingdings" panose="05000000000000000000" pitchFamily="2" charset="2"/>
              <a:buChar char="§"/>
            </a:pPr>
            <a:r>
              <a:rPr lang="en-GB" sz="2800" dirty="0"/>
              <a:t>Work through page 2 of the handout on reflecting a polygon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BD44BD-C22D-0D82-239F-42D71557581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47"/>
          <a:stretch>
            <a:fillRect/>
          </a:stretch>
        </p:blipFill>
        <p:spPr>
          <a:xfrm>
            <a:off x="7218218" y="1198788"/>
            <a:ext cx="4385685" cy="2869785"/>
          </a:xfrm>
          <a:prstGeom prst="rect">
            <a:avLst/>
          </a:prstGeom>
        </p:spPr>
      </p:pic>
      <p:pic>
        <p:nvPicPr>
          <p:cNvPr id="10" name="Graphic 9" descr="Document with solid fill">
            <a:extLst>
              <a:ext uri="{FF2B5EF4-FFF2-40B4-BE49-F238E27FC236}">
                <a16:creationId xmlns:a16="http://schemas.microsoft.com/office/drawing/2014/main" id="{0320A762-EB42-E0F5-73D6-7990FB377C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16836" y="4537603"/>
            <a:ext cx="1395484" cy="1395484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5D6DBB8-DB6D-C494-629B-2123979805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3927395"/>
              </p:ext>
            </p:extLst>
          </p:nvPr>
        </p:nvGraphicFramePr>
        <p:xfrm>
          <a:off x="307469" y="6258683"/>
          <a:ext cx="5907031" cy="40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9025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36E29-F673-804F-1EA5-152D1D5AD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Transformations as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B941E-9BDD-E212-C521-451CC6684E3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When you drag a transformation token down you can see that it is defined as a function: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This means you can create composite functions that apply multiple transformations: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1DE823-77C5-0A1F-A735-30768E0C6B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41" t="-1" b="2534"/>
          <a:stretch>
            <a:fillRect/>
          </a:stretch>
        </p:blipFill>
        <p:spPr>
          <a:xfrm>
            <a:off x="6612466" y="1681515"/>
            <a:ext cx="4124805" cy="19337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5DE4FD-802E-FB42-6959-E5E2EA161A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64"/>
          <a:stretch>
            <a:fillRect/>
          </a:stretch>
        </p:blipFill>
        <p:spPr>
          <a:xfrm>
            <a:off x="6522228" y="4682835"/>
            <a:ext cx="3200491" cy="1014723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B71478D-462E-5720-76B4-85161DC618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99045"/>
              </p:ext>
            </p:extLst>
          </p:nvPr>
        </p:nvGraphicFramePr>
        <p:xfrm>
          <a:off x="307469" y="6258683"/>
          <a:ext cx="5907031" cy="40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9850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DF252-DDAB-41CC-7AA6-B47144B2D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Sliders &amp; lists</a:t>
            </a:r>
          </a:p>
        </p:txBody>
      </p:sp>
    </p:spTree>
    <p:extLst>
      <p:ext uri="{BB962C8B-B14F-4D97-AF65-F5344CB8AC3E}">
        <p14:creationId xmlns:p14="http://schemas.microsoft.com/office/powerpoint/2010/main" val="1486166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8E8A2C-D132-993F-CA90-A6DE080EB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Sliders &amp; lists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22D2BF-E389-5B24-0897-3C6C8401E76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You can use sliders to replace numerical values – this offers you the option to animate to create dynamic files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Lists allow you to see several values at once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These can be combined!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/>
              <a:t>Work through page 3 of the handout on creating a trace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B0483A-9141-CF67-59F6-FBF4765A32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34"/>
          <a:stretch>
            <a:fillRect/>
          </a:stretch>
        </p:blipFill>
        <p:spPr>
          <a:xfrm>
            <a:off x="6887433" y="2656098"/>
            <a:ext cx="5035126" cy="2108017"/>
          </a:xfrm>
          <a:prstGeom prst="rect">
            <a:avLst/>
          </a:prstGeom>
        </p:spPr>
      </p:pic>
      <p:pic>
        <p:nvPicPr>
          <p:cNvPr id="9" name="Graphic 8" descr="Document with solid fill">
            <a:extLst>
              <a:ext uri="{FF2B5EF4-FFF2-40B4-BE49-F238E27FC236}">
                <a16:creationId xmlns:a16="http://schemas.microsoft.com/office/drawing/2014/main" id="{9A64300A-E50D-D0F5-B9B9-548FFEAE4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0293" y="4923122"/>
            <a:ext cx="1395484" cy="1395484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808195BE-589C-5881-207B-393CCBBF7E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3924323"/>
              </p:ext>
            </p:extLst>
          </p:nvPr>
        </p:nvGraphicFramePr>
        <p:xfrm>
          <a:off x="307469" y="6258683"/>
          <a:ext cx="5907031" cy="40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96632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95D11-8599-D747-7772-7676EA71B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BBB0B-0921-1370-47E9-1729C28BE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</a:t>
            </a:r>
          </a:p>
        </p:txBody>
      </p:sp>
    </p:spTree>
    <p:extLst>
      <p:ext uri="{BB962C8B-B14F-4D97-AF65-F5344CB8AC3E}">
        <p14:creationId xmlns:p14="http://schemas.microsoft.com/office/powerpoint/2010/main" val="72275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5210BA-5308-6DFA-5F28-07FB9F1E5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support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05F85E-D5F5-2902-1D0D-4A958DECC0E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>
                <a:hlinkClick r:id="rId3"/>
              </a:rPr>
              <a:t>AMSP Teaching with Desmos webinars</a:t>
            </a: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>
                <a:hlinkClick r:id="rId4"/>
              </a:rPr>
              <a:t>Getting Started Desmos Geometry</a:t>
            </a:r>
            <a:endParaRPr lang="en-GB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dirty="0">
                <a:hlinkClick r:id="rId5"/>
              </a:rPr>
              <a:t>Introduction webinar from Desmos</a:t>
            </a:r>
            <a:endParaRPr lang="en-GB" dirty="0"/>
          </a:p>
        </p:txBody>
      </p:sp>
      <p:pic>
        <p:nvPicPr>
          <p:cNvPr id="2" name="Picture 1" descr="A qr code with green squares&#10;&#10;AI-generated content may be incorrect.">
            <a:extLst>
              <a:ext uri="{FF2B5EF4-FFF2-40B4-BE49-F238E27FC236}">
                <a16:creationId xmlns:a16="http://schemas.microsoft.com/office/drawing/2014/main" id="{2B911D60-54AC-02AD-B199-D0F5781C95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0800" y="3429000"/>
            <a:ext cx="2367107" cy="23671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3842BE-DFA6-4C8D-2CD9-DB83ED7542BA}"/>
              </a:ext>
            </a:extLst>
          </p:cNvPr>
          <p:cNvSpPr txBox="1"/>
          <p:nvPr/>
        </p:nvSpPr>
        <p:spPr>
          <a:xfrm>
            <a:off x="7736946" y="5753962"/>
            <a:ext cx="35709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hlinkClick r:id="rId7"/>
              </a:rPr>
              <a:t>tinyurl.com/Conf2551</a:t>
            </a:r>
            <a:r>
              <a:rPr lang="en-GB" sz="2800" dirty="0"/>
              <a:t>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C0BBDC2-0ED2-9BFE-20B0-97DDF8B3BA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6108914"/>
              </p:ext>
            </p:extLst>
          </p:nvPr>
        </p:nvGraphicFramePr>
        <p:xfrm>
          <a:off x="307469" y="6258683"/>
          <a:ext cx="5907031" cy="40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124832046"/>
      </p:ext>
    </p:extLst>
  </p:cSld>
  <p:clrMapOvr>
    <a:masterClrMapping/>
  </p:clrMapOvr>
</p:sld>
</file>

<file path=ppt/theme/theme1.xml><?xml version="1.0" encoding="utf-8"?>
<a:theme xmlns:a="http://schemas.openxmlformats.org/drawingml/2006/main" name="MEI Template 2025">
  <a:themeElements>
    <a:clrScheme name="Custom 2">
      <a:dk1>
        <a:srgbClr val="223454"/>
      </a:dk1>
      <a:lt1>
        <a:sysClr val="window" lastClr="FFFFFF"/>
      </a:lt1>
      <a:dk2>
        <a:srgbClr val="007E67"/>
      </a:dk2>
      <a:lt2>
        <a:srgbClr val="A3C4D6"/>
      </a:lt2>
      <a:accent1>
        <a:srgbClr val="223454"/>
      </a:accent1>
      <a:accent2>
        <a:srgbClr val="007E67"/>
      </a:accent2>
      <a:accent3>
        <a:srgbClr val="92D749"/>
      </a:accent3>
      <a:accent4>
        <a:srgbClr val="537B9A"/>
      </a:accent4>
      <a:accent5>
        <a:srgbClr val="A3C4D6"/>
      </a:accent5>
      <a:accent6>
        <a:srgbClr val="014E64"/>
      </a:accent6>
      <a:hlink>
        <a:srgbClr val="007E67"/>
      </a:hlink>
      <a:folHlink>
        <a:srgbClr val="007E67"/>
      </a:folHlink>
    </a:clrScheme>
    <a:fontScheme name="MEI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spcBef>
            <a:spcPts val="1000"/>
          </a:spcBef>
          <a:defRPr sz="2400"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Bef>
            <a:spcPts val="1000"/>
          </a:spcBef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5-mei-template-tb" id="{2A695B61-5D9E-410D-BF51-DB435DD66004}" vid="{DF30ADDB-3D79-497D-9522-1B073763211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6F30D8EED57F42BAF484904D8BCB00" ma:contentTypeVersion="9" ma:contentTypeDescription="Create a new document." ma:contentTypeScope="" ma:versionID="49a86d3fc8b988e460a9969556e6a854">
  <xsd:schema xmlns:xsd="http://www.w3.org/2001/XMLSchema" xmlns:xs="http://www.w3.org/2001/XMLSchema" xmlns:p="http://schemas.microsoft.com/office/2006/metadata/properties" xmlns:ns2="86c2aea2-6243-429e-ac03-ee01310fbaa1" targetNamespace="http://schemas.microsoft.com/office/2006/metadata/properties" ma:root="true" ma:fieldsID="6c0133d22a881e3d3fc5e8cdc73d5f7b" ns2:_="">
    <xsd:import namespace="86c2aea2-6243-429e-ac03-ee01310fba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c2aea2-6243-429e-ac03-ee01310fb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595c6af-26c2-4f38-83c5-fb566ee864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c2aea2-6243-429e-ac03-ee01310fbaa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131FE0-0CBE-40C8-8534-EA02458529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c2aea2-6243-429e-ac03-ee01310fba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997D50-8F6F-4CF6-AFAC-7BB08ACEB5BF}">
  <ds:schemaRefs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86c2aea2-6243-429e-ac03-ee01310fbaa1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5ACF92A-64B5-44B8-ACEC-E2E98FC7515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4bb10df-3300-4c24-b162-cb556c02f1f7}" enabled="0" method="" siteId="{24bb10df-3300-4c24-b162-cb556c02f1f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2025-mei-template-tb</Template>
  <TotalTime>1663</TotalTime>
  <Words>610</Words>
  <Application>Microsoft Office PowerPoint</Application>
  <PresentationFormat>Widescreen</PresentationFormat>
  <Paragraphs>119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Wingdings</vt:lpstr>
      <vt:lpstr>MEI Template 2025</vt:lpstr>
      <vt:lpstr>Using the Desmos Geometry tool</vt:lpstr>
      <vt:lpstr>Using the Desmos Geometry tool</vt:lpstr>
      <vt:lpstr>Getting Started</vt:lpstr>
      <vt:lpstr>Creating dynamic families</vt:lpstr>
      <vt:lpstr>Motivating question</vt:lpstr>
      <vt:lpstr>Layout</vt:lpstr>
      <vt:lpstr>Create your own polygons</vt:lpstr>
      <vt:lpstr>Design principles from Desmos</vt:lpstr>
      <vt:lpstr>Transformations</vt:lpstr>
      <vt:lpstr>Transformations</vt:lpstr>
      <vt:lpstr>Transformations as functions</vt:lpstr>
      <vt:lpstr>Sliders &amp; lists</vt:lpstr>
      <vt:lpstr>Sliders &amp; lists</vt:lpstr>
      <vt:lpstr>Support</vt:lpstr>
      <vt:lpstr>Further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Natalie Vernon</dc:creator>
  <cp:lastModifiedBy>Natalie Vernon</cp:lastModifiedBy>
  <cp:revision>1</cp:revision>
  <dcterms:created xsi:type="dcterms:W3CDTF">2025-06-30T16:00:23Z</dcterms:created>
  <dcterms:modified xsi:type="dcterms:W3CDTF">2025-07-03T15:52:59Z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0x010100336F30D8EED57F42BAF484904D8BCB00</vt:lpwstr>
  </property>
  <property fmtid="{D5CDD505-2E9C-101B-9397-08002B2CF9AE}" pid="3" name="MediaServiceImageTags">
    <vt:lpwstr/>
  </property>
</Properties>
</file>