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4"/>
    <p:sldMasterId id="2147483711" r:id="rId5"/>
  </p:sldMasterIdLst>
  <p:notesMasterIdLst>
    <p:notesMasterId r:id="rId30"/>
  </p:notesMasterIdLst>
  <p:handoutMasterIdLst>
    <p:handoutMasterId r:id="rId31"/>
  </p:handoutMasterIdLst>
  <p:sldIdLst>
    <p:sldId id="5037" r:id="rId6"/>
    <p:sldId id="5002" r:id="rId7"/>
    <p:sldId id="5021" r:id="rId8"/>
    <p:sldId id="324" r:id="rId9"/>
    <p:sldId id="5033" r:id="rId10"/>
    <p:sldId id="383" r:id="rId11"/>
    <p:sldId id="304" r:id="rId12"/>
    <p:sldId id="5032" r:id="rId13"/>
    <p:sldId id="2146" r:id="rId14"/>
    <p:sldId id="5020" r:id="rId15"/>
    <p:sldId id="5036" r:id="rId16"/>
    <p:sldId id="267" r:id="rId17"/>
    <p:sldId id="269" r:id="rId18"/>
    <p:sldId id="270" r:id="rId19"/>
    <p:sldId id="296" r:id="rId20"/>
    <p:sldId id="297" r:id="rId21"/>
    <p:sldId id="273" r:id="rId22"/>
    <p:sldId id="274" r:id="rId23"/>
    <p:sldId id="5003" r:id="rId24"/>
    <p:sldId id="5034" r:id="rId25"/>
    <p:sldId id="387" r:id="rId26"/>
    <p:sldId id="388" r:id="rId27"/>
    <p:sldId id="389" r:id="rId28"/>
    <p:sldId id="5017" r:id="rId29"/>
  </p:sldIdLst>
  <p:sldSz cx="12192000" cy="6858000"/>
  <p:notesSz cx="6858000" cy="9144000"/>
  <p:defaultText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3F7"/>
    <a:srgbClr val="223454"/>
    <a:srgbClr val="404040"/>
    <a:srgbClr val="FFFFFF"/>
    <a:srgbClr val="7F7F7F"/>
    <a:srgbClr val="000000"/>
    <a:srgbClr val="92D2DC"/>
    <a:srgbClr val="136466"/>
    <a:srgbClr val="FF3366"/>
    <a:srgbClr val="E6F7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07384F-5CA7-4655-8B15-B2301112632C}" v="1" dt="2025-06-01T07:41:42.950"/>
  </p1510:revLst>
</p1510:revInfo>
</file>

<file path=ppt/tableStyles.xml><?xml version="1.0" encoding="utf-8"?>
<a:tblStyleLst xmlns:a="http://schemas.openxmlformats.org/drawingml/2006/main" def="{46F890A9-2807-4EBB-B81D-B2AA78EC7F3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000" autoAdjust="0"/>
  </p:normalViewPr>
  <p:slideViewPr>
    <p:cSldViewPr snapToGrid="0">
      <p:cViewPr varScale="1">
        <p:scale>
          <a:sx n="70" d="100"/>
          <a:sy n="70" d="100"/>
        </p:scale>
        <p:origin x="1094"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Denison" userId="87b23a2e-b193-4258-a837-9928b1ae7dc0" providerId="ADAL" clId="{8D506C4D-7C00-4893-ACC9-78DBF953DA4A}"/>
    <pc:docChg chg="undo custSel addSld delSld modSld">
      <pc:chgData name="Sarah Denison" userId="87b23a2e-b193-4258-a837-9928b1ae7dc0" providerId="ADAL" clId="{8D506C4D-7C00-4893-ACC9-78DBF953DA4A}" dt="2025-05-09T08:42:39.807" v="536" actId="14100"/>
      <pc:docMkLst>
        <pc:docMk/>
      </pc:docMkLst>
      <pc:sldChg chg="delSp modSp add del mod modClrScheme chgLayout">
        <pc:chgData name="Sarah Denison" userId="87b23a2e-b193-4258-a837-9928b1ae7dc0" providerId="ADAL" clId="{8D506C4D-7C00-4893-ACC9-78DBF953DA4A}" dt="2025-05-08T13:32:00.292" v="200" actId="47"/>
        <pc:sldMkLst>
          <pc:docMk/>
          <pc:sldMk cId="1119824744" sldId="280"/>
        </pc:sldMkLst>
      </pc:sldChg>
      <pc:sldChg chg="addSp delSp modSp add mod modClrScheme chgLayout">
        <pc:chgData name="Sarah Denison" userId="87b23a2e-b193-4258-a837-9928b1ae7dc0" providerId="ADAL" clId="{8D506C4D-7C00-4893-ACC9-78DBF953DA4A}" dt="2025-05-08T13:48:58.721" v="484" actId="478"/>
        <pc:sldMkLst>
          <pc:docMk/>
          <pc:sldMk cId="3365041823" sldId="304"/>
        </pc:sldMkLst>
        <pc:spChg chg="add mod">
          <ac:chgData name="Sarah Denison" userId="87b23a2e-b193-4258-a837-9928b1ae7dc0" providerId="ADAL" clId="{8D506C4D-7C00-4893-ACC9-78DBF953DA4A}" dt="2025-05-08T13:47:24.904" v="458" actId="20577"/>
          <ac:spMkLst>
            <pc:docMk/>
            <pc:sldMk cId="3365041823" sldId="304"/>
            <ac:spMk id="7" creationId="{54CF3540-7B5E-EA7F-064C-2B3C2F500CC6}"/>
          </ac:spMkLst>
        </pc:spChg>
        <pc:spChg chg="mod">
          <ac:chgData name="Sarah Denison" userId="87b23a2e-b193-4258-a837-9928b1ae7dc0" providerId="ADAL" clId="{8D506C4D-7C00-4893-ACC9-78DBF953DA4A}" dt="2025-05-08T13:25:00.139" v="156" actId="1076"/>
          <ac:spMkLst>
            <pc:docMk/>
            <pc:sldMk cId="3365041823" sldId="304"/>
            <ac:spMk id="9" creationId="{1B0955B7-BCAA-C93A-B66E-7BEE2414B0C7}"/>
          </ac:spMkLst>
        </pc:spChg>
        <pc:spChg chg="mod">
          <ac:chgData name="Sarah Denison" userId="87b23a2e-b193-4258-a837-9928b1ae7dc0" providerId="ADAL" clId="{8D506C4D-7C00-4893-ACC9-78DBF953DA4A}" dt="2025-05-08T13:23:05.256" v="130" actId="1076"/>
          <ac:spMkLst>
            <pc:docMk/>
            <pc:sldMk cId="3365041823" sldId="304"/>
            <ac:spMk id="10" creationId="{C03B1032-FDFE-F2E2-BCE1-4E10938EAF26}"/>
          </ac:spMkLst>
        </pc:spChg>
        <pc:spChg chg="mod">
          <ac:chgData name="Sarah Denison" userId="87b23a2e-b193-4258-a837-9928b1ae7dc0" providerId="ADAL" clId="{8D506C4D-7C00-4893-ACC9-78DBF953DA4A}" dt="2025-05-08T13:23:25.026" v="155" actId="1076"/>
          <ac:spMkLst>
            <pc:docMk/>
            <pc:sldMk cId="3365041823" sldId="304"/>
            <ac:spMk id="11" creationId="{6683F013-88E9-0B84-90BA-4A2134B5C3F7}"/>
          </ac:spMkLst>
        </pc:spChg>
        <pc:spChg chg="mod">
          <ac:chgData name="Sarah Denison" userId="87b23a2e-b193-4258-a837-9928b1ae7dc0" providerId="ADAL" clId="{8D506C4D-7C00-4893-ACC9-78DBF953DA4A}" dt="2025-05-08T13:22:57.575" v="128" actId="14100"/>
          <ac:spMkLst>
            <pc:docMk/>
            <pc:sldMk cId="3365041823" sldId="304"/>
            <ac:spMk id="12" creationId="{609689A5-2ED9-FF24-EA98-D40A7B27FC68}"/>
          </ac:spMkLst>
        </pc:spChg>
        <pc:spChg chg="mod">
          <ac:chgData name="Sarah Denison" userId="87b23a2e-b193-4258-a837-9928b1ae7dc0" providerId="ADAL" clId="{8D506C4D-7C00-4893-ACC9-78DBF953DA4A}" dt="2025-05-08T13:23:19.267" v="154" actId="1036"/>
          <ac:spMkLst>
            <pc:docMk/>
            <pc:sldMk cId="3365041823" sldId="304"/>
            <ac:spMk id="17" creationId="{E33FEE7A-AF32-7D72-C5A2-AFEFAA2A534E}"/>
          </ac:spMkLst>
        </pc:spChg>
        <pc:spChg chg="mod">
          <ac:chgData name="Sarah Denison" userId="87b23a2e-b193-4258-a837-9928b1ae7dc0" providerId="ADAL" clId="{8D506C4D-7C00-4893-ACC9-78DBF953DA4A}" dt="2025-05-08T13:23:19.267" v="154" actId="1036"/>
          <ac:spMkLst>
            <pc:docMk/>
            <pc:sldMk cId="3365041823" sldId="304"/>
            <ac:spMk id="18" creationId="{4BED494A-3541-2233-383B-E0904C01E27C}"/>
          </ac:spMkLst>
        </pc:spChg>
        <pc:spChg chg="mod">
          <ac:chgData name="Sarah Denison" userId="87b23a2e-b193-4258-a837-9928b1ae7dc0" providerId="ADAL" clId="{8D506C4D-7C00-4893-ACC9-78DBF953DA4A}" dt="2025-05-08T13:23:19.267" v="154" actId="1036"/>
          <ac:spMkLst>
            <pc:docMk/>
            <pc:sldMk cId="3365041823" sldId="304"/>
            <ac:spMk id="19" creationId="{EFFBD046-DA71-EABB-79BC-EA3B53A93352}"/>
          </ac:spMkLst>
        </pc:spChg>
        <pc:spChg chg="mod">
          <ac:chgData name="Sarah Denison" userId="87b23a2e-b193-4258-a837-9928b1ae7dc0" providerId="ADAL" clId="{8D506C4D-7C00-4893-ACC9-78DBF953DA4A}" dt="2025-05-08T13:23:19.267" v="154" actId="1036"/>
          <ac:spMkLst>
            <pc:docMk/>
            <pc:sldMk cId="3365041823" sldId="304"/>
            <ac:spMk id="20" creationId="{2A220773-72C8-EC27-0AF9-5BD7FC4A678C}"/>
          </ac:spMkLst>
        </pc:spChg>
        <pc:spChg chg="mod">
          <ac:chgData name="Sarah Denison" userId="87b23a2e-b193-4258-a837-9928b1ae7dc0" providerId="ADAL" clId="{8D506C4D-7C00-4893-ACC9-78DBF953DA4A}" dt="2025-05-08T13:23:19.267" v="154" actId="1036"/>
          <ac:spMkLst>
            <pc:docMk/>
            <pc:sldMk cId="3365041823" sldId="304"/>
            <ac:spMk id="21" creationId="{C5301349-C8C5-DB73-10DE-970859408AEF}"/>
          </ac:spMkLst>
        </pc:spChg>
        <pc:spChg chg="mod">
          <ac:chgData name="Sarah Denison" userId="87b23a2e-b193-4258-a837-9928b1ae7dc0" providerId="ADAL" clId="{8D506C4D-7C00-4893-ACC9-78DBF953DA4A}" dt="2025-05-08T13:23:19.267" v="154" actId="1036"/>
          <ac:spMkLst>
            <pc:docMk/>
            <pc:sldMk cId="3365041823" sldId="304"/>
            <ac:spMk id="22" creationId="{B8F32F75-E769-D1A0-66C5-57425825B308}"/>
          </ac:spMkLst>
        </pc:spChg>
        <pc:spChg chg="mod">
          <ac:chgData name="Sarah Denison" userId="87b23a2e-b193-4258-a837-9928b1ae7dc0" providerId="ADAL" clId="{8D506C4D-7C00-4893-ACC9-78DBF953DA4A}" dt="2025-05-08T13:23:19.267" v="154" actId="1036"/>
          <ac:spMkLst>
            <pc:docMk/>
            <pc:sldMk cId="3365041823" sldId="304"/>
            <ac:spMk id="23" creationId="{2C8CC165-D989-47A9-5BDE-62EB003934E4}"/>
          </ac:spMkLst>
        </pc:spChg>
        <pc:spChg chg="mod">
          <ac:chgData name="Sarah Denison" userId="87b23a2e-b193-4258-a837-9928b1ae7dc0" providerId="ADAL" clId="{8D506C4D-7C00-4893-ACC9-78DBF953DA4A}" dt="2025-05-08T13:23:19.267" v="154" actId="1036"/>
          <ac:spMkLst>
            <pc:docMk/>
            <pc:sldMk cId="3365041823" sldId="304"/>
            <ac:spMk id="24" creationId="{6E069E2B-B4A1-D075-C130-794AECC3CC77}"/>
          </ac:spMkLst>
        </pc:spChg>
        <pc:grpChg chg="mod">
          <ac:chgData name="Sarah Denison" userId="87b23a2e-b193-4258-a837-9928b1ae7dc0" providerId="ADAL" clId="{8D506C4D-7C00-4893-ACC9-78DBF953DA4A}" dt="2025-05-08T13:23:19.267" v="154" actId="1036"/>
          <ac:grpSpMkLst>
            <pc:docMk/>
            <pc:sldMk cId="3365041823" sldId="304"/>
            <ac:grpSpMk id="25" creationId="{3525A0E1-3962-C722-727C-BA3CA56F519B}"/>
          </ac:grpSpMkLst>
        </pc:grpChg>
      </pc:sldChg>
      <pc:sldChg chg="addSp delSp modSp add mod modClrScheme modAnim chgLayout modNotesTx">
        <pc:chgData name="Sarah Denison" userId="87b23a2e-b193-4258-a837-9928b1ae7dc0" providerId="ADAL" clId="{8D506C4D-7C00-4893-ACC9-78DBF953DA4A}" dt="2025-05-08T13:40:54.993" v="318"/>
        <pc:sldMkLst>
          <pc:docMk/>
          <pc:sldMk cId="1783871260" sldId="324"/>
        </pc:sldMkLst>
        <pc:spChg chg="mod">
          <ac:chgData name="Sarah Denison" userId="87b23a2e-b193-4258-a837-9928b1ae7dc0" providerId="ADAL" clId="{8D506C4D-7C00-4893-ACC9-78DBF953DA4A}" dt="2025-05-08T13:18:43.465" v="52" actId="1076"/>
          <ac:spMkLst>
            <pc:docMk/>
            <pc:sldMk cId="1783871260" sldId="324"/>
            <ac:spMk id="8" creationId="{69ADBF1D-FF74-1442-D7F6-A9CF4027BD0E}"/>
          </ac:spMkLst>
        </pc:spChg>
        <pc:spChg chg="mod">
          <ac:chgData name="Sarah Denison" userId="87b23a2e-b193-4258-a837-9928b1ae7dc0" providerId="ADAL" clId="{8D506C4D-7C00-4893-ACC9-78DBF953DA4A}" dt="2025-05-08T13:32:06.846" v="201" actId="1076"/>
          <ac:spMkLst>
            <pc:docMk/>
            <pc:sldMk cId="1783871260" sldId="324"/>
            <ac:spMk id="9" creationId="{76127DAD-9F82-949F-B723-EBA969A76C4E}"/>
          </ac:spMkLst>
        </pc:spChg>
        <pc:spChg chg="mod">
          <ac:chgData name="Sarah Denison" userId="87b23a2e-b193-4258-a837-9928b1ae7dc0" providerId="ADAL" clId="{8D506C4D-7C00-4893-ACC9-78DBF953DA4A}" dt="2025-05-08T13:18:52.877" v="55" actId="1076"/>
          <ac:spMkLst>
            <pc:docMk/>
            <pc:sldMk cId="1783871260" sldId="324"/>
            <ac:spMk id="10" creationId="{752F5A44-09F5-B24D-CDD5-5F094F80901C}"/>
          </ac:spMkLst>
        </pc:spChg>
        <pc:spChg chg="mod">
          <ac:chgData name="Sarah Denison" userId="87b23a2e-b193-4258-a837-9928b1ae7dc0" providerId="ADAL" clId="{8D506C4D-7C00-4893-ACC9-78DBF953DA4A}" dt="2025-05-08T10:16:21.183" v="49" actId="1035"/>
          <ac:spMkLst>
            <pc:docMk/>
            <pc:sldMk cId="1783871260" sldId="324"/>
            <ac:spMk id="11" creationId="{1DC03645-700F-7008-2DF1-2FD4688ED9D9}"/>
          </ac:spMkLst>
        </pc:spChg>
        <pc:grpChg chg="mod">
          <ac:chgData name="Sarah Denison" userId="87b23a2e-b193-4258-a837-9928b1ae7dc0" providerId="ADAL" clId="{8D506C4D-7C00-4893-ACC9-78DBF953DA4A}" dt="2025-05-08T13:32:08.814" v="202" actId="1076"/>
          <ac:grpSpMkLst>
            <pc:docMk/>
            <pc:sldMk cId="1783871260" sldId="324"/>
            <ac:grpSpMk id="4" creationId="{B46CBB93-FB92-3029-DD27-4A5D8638063C}"/>
          </ac:grpSpMkLst>
        </pc:grpChg>
      </pc:sldChg>
      <pc:sldChg chg="delSp modSp add del mod modClrScheme chgLayout">
        <pc:chgData name="Sarah Denison" userId="87b23a2e-b193-4258-a837-9928b1ae7dc0" providerId="ADAL" clId="{8D506C4D-7C00-4893-ACC9-78DBF953DA4A}" dt="2025-05-08T13:41:28.466" v="373" actId="47"/>
        <pc:sldMkLst>
          <pc:docMk/>
          <pc:sldMk cId="4008040926" sldId="330"/>
        </pc:sldMkLst>
      </pc:sldChg>
      <pc:sldChg chg="addSp delSp modSp add del mod modClrScheme chgLayout">
        <pc:chgData name="Sarah Denison" userId="87b23a2e-b193-4258-a837-9928b1ae7dc0" providerId="ADAL" clId="{8D506C4D-7C00-4893-ACC9-78DBF953DA4A}" dt="2025-05-08T13:45:05.668" v="416" actId="47"/>
        <pc:sldMkLst>
          <pc:docMk/>
          <pc:sldMk cId="4193489095" sldId="333"/>
        </pc:sldMkLst>
      </pc:sldChg>
      <pc:sldChg chg="addSp delSp modSp add mod modClrScheme chgLayout">
        <pc:chgData name="Sarah Denison" userId="87b23a2e-b193-4258-a837-9928b1ae7dc0" providerId="ADAL" clId="{8D506C4D-7C00-4893-ACC9-78DBF953DA4A}" dt="2025-05-08T13:47:58.501" v="483" actId="20577"/>
        <pc:sldMkLst>
          <pc:docMk/>
          <pc:sldMk cId="68700593" sldId="383"/>
        </pc:sldMkLst>
        <pc:spChg chg="mod">
          <ac:chgData name="Sarah Denison" userId="87b23a2e-b193-4258-a837-9928b1ae7dc0" providerId="ADAL" clId="{8D506C4D-7C00-4893-ACC9-78DBF953DA4A}" dt="2025-05-08T13:26:43.183" v="172" actId="1076"/>
          <ac:spMkLst>
            <pc:docMk/>
            <pc:sldMk cId="68700593" sldId="383"/>
            <ac:spMk id="2" creationId="{2E2B0DB5-E9BE-3F32-2F7A-3FDECBE3A36B}"/>
          </ac:spMkLst>
        </pc:spChg>
        <pc:spChg chg="mod">
          <ac:chgData name="Sarah Denison" userId="87b23a2e-b193-4258-a837-9928b1ae7dc0" providerId="ADAL" clId="{8D506C4D-7C00-4893-ACC9-78DBF953DA4A}" dt="2025-05-08T13:26:13.897" v="167" actId="255"/>
          <ac:spMkLst>
            <pc:docMk/>
            <pc:sldMk cId="68700593" sldId="383"/>
            <ac:spMk id="3" creationId="{39D2AC3C-7C02-1D0F-82DB-447E87136EDA}"/>
          </ac:spMkLst>
        </pc:spChg>
        <pc:spChg chg="mod">
          <ac:chgData name="Sarah Denison" userId="87b23a2e-b193-4258-a837-9928b1ae7dc0" providerId="ADAL" clId="{8D506C4D-7C00-4893-ACC9-78DBF953DA4A}" dt="2025-05-08T13:25:52.088" v="164" actId="1076"/>
          <ac:spMkLst>
            <pc:docMk/>
            <pc:sldMk cId="68700593" sldId="383"/>
            <ac:spMk id="9" creationId="{1ECDE31F-D414-7674-5BE7-8739C91935AB}"/>
          </ac:spMkLst>
        </pc:spChg>
        <pc:spChg chg="mod ord">
          <ac:chgData name="Sarah Denison" userId="87b23a2e-b193-4258-a837-9928b1ae7dc0" providerId="ADAL" clId="{8D506C4D-7C00-4893-ACC9-78DBF953DA4A}" dt="2025-05-08T13:47:58.501" v="483" actId="20577"/>
          <ac:spMkLst>
            <pc:docMk/>
            <pc:sldMk cId="68700593" sldId="383"/>
            <ac:spMk id="14" creationId="{F24050B8-DFC5-442C-BC0F-D99AB51CB829}"/>
          </ac:spMkLst>
        </pc:spChg>
        <pc:spChg chg="mod">
          <ac:chgData name="Sarah Denison" userId="87b23a2e-b193-4258-a837-9928b1ae7dc0" providerId="ADAL" clId="{8D506C4D-7C00-4893-ACC9-78DBF953DA4A}" dt="2025-05-08T13:26:24.512" v="168" actId="14100"/>
          <ac:spMkLst>
            <pc:docMk/>
            <pc:sldMk cId="68700593" sldId="383"/>
            <ac:spMk id="19" creationId="{81AF7C2D-A726-4FA9-9132-7E3A1F6F4548}"/>
          </ac:spMkLst>
        </pc:spChg>
        <pc:spChg chg="mod">
          <ac:chgData name="Sarah Denison" userId="87b23a2e-b193-4258-a837-9928b1ae7dc0" providerId="ADAL" clId="{8D506C4D-7C00-4893-ACC9-78DBF953DA4A}" dt="2025-05-08T13:26:13.897" v="167" actId="255"/>
          <ac:spMkLst>
            <pc:docMk/>
            <pc:sldMk cId="68700593" sldId="383"/>
            <ac:spMk id="21" creationId="{19BAA19B-3928-3F1B-45C7-DB04EEDE45C3}"/>
          </ac:spMkLst>
        </pc:spChg>
        <pc:spChg chg="mod">
          <ac:chgData name="Sarah Denison" userId="87b23a2e-b193-4258-a837-9928b1ae7dc0" providerId="ADAL" clId="{8D506C4D-7C00-4893-ACC9-78DBF953DA4A}" dt="2025-05-08T13:27:05.762" v="176" actId="1076"/>
          <ac:spMkLst>
            <pc:docMk/>
            <pc:sldMk cId="68700593" sldId="383"/>
            <ac:spMk id="22" creationId="{AFCFFA97-6A4D-3A0D-1AC0-588F7BB2DDE3}"/>
          </ac:spMkLst>
        </pc:spChg>
        <pc:spChg chg="mod">
          <ac:chgData name="Sarah Denison" userId="87b23a2e-b193-4258-a837-9928b1ae7dc0" providerId="ADAL" clId="{8D506C4D-7C00-4893-ACC9-78DBF953DA4A}" dt="2025-05-08T13:26:13.897" v="167" actId="255"/>
          <ac:spMkLst>
            <pc:docMk/>
            <pc:sldMk cId="68700593" sldId="383"/>
            <ac:spMk id="23" creationId="{D4867528-DFF0-89F0-F7F6-2EFDE3CBFB54}"/>
          </ac:spMkLst>
        </pc:spChg>
        <pc:spChg chg="mod">
          <ac:chgData name="Sarah Denison" userId="87b23a2e-b193-4258-a837-9928b1ae7dc0" providerId="ADAL" clId="{8D506C4D-7C00-4893-ACC9-78DBF953DA4A}" dt="2025-05-08T13:25:58.056" v="165" actId="1076"/>
          <ac:spMkLst>
            <pc:docMk/>
            <pc:sldMk cId="68700593" sldId="383"/>
            <ac:spMk id="24" creationId="{FAC9ED09-8220-A078-9208-A718FA60F870}"/>
          </ac:spMkLst>
        </pc:spChg>
        <pc:spChg chg="mod">
          <ac:chgData name="Sarah Denison" userId="87b23a2e-b193-4258-a837-9928b1ae7dc0" providerId="ADAL" clId="{8D506C4D-7C00-4893-ACC9-78DBF953DA4A}" dt="2025-05-08T13:26:01.141" v="166" actId="1076"/>
          <ac:spMkLst>
            <pc:docMk/>
            <pc:sldMk cId="68700593" sldId="383"/>
            <ac:spMk id="25" creationId="{7D8E82A3-5B0B-5053-798E-00A9210B37D4}"/>
          </ac:spMkLst>
        </pc:spChg>
        <pc:spChg chg="mod">
          <ac:chgData name="Sarah Denison" userId="87b23a2e-b193-4258-a837-9928b1ae7dc0" providerId="ADAL" clId="{8D506C4D-7C00-4893-ACC9-78DBF953DA4A}" dt="2025-05-08T13:26:51.725" v="174" actId="1076"/>
          <ac:spMkLst>
            <pc:docMk/>
            <pc:sldMk cId="68700593" sldId="383"/>
            <ac:spMk id="26" creationId="{A28FA730-4DB3-1335-5507-A006E551CD30}"/>
          </ac:spMkLst>
        </pc:spChg>
        <pc:spChg chg="mod">
          <ac:chgData name="Sarah Denison" userId="87b23a2e-b193-4258-a837-9928b1ae7dc0" providerId="ADAL" clId="{8D506C4D-7C00-4893-ACC9-78DBF953DA4A}" dt="2025-05-08T13:26:47.635" v="173" actId="1076"/>
          <ac:spMkLst>
            <pc:docMk/>
            <pc:sldMk cId="68700593" sldId="383"/>
            <ac:spMk id="27" creationId="{0E63AFD7-4CE3-2067-CFD4-1EF4F10BBCC2}"/>
          </ac:spMkLst>
        </pc:spChg>
        <pc:spChg chg="mod">
          <ac:chgData name="Sarah Denison" userId="87b23a2e-b193-4258-a837-9928b1ae7dc0" providerId="ADAL" clId="{8D506C4D-7C00-4893-ACC9-78DBF953DA4A}" dt="2025-05-08T13:26:55.898" v="175" actId="1076"/>
          <ac:spMkLst>
            <pc:docMk/>
            <pc:sldMk cId="68700593" sldId="383"/>
            <ac:spMk id="28" creationId="{4A96E1CB-F51C-046F-95AC-CA11B053DEC9}"/>
          </ac:spMkLst>
        </pc:spChg>
        <pc:grpChg chg="mod">
          <ac:chgData name="Sarah Denison" userId="87b23a2e-b193-4258-a837-9928b1ae7dc0" providerId="ADAL" clId="{8D506C4D-7C00-4893-ACC9-78DBF953DA4A}" dt="2025-05-08T13:25:12.478" v="158" actId="1076"/>
          <ac:grpSpMkLst>
            <pc:docMk/>
            <pc:sldMk cId="68700593" sldId="383"/>
            <ac:grpSpMk id="29" creationId="{56259320-0B4F-C085-A2BE-1F8B54C7BA4D}"/>
          </ac:grpSpMkLst>
        </pc:grpChg>
      </pc:sldChg>
      <pc:sldChg chg="add del">
        <pc:chgData name="Sarah Denison" userId="87b23a2e-b193-4258-a837-9928b1ae7dc0" providerId="ADAL" clId="{8D506C4D-7C00-4893-ACC9-78DBF953DA4A}" dt="2025-05-09T08:33:52.601" v="528"/>
        <pc:sldMkLst>
          <pc:docMk/>
          <pc:sldMk cId="1124315444" sldId="387"/>
        </pc:sldMkLst>
      </pc:sldChg>
      <pc:sldChg chg="add del">
        <pc:chgData name="Sarah Denison" userId="87b23a2e-b193-4258-a837-9928b1ae7dc0" providerId="ADAL" clId="{8D506C4D-7C00-4893-ACC9-78DBF953DA4A}" dt="2025-05-09T08:33:52.601" v="528"/>
        <pc:sldMkLst>
          <pc:docMk/>
          <pc:sldMk cId="4157570770" sldId="388"/>
        </pc:sldMkLst>
      </pc:sldChg>
      <pc:sldChg chg="add del">
        <pc:chgData name="Sarah Denison" userId="87b23a2e-b193-4258-a837-9928b1ae7dc0" providerId="ADAL" clId="{8D506C4D-7C00-4893-ACC9-78DBF953DA4A}" dt="2025-05-09T08:33:52.601" v="528"/>
        <pc:sldMkLst>
          <pc:docMk/>
          <pc:sldMk cId="2114262915" sldId="389"/>
        </pc:sldMkLst>
      </pc:sldChg>
      <pc:sldChg chg="addSp delSp modSp add del mod modClrScheme modAnim chgLayout">
        <pc:chgData name="Sarah Denison" userId="87b23a2e-b193-4258-a837-9928b1ae7dc0" providerId="ADAL" clId="{8D506C4D-7C00-4893-ACC9-78DBF953DA4A}" dt="2025-05-08T13:50:48.221" v="490" actId="2696"/>
        <pc:sldMkLst>
          <pc:docMk/>
          <pc:sldMk cId="2506945537" sldId="396"/>
        </pc:sldMkLst>
      </pc:sldChg>
      <pc:sldChg chg="addSp delSp modSp add mod modClrScheme chgLayout">
        <pc:chgData name="Sarah Denison" userId="87b23a2e-b193-4258-a837-9928b1ae7dc0" providerId="ADAL" clId="{8D506C4D-7C00-4893-ACC9-78DBF953DA4A}" dt="2025-05-08T13:52:48.721" v="504" actId="113"/>
        <pc:sldMkLst>
          <pc:docMk/>
          <pc:sldMk cId="2281394512" sldId="2146"/>
        </pc:sldMkLst>
        <pc:spChg chg="mod ord">
          <ac:chgData name="Sarah Denison" userId="87b23a2e-b193-4258-a837-9928b1ae7dc0" providerId="ADAL" clId="{8D506C4D-7C00-4893-ACC9-78DBF953DA4A}" dt="2025-05-08T13:52:48.721" v="504" actId="113"/>
          <ac:spMkLst>
            <pc:docMk/>
            <pc:sldMk cId="2281394512" sldId="2146"/>
            <ac:spMk id="2" creationId="{E5C9A32A-A758-F766-EF2D-C6BA3D685659}"/>
          </ac:spMkLst>
        </pc:spChg>
        <pc:spChg chg="add del mod">
          <ac:chgData name="Sarah Denison" userId="87b23a2e-b193-4258-a837-9928b1ae7dc0" providerId="ADAL" clId="{8D506C4D-7C00-4893-ACC9-78DBF953DA4A}" dt="2025-05-08T13:52:15.155" v="501" actId="948"/>
          <ac:spMkLst>
            <pc:docMk/>
            <pc:sldMk cId="2281394512" sldId="2146"/>
            <ac:spMk id="5" creationId="{4E74539D-01EE-02D3-9E91-71FF541622D8}"/>
          </ac:spMkLst>
        </pc:spChg>
      </pc:sldChg>
      <pc:sldChg chg="modSp mod">
        <pc:chgData name="Sarah Denison" userId="87b23a2e-b193-4258-a837-9928b1ae7dc0" providerId="ADAL" clId="{8D506C4D-7C00-4893-ACC9-78DBF953DA4A}" dt="2025-05-08T13:41:20.270" v="372" actId="20577"/>
        <pc:sldMkLst>
          <pc:docMk/>
          <pc:sldMk cId="2220798397" sldId="5002"/>
        </pc:sldMkLst>
        <pc:spChg chg="mod">
          <ac:chgData name="Sarah Denison" userId="87b23a2e-b193-4258-a837-9928b1ae7dc0" providerId="ADAL" clId="{8D506C4D-7C00-4893-ACC9-78DBF953DA4A}" dt="2025-05-08T13:41:09.319" v="337" actId="20577"/>
          <ac:spMkLst>
            <pc:docMk/>
            <pc:sldMk cId="2220798397" sldId="5002"/>
            <ac:spMk id="2" creationId="{2B908598-F818-E82F-C0B7-91D258E060F1}"/>
          </ac:spMkLst>
        </pc:spChg>
        <pc:spChg chg="mod">
          <ac:chgData name="Sarah Denison" userId="87b23a2e-b193-4258-a837-9928b1ae7dc0" providerId="ADAL" clId="{8D506C4D-7C00-4893-ACC9-78DBF953DA4A}" dt="2025-05-08T13:41:20.270" v="372" actId="20577"/>
          <ac:spMkLst>
            <pc:docMk/>
            <pc:sldMk cId="2220798397" sldId="5002"/>
            <ac:spMk id="3" creationId="{6D469EFB-E7FA-82F8-5E8D-4819A2060946}"/>
          </ac:spMkLst>
        </pc:spChg>
      </pc:sldChg>
      <pc:sldChg chg="addSp modSp mod">
        <pc:chgData name="Sarah Denison" userId="87b23a2e-b193-4258-a837-9928b1ae7dc0" providerId="ADAL" clId="{8D506C4D-7C00-4893-ACC9-78DBF953DA4A}" dt="2025-05-09T08:33:40.638" v="525" actId="20577"/>
        <pc:sldMkLst>
          <pc:docMk/>
          <pc:sldMk cId="2419149281" sldId="5003"/>
        </pc:sldMkLst>
        <pc:spChg chg="mod">
          <ac:chgData name="Sarah Denison" userId="87b23a2e-b193-4258-a837-9928b1ae7dc0" providerId="ADAL" clId="{8D506C4D-7C00-4893-ACC9-78DBF953DA4A}" dt="2025-05-09T08:33:40.638" v="525" actId="20577"/>
          <ac:spMkLst>
            <pc:docMk/>
            <pc:sldMk cId="2419149281" sldId="5003"/>
            <ac:spMk id="4" creationId="{0CC98E28-0722-FF6F-9C44-D915A7844F67}"/>
          </ac:spMkLst>
        </pc:spChg>
      </pc:sldChg>
      <pc:sldChg chg="del">
        <pc:chgData name="Sarah Denison" userId="87b23a2e-b193-4258-a837-9928b1ae7dc0" providerId="ADAL" clId="{8D506C4D-7C00-4893-ACC9-78DBF953DA4A}" dt="2025-05-08T10:03:41.868" v="0" actId="47"/>
        <pc:sldMkLst>
          <pc:docMk/>
          <pc:sldMk cId="1907560103" sldId="5004"/>
        </pc:sldMkLst>
      </pc:sldChg>
      <pc:sldChg chg="modSp mod">
        <pc:chgData name="Sarah Denison" userId="87b23a2e-b193-4258-a837-9928b1ae7dc0" providerId="ADAL" clId="{8D506C4D-7C00-4893-ACC9-78DBF953DA4A}" dt="2025-05-09T08:33:28.181" v="517" actId="20577"/>
        <pc:sldMkLst>
          <pc:docMk/>
          <pc:sldMk cId="1429956989" sldId="5020"/>
        </pc:sldMkLst>
        <pc:spChg chg="mod">
          <ac:chgData name="Sarah Denison" userId="87b23a2e-b193-4258-a837-9928b1ae7dc0" providerId="ADAL" clId="{8D506C4D-7C00-4893-ACC9-78DBF953DA4A}" dt="2025-05-09T08:33:28.181" v="517" actId="20577"/>
          <ac:spMkLst>
            <pc:docMk/>
            <pc:sldMk cId="1429956989" sldId="5020"/>
            <ac:spMk id="4" creationId="{B8ACADDE-0B7B-AEFD-A3DF-19DC7FE25D80}"/>
          </ac:spMkLst>
        </pc:spChg>
      </pc:sldChg>
      <pc:sldChg chg="modSp mod">
        <pc:chgData name="Sarah Denison" userId="87b23a2e-b193-4258-a837-9928b1ae7dc0" providerId="ADAL" clId="{8D506C4D-7C00-4893-ACC9-78DBF953DA4A}" dt="2025-05-09T08:10:39.598" v="511" actId="20577"/>
        <pc:sldMkLst>
          <pc:docMk/>
          <pc:sldMk cId="1819805258" sldId="5021"/>
        </pc:sldMkLst>
        <pc:spChg chg="mod">
          <ac:chgData name="Sarah Denison" userId="87b23a2e-b193-4258-a837-9928b1ae7dc0" providerId="ADAL" clId="{8D506C4D-7C00-4893-ACC9-78DBF953DA4A}" dt="2025-05-08T13:38:53.268" v="243" actId="14100"/>
          <ac:spMkLst>
            <pc:docMk/>
            <pc:sldMk cId="1819805258" sldId="5021"/>
            <ac:spMk id="12" creationId="{595D96D5-9745-4A90-C505-91F85810D2BF}"/>
          </ac:spMkLst>
        </pc:spChg>
        <pc:spChg chg="mod">
          <ac:chgData name="Sarah Denison" userId="87b23a2e-b193-4258-a837-9928b1ae7dc0" providerId="ADAL" clId="{8D506C4D-7C00-4893-ACC9-78DBF953DA4A}" dt="2025-05-08T13:39:52.443" v="294" actId="20577"/>
          <ac:spMkLst>
            <pc:docMk/>
            <pc:sldMk cId="1819805258" sldId="5021"/>
            <ac:spMk id="13" creationId="{DFC58951-07F8-350C-9208-046A79807E49}"/>
          </ac:spMkLst>
        </pc:spChg>
        <pc:spChg chg="mod">
          <ac:chgData name="Sarah Denison" userId="87b23a2e-b193-4258-a837-9928b1ae7dc0" providerId="ADAL" clId="{8D506C4D-7C00-4893-ACC9-78DBF953DA4A}" dt="2025-05-09T08:10:39.598" v="511" actId="20577"/>
          <ac:spMkLst>
            <pc:docMk/>
            <pc:sldMk cId="1819805258" sldId="5021"/>
            <ac:spMk id="21" creationId="{0FFF0D9A-2D06-259E-1B8D-3E86C9EA2E32}"/>
          </ac:spMkLst>
        </pc:spChg>
        <pc:spChg chg="mod">
          <ac:chgData name="Sarah Denison" userId="87b23a2e-b193-4258-a837-9928b1ae7dc0" providerId="ADAL" clId="{8D506C4D-7C00-4893-ACC9-78DBF953DA4A}" dt="2025-05-08T13:39:37.512" v="290" actId="1076"/>
          <ac:spMkLst>
            <pc:docMk/>
            <pc:sldMk cId="1819805258" sldId="5021"/>
            <ac:spMk id="24" creationId="{EC36DFE0-D573-4A6F-FF15-47B9B65A5742}"/>
          </ac:spMkLst>
        </pc:spChg>
      </pc:sldChg>
      <pc:sldChg chg="addSp delSp modSp new mod modClrScheme modAnim chgLayout modNotesTx">
        <pc:chgData name="Sarah Denison" userId="87b23a2e-b193-4258-a837-9928b1ae7dc0" providerId="ADAL" clId="{8D506C4D-7C00-4893-ACC9-78DBF953DA4A}" dt="2025-05-08T13:54:01.721" v="509" actId="1076"/>
        <pc:sldMkLst>
          <pc:docMk/>
          <pc:sldMk cId="3875920415" sldId="5032"/>
        </pc:sldMkLst>
        <pc:spChg chg="add mod">
          <ac:chgData name="Sarah Denison" userId="87b23a2e-b193-4258-a837-9928b1ae7dc0" providerId="ADAL" clId="{8D506C4D-7C00-4893-ACC9-78DBF953DA4A}" dt="2025-05-08T13:50:18.849" v="487"/>
          <ac:spMkLst>
            <pc:docMk/>
            <pc:sldMk cId="3875920415" sldId="5032"/>
            <ac:spMk id="12" creationId="{D88BBD2F-04B5-0FCB-5922-164299FE12F8}"/>
          </ac:spMkLst>
        </pc:spChg>
        <pc:spChg chg="add mod">
          <ac:chgData name="Sarah Denison" userId="87b23a2e-b193-4258-a837-9928b1ae7dc0" providerId="ADAL" clId="{8D506C4D-7C00-4893-ACC9-78DBF953DA4A}" dt="2025-05-08T13:53:44.852" v="507" actId="14100"/>
          <ac:spMkLst>
            <pc:docMk/>
            <pc:sldMk cId="3875920415" sldId="5032"/>
            <ac:spMk id="13" creationId="{93DEFF60-A358-B59C-80ED-880304B20DA9}"/>
          </ac:spMkLst>
        </pc:spChg>
        <pc:spChg chg="add mod">
          <ac:chgData name="Sarah Denison" userId="87b23a2e-b193-4258-a837-9928b1ae7dc0" providerId="ADAL" clId="{8D506C4D-7C00-4893-ACC9-78DBF953DA4A}" dt="2025-05-08T13:54:01.721" v="509" actId="1076"/>
          <ac:spMkLst>
            <pc:docMk/>
            <pc:sldMk cId="3875920415" sldId="5032"/>
            <ac:spMk id="14" creationId="{0DAA4453-8E42-F2ED-41E9-BC7E3662CD73}"/>
          </ac:spMkLst>
        </pc:spChg>
      </pc:sldChg>
      <pc:sldChg chg="addSp delSp modSp add mod">
        <pc:chgData name="Sarah Denison" userId="87b23a2e-b193-4258-a837-9928b1ae7dc0" providerId="ADAL" clId="{8D506C4D-7C00-4893-ACC9-78DBF953DA4A}" dt="2025-05-08T13:46:27.070" v="425" actId="20577"/>
        <pc:sldMkLst>
          <pc:docMk/>
          <pc:sldMk cId="1252968063" sldId="5033"/>
        </pc:sldMkLst>
        <pc:spChg chg="mod">
          <ac:chgData name="Sarah Denison" userId="87b23a2e-b193-4258-a837-9928b1ae7dc0" providerId="ADAL" clId="{8D506C4D-7C00-4893-ACC9-78DBF953DA4A}" dt="2025-05-08T13:44:22.212" v="414"/>
          <ac:spMkLst>
            <pc:docMk/>
            <pc:sldMk cId="1252968063" sldId="5033"/>
            <ac:spMk id="3" creationId="{FDD07868-25A8-A9BF-FD74-016130DF9770}"/>
          </ac:spMkLst>
        </pc:spChg>
        <pc:spChg chg="mod">
          <ac:chgData name="Sarah Denison" userId="87b23a2e-b193-4258-a837-9928b1ae7dc0" providerId="ADAL" clId="{8D506C4D-7C00-4893-ACC9-78DBF953DA4A}" dt="2025-05-08T13:44:22.212" v="414"/>
          <ac:spMkLst>
            <pc:docMk/>
            <pc:sldMk cId="1252968063" sldId="5033"/>
            <ac:spMk id="4" creationId="{3AE64A49-9D1B-AB94-90F1-3C5D65D26F44}"/>
          </ac:spMkLst>
        </pc:spChg>
        <pc:spChg chg="mod">
          <ac:chgData name="Sarah Denison" userId="87b23a2e-b193-4258-a837-9928b1ae7dc0" providerId="ADAL" clId="{8D506C4D-7C00-4893-ACC9-78DBF953DA4A}" dt="2025-05-08T13:46:27.070" v="425" actId="20577"/>
          <ac:spMkLst>
            <pc:docMk/>
            <pc:sldMk cId="1252968063" sldId="5033"/>
            <ac:spMk id="5" creationId="{9CBB0050-D691-495C-09DB-E10377FDFD5B}"/>
          </ac:spMkLst>
        </pc:spChg>
        <pc:spChg chg="mod">
          <ac:chgData name="Sarah Denison" userId="87b23a2e-b193-4258-a837-9928b1ae7dc0" providerId="ADAL" clId="{8D506C4D-7C00-4893-ACC9-78DBF953DA4A}" dt="2025-05-08T13:44:22.212" v="414"/>
          <ac:spMkLst>
            <pc:docMk/>
            <pc:sldMk cId="1252968063" sldId="5033"/>
            <ac:spMk id="6" creationId="{1C94D08F-742B-D3BD-6104-E68A519320C0}"/>
          </ac:spMkLst>
        </pc:spChg>
        <pc:spChg chg="add mod">
          <ac:chgData name="Sarah Denison" userId="87b23a2e-b193-4258-a837-9928b1ae7dc0" providerId="ADAL" clId="{8D506C4D-7C00-4893-ACC9-78DBF953DA4A}" dt="2025-05-08T13:44:22.212" v="414"/>
          <ac:spMkLst>
            <pc:docMk/>
            <pc:sldMk cId="1252968063" sldId="5033"/>
            <ac:spMk id="7" creationId="{A8CB9F5A-35D9-88FE-CF43-9D00392F396D}"/>
          </ac:spMkLst>
        </pc:spChg>
        <pc:spChg chg="add mod">
          <ac:chgData name="Sarah Denison" userId="87b23a2e-b193-4258-a837-9928b1ae7dc0" providerId="ADAL" clId="{8D506C4D-7C00-4893-ACC9-78DBF953DA4A}" dt="2025-05-08T13:44:22.212" v="414"/>
          <ac:spMkLst>
            <pc:docMk/>
            <pc:sldMk cId="1252968063" sldId="5033"/>
            <ac:spMk id="8" creationId="{1C44C473-D6BB-F5FF-6BFF-B58D9E97CB37}"/>
          </ac:spMkLst>
        </pc:spChg>
        <pc:spChg chg="add mod">
          <ac:chgData name="Sarah Denison" userId="87b23a2e-b193-4258-a837-9928b1ae7dc0" providerId="ADAL" clId="{8D506C4D-7C00-4893-ACC9-78DBF953DA4A}" dt="2025-05-08T13:44:22.212" v="414"/>
          <ac:spMkLst>
            <pc:docMk/>
            <pc:sldMk cId="1252968063" sldId="5033"/>
            <ac:spMk id="10" creationId="{612C96FD-52FA-5908-FF8E-658597215E8A}"/>
          </ac:spMkLst>
        </pc:spChg>
        <pc:spChg chg="add mod">
          <ac:chgData name="Sarah Denison" userId="87b23a2e-b193-4258-a837-9928b1ae7dc0" providerId="ADAL" clId="{8D506C4D-7C00-4893-ACC9-78DBF953DA4A}" dt="2025-05-08T13:45:01.091" v="415"/>
          <ac:spMkLst>
            <pc:docMk/>
            <pc:sldMk cId="1252968063" sldId="5033"/>
            <ac:spMk id="11" creationId="{6105CB3D-2FB9-D20C-DE93-B1DC30BEA8A3}"/>
          </ac:spMkLst>
        </pc:spChg>
        <pc:spChg chg="add mod">
          <ac:chgData name="Sarah Denison" userId="87b23a2e-b193-4258-a837-9928b1ae7dc0" providerId="ADAL" clId="{8D506C4D-7C00-4893-ACC9-78DBF953DA4A}" dt="2025-05-08T13:45:01.091" v="415"/>
          <ac:spMkLst>
            <pc:docMk/>
            <pc:sldMk cId="1252968063" sldId="5033"/>
            <ac:spMk id="14" creationId="{59C96EDC-E093-E9A7-69A0-87CAB97A1E89}"/>
          </ac:spMkLst>
        </pc:spChg>
        <pc:spChg chg="add mod">
          <ac:chgData name="Sarah Denison" userId="87b23a2e-b193-4258-a837-9928b1ae7dc0" providerId="ADAL" clId="{8D506C4D-7C00-4893-ACC9-78DBF953DA4A}" dt="2025-05-08T13:45:01.091" v="415"/>
          <ac:spMkLst>
            <pc:docMk/>
            <pc:sldMk cId="1252968063" sldId="5033"/>
            <ac:spMk id="16" creationId="{C19124A6-2B56-9D03-13FD-D3EDA556A285}"/>
          </ac:spMkLst>
        </pc:spChg>
        <pc:spChg chg="add mod">
          <ac:chgData name="Sarah Denison" userId="87b23a2e-b193-4258-a837-9928b1ae7dc0" providerId="ADAL" clId="{8D506C4D-7C00-4893-ACC9-78DBF953DA4A}" dt="2025-05-08T13:45:01.091" v="415"/>
          <ac:spMkLst>
            <pc:docMk/>
            <pc:sldMk cId="1252968063" sldId="5033"/>
            <ac:spMk id="17" creationId="{92019B51-DCA6-89E3-D16D-CDCF9F1AE6FF}"/>
          </ac:spMkLst>
        </pc:spChg>
        <pc:grpChg chg="add mod">
          <ac:chgData name="Sarah Denison" userId="87b23a2e-b193-4258-a837-9928b1ae7dc0" providerId="ADAL" clId="{8D506C4D-7C00-4893-ACC9-78DBF953DA4A}" dt="2025-05-08T13:44:22.212" v="414"/>
          <ac:grpSpMkLst>
            <pc:docMk/>
            <pc:sldMk cId="1252968063" sldId="5033"/>
            <ac:grpSpMk id="2" creationId="{5765037C-73D0-0824-3E7B-B5D0BA778A98}"/>
          </ac:grpSpMkLst>
        </pc:grpChg>
      </pc:sldChg>
      <pc:sldChg chg="addSp delSp modSp new mod modClrScheme modAnim chgLayout">
        <pc:chgData name="Sarah Denison" userId="87b23a2e-b193-4258-a837-9928b1ae7dc0" providerId="ADAL" clId="{8D506C4D-7C00-4893-ACC9-78DBF953DA4A}" dt="2025-05-09T08:42:39.807" v="536" actId="14100"/>
        <pc:sldMkLst>
          <pc:docMk/>
          <pc:sldMk cId="128213588" sldId="5034"/>
        </pc:sldMkLst>
        <pc:spChg chg="add mod ord">
          <ac:chgData name="Sarah Denison" userId="87b23a2e-b193-4258-a837-9928b1ae7dc0" providerId="ADAL" clId="{8D506C4D-7C00-4893-ACC9-78DBF953DA4A}" dt="2025-05-09T08:40:14.537" v="530" actId="700"/>
          <ac:spMkLst>
            <pc:docMk/>
            <pc:sldMk cId="128213588" sldId="5034"/>
            <ac:spMk id="3" creationId="{F43BB30F-2A27-BFA8-8B43-A8D903CFB624}"/>
          </ac:spMkLst>
        </pc:spChg>
        <pc:picChg chg="add mod">
          <ac:chgData name="Sarah Denison" userId="87b23a2e-b193-4258-a837-9928b1ae7dc0" providerId="ADAL" clId="{8D506C4D-7C00-4893-ACC9-78DBF953DA4A}" dt="2025-05-09T08:42:39.807" v="536" actId="14100"/>
          <ac:picMkLst>
            <pc:docMk/>
            <pc:sldMk cId="128213588" sldId="5034"/>
            <ac:picMk id="5" creationId="{06A003D7-E2BE-CB8D-1905-158A1CE48F9F}"/>
          </ac:picMkLst>
        </pc:picChg>
      </pc:sldChg>
      <pc:sldChg chg="new del">
        <pc:chgData name="Sarah Denison" userId="87b23a2e-b193-4258-a837-9928b1ae7dc0" providerId="ADAL" clId="{8D506C4D-7C00-4893-ACC9-78DBF953DA4A}" dt="2025-05-08T13:54:14.633" v="510" actId="47"/>
        <pc:sldMkLst>
          <pc:docMk/>
          <pc:sldMk cId="1919003393" sldId="5034"/>
        </pc:sldMkLst>
      </pc:sldChg>
    </pc:docChg>
  </pc:docChgLst>
  <pc:docChgLst>
    <pc:chgData name="Cat van Saarloos" userId="S::catherine.vansaarloos@mei.org.uk::7d26fcbb-7e1c-4fc8-9dd9-5fbdfe4729ad" providerId="AD" clId="Web-{532D5D93-C7DC-A8D2-E65A-57E8DEE73AD3}"/>
    <pc:docChg chg="modSld">
      <pc:chgData name="Cat van Saarloos" userId="S::catherine.vansaarloos@mei.org.uk::7d26fcbb-7e1c-4fc8-9dd9-5fbdfe4729ad" providerId="AD" clId="Web-{532D5D93-C7DC-A8D2-E65A-57E8DEE73AD3}" dt="2025-05-21T09:33:37.042" v="145"/>
      <pc:docMkLst>
        <pc:docMk/>
      </pc:docMkLst>
      <pc:sldChg chg="modSp modNotes">
        <pc:chgData name="Cat van Saarloos" userId="S::catherine.vansaarloos@mei.org.uk::7d26fcbb-7e1c-4fc8-9dd9-5fbdfe4729ad" providerId="AD" clId="Web-{532D5D93-C7DC-A8D2-E65A-57E8DEE73AD3}" dt="2025-05-21T09:33:37.042" v="145"/>
        <pc:sldMkLst>
          <pc:docMk/>
          <pc:sldMk cId="1057627471" sldId="5017"/>
        </pc:sldMkLst>
        <pc:spChg chg="mod">
          <ac:chgData name="Cat van Saarloos" userId="S::catherine.vansaarloos@mei.org.uk::7d26fcbb-7e1c-4fc8-9dd9-5fbdfe4729ad" providerId="AD" clId="Web-{532D5D93-C7DC-A8D2-E65A-57E8DEE73AD3}" dt="2025-05-21T09:32:26.305" v="2" actId="20577"/>
          <ac:spMkLst>
            <pc:docMk/>
            <pc:sldMk cId="1057627471" sldId="5017"/>
            <ac:spMk id="4" creationId="{9360FDA3-B0F1-B520-9C6F-40EA12D3F971}"/>
          </ac:spMkLst>
        </pc:spChg>
      </pc:sldChg>
    </pc:docChg>
  </pc:docChgLst>
  <pc:docChgLst>
    <pc:chgData name="Cat van Saarloos" userId="S::catherine.vansaarloos@mei.org.uk::7d26fcbb-7e1c-4fc8-9dd9-5fbdfe4729ad" providerId="AD" clId="Web-{6C45115F-FDD8-F4AB-2B13-9D3E00BD8412}"/>
    <pc:docChg chg="addSld modSld">
      <pc:chgData name="Cat van Saarloos" userId="S::catherine.vansaarloos@mei.org.uk::7d26fcbb-7e1c-4fc8-9dd9-5fbdfe4729ad" providerId="AD" clId="Web-{6C45115F-FDD8-F4AB-2B13-9D3E00BD8412}" dt="2025-05-21T08:47:27.731" v="10"/>
      <pc:docMkLst>
        <pc:docMk/>
      </pc:docMkLst>
      <pc:sldChg chg="modSp add">
        <pc:chgData name="Cat van Saarloos" userId="S::catherine.vansaarloos@mei.org.uk::7d26fcbb-7e1c-4fc8-9dd9-5fbdfe4729ad" providerId="AD" clId="Web-{6C45115F-FDD8-F4AB-2B13-9D3E00BD8412}" dt="2025-05-21T08:45:02.258" v="8" actId="20577"/>
        <pc:sldMkLst>
          <pc:docMk/>
          <pc:sldMk cId="3486970902" sldId="267"/>
        </pc:sldMkLst>
        <pc:spChg chg="mod">
          <ac:chgData name="Cat van Saarloos" userId="S::catherine.vansaarloos@mei.org.uk::7d26fcbb-7e1c-4fc8-9dd9-5fbdfe4729ad" providerId="AD" clId="Web-{6C45115F-FDD8-F4AB-2B13-9D3E00BD8412}" dt="2025-05-21T08:45:02.258" v="8" actId="20577"/>
          <ac:spMkLst>
            <pc:docMk/>
            <pc:sldMk cId="3486970902" sldId="267"/>
            <ac:spMk id="24" creationId="{D5175010-10F7-E438-B2ED-C407BBEF760B}"/>
          </ac:spMkLst>
        </pc:spChg>
      </pc:sldChg>
      <pc:sldChg chg="add">
        <pc:chgData name="Cat van Saarloos" userId="S::catherine.vansaarloos@mei.org.uk::7d26fcbb-7e1c-4fc8-9dd9-5fbdfe4729ad" providerId="AD" clId="Web-{6C45115F-FDD8-F4AB-2B13-9D3E00BD8412}" dt="2025-05-21T08:44:37.147" v="1"/>
        <pc:sldMkLst>
          <pc:docMk/>
          <pc:sldMk cId="4214678513" sldId="269"/>
        </pc:sldMkLst>
      </pc:sldChg>
      <pc:sldChg chg="add">
        <pc:chgData name="Cat van Saarloos" userId="S::catherine.vansaarloos@mei.org.uk::7d26fcbb-7e1c-4fc8-9dd9-5fbdfe4729ad" providerId="AD" clId="Web-{6C45115F-FDD8-F4AB-2B13-9D3E00BD8412}" dt="2025-05-21T08:44:37.179" v="2"/>
        <pc:sldMkLst>
          <pc:docMk/>
          <pc:sldMk cId="1686590098" sldId="270"/>
        </pc:sldMkLst>
      </pc:sldChg>
      <pc:sldChg chg="add">
        <pc:chgData name="Cat van Saarloos" userId="S::catherine.vansaarloos@mei.org.uk::7d26fcbb-7e1c-4fc8-9dd9-5fbdfe4729ad" providerId="AD" clId="Web-{6C45115F-FDD8-F4AB-2B13-9D3E00BD8412}" dt="2025-05-21T08:44:37.508" v="5"/>
        <pc:sldMkLst>
          <pc:docMk/>
          <pc:sldMk cId="869248602" sldId="273"/>
        </pc:sldMkLst>
      </pc:sldChg>
      <pc:sldChg chg="add">
        <pc:chgData name="Cat van Saarloos" userId="S::catherine.vansaarloos@mei.org.uk::7d26fcbb-7e1c-4fc8-9dd9-5fbdfe4729ad" providerId="AD" clId="Web-{6C45115F-FDD8-F4AB-2B13-9D3E00BD8412}" dt="2025-05-21T08:44:38.038" v="7"/>
        <pc:sldMkLst>
          <pc:docMk/>
          <pc:sldMk cId="4271419908" sldId="274"/>
        </pc:sldMkLst>
      </pc:sldChg>
      <pc:sldChg chg="add">
        <pc:chgData name="Cat van Saarloos" userId="S::catherine.vansaarloos@mei.org.uk::7d26fcbb-7e1c-4fc8-9dd9-5fbdfe4729ad" providerId="AD" clId="Web-{6C45115F-FDD8-F4AB-2B13-9D3E00BD8412}" dt="2025-05-21T08:44:37.210" v="3"/>
        <pc:sldMkLst>
          <pc:docMk/>
          <pc:sldMk cId="1524989415" sldId="296"/>
        </pc:sldMkLst>
      </pc:sldChg>
      <pc:sldChg chg="add">
        <pc:chgData name="Cat van Saarloos" userId="S::catherine.vansaarloos@mei.org.uk::7d26fcbb-7e1c-4fc8-9dd9-5fbdfe4729ad" providerId="AD" clId="Web-{6C45115F-FDD8-F4AB-2B13-9D3E00BD8412}" dt="2025-05-21T08:44:37.257" v="4"/>
        <pc:sldMkLst>
          <pc:docMk/>
          <pc:sldMk cId="1551539645" sldId="297"/>
        </pc:sldMkLst>
      </pc:sldChg>
      <pc:sldChg chg="add">
        <pc:chgData name="Cat van Saarloos" userId="S::catherine.vansaarloos@mei.org.uk::7d26fcbb-7e1c-4fc8-9dd9-5fbdfe4729ad" providerId="AD" clId="Web-{6C45115F-FDD8-F4AB-2B13-9D3E00BD8412}" dt="2025-05-21T08:44:37.538" v="6"/>
        <pc:sldMkLst>
          <pc:docMk/>
          <pc:sldMk cId="4195578609" sldId="298"/>
        </pc:sldMkLst>
      </pc:sldChg>
      <pc:sldChg chg="modNotes">
        <pc:chgData name="Cat van Saarloos" userId="S::catherine.vansaarloos@mei.org.uk::7d26fcbb-7e1c-4fc8-9dd9-5fbdfe4729ad" providerId="AD" clId="Web-{6C45115F-FDD8-F4AB-2B13-9D3E00BD8412}" dt="2025-05-21T08:47:27.731" v="10"/>
        <pc:sldMkLst>
          <pc:docMk/>
          <pc:sldMk cId="1429956989" sldId="5020"/>
        </pc:sldMkLst>
      </pc:sldChg>
    </pc:docChg>
  </pc:docChgLst>
  <pc:docChgLst>
    <pc:chgData name="Cat van Saarloos" userId="S::catherine.vansaarloos@mei.org.uk::7d26fcbb-7e1c-4fc8-9dd9-5fbdfe4729ad" providerId="AD" clId="Web-{8FAA5380-31FB-9A9A-0E93-B23ED72DEF3E}"/>
    <pc:docChg chg="addSld delSld modSld">
      <pc:chgData name="Cat van Saarloos" userId="S::catherine.vansaarloos@mei.org.uk::7d26fcbb-7e1c-4fc8-9dd9-5fbdfe4729ad" providerId="AD" clId="Web-{8FAA5380-31FB-9A9A-0E93-B23ED72DEF3E}" dt="2025-05-21T09:04:03.577" v="61"/>
      <pc:docMkLst>
        <pc:docMk/>
      </pc:docMkLst>
      <pc:sldChg chg="del">
        <pc:chgData name="Cat van Saarloos" userId="S::catherine.vansaarloos@mei.org.uk::7d26fcbb-7e1c-4fc8-9dd9-5fbdfe4729ad" providerId="AD" clId="Web-{8FAA5380-31FB-9A9A-0E93-B23ED72DEF3E}" dt="2025-05-21T09:04:03.577" v="61"/>
        <pc:sldMkLst>
          <pc:docMk/>
          <pc:sldMk cId="4195578609" sldId="298"/>
        </pc:sldMkLst>
      </pc:sldChg>
      <pc:sldChg chg="modNotes">
        <pc:chgData name="Cat van Saarloos" userId="S::catherine.vansaarloos@mei.org.uk::7d26fcbb-7e1c-4fc8-9dd9-5fbdfe4729ad" providerId="AD" clId="Web-{8FAA5380-31FB-9A9A-0E93-B23ED72DEF3E}" dt="2025-05-21T08:54:17.797" v="9"/>
        <pc:sldMkLst>
          <pc:docMk/>
          <pc:sldMk cId="1429956989" sldId="5020"/>
        </pc:sldMkLst>
      </pc:sldChg>
      <pc:sldChg chg="new del">
        <pc:chgData name="Cat van Saarloos" userId="S::catherine.vansaarloos@mei.org.uk::7d26fcbb-7e1c-4fc8-9dd9-5fbdfe4729ad" providerId="AD" clId="Web-{8FAA5380-31FB-9A9A-0E93-B23ED72DEF3E}" dt="2025-05-21T09:02:46.606" v="60"/>
        <pc:sldMkLst>
          <pc:docMk/>
          <pc:sldMk cId="334808895" sldId="5035"/>
        </pc:sldMkLst>
      </pc:sldChg>
      <pc:sldChg chg="addSp delSp modSp new mod modClrScheme chgLayout modNotes">
        <pc:chgData name="Cat van Saarloos" userId="S::catherine.vansaarloos@mei.org.uk::7d26fcbb-7e1c-4fc8-9dd9-5fbdfe4729ad" providerId="AD" clId="Web-{8FAA5380-31FB-9A9A-0E93-B23ED72DEF3E}" dt="2025-05-21T09:02:45.575" v="59"/>
        <pc:sldMkLst>
          <pc:docMk/>
          <pc:sldMk cId="599011089" sldId="5036"/>
        </pc:sldMkLst>
        <pc:spChg chg="add mod">
          <ac:chgData name="Cat van Saarloos" userId="S::catherine.vansaarloos@mei.org.uk::7d26fcbb-7e1c-4fc8-9dd9-5fbdfe4729ad" providerId="AD" clId="Web-{8FAA5380-31FB-9A9A-0E93-B23ED72DEF3E}" dt="2025-05-21T09:00:14.696" v="57" actId="20577"/>
          <ac:spMkLst>
            <pc:docMk/>
            <pc:sldMk cId="599011089" sldId="5036"/>
            <ac:spMk id="8" creationId="{7626A57A-B3B8-B9E7-AA9B-C4231C51E4CE}"/>
          </ac:spMkLst>
        </pc:spChg>
        <pc:picChg chg="add mod ord">
          <ac:chgData name="Cat van Saarloos" userId="S::catherine.vansaarloos@mei.org.uk::7d26fcbb-7e1c-4fc8-9dd9-5fbdfe4729ad" providerId="AD" clId="Web-{8FAA5380-31FB-9A9A-0E93-B23ED72DEF3E}" dt="2025-05-21T08:58:34.990" v="29"/>
          <ac:picMkLst>
            <pc:docMk/>
            <pc:sldMk cId="599011089" sldId="5036"/>
            <ac:picMk id="3" creationId="{511D93F4-190B-E591-EA7F-AF02AEE2C859}"/>
          </ac:picMkLst>
        </pc:picChg>
      </pc:sldChg>
      <pc:sldChg chg="addSp delSp modSp new del mod modClrScheme chgLayout">
        <pc:chgData name="Cat van Saarloos" userId="S::catherine.vansaarloos@mei.org.uk::7d26fcbb-7e1c-4fc8-9dd9-5fbdfe4729ad" providerId="AD" clId="Web-{8FAA5380-31FB-9A9A-0E93-B23ED72DEF3E}" dt="2025-05-21T08:57:48.317" v="22"/>
        <pc:sldMkLst>
          <pc:docMk/>
          <pc:sldMk cId="3359478856" sldId="5036"/>
        </pc:sldMkLst>
      </pc:sldChg>
    </pc:docChg>
  </pc:docChgLst>
  <pc:docChgLst>
    <pc:chgData name="Sarah Denison" userId="87b23a2e-b193-4258-a837-9928b1ae7dc0" providerId="ADAL" clId="{2307384F-5CA7-4655-8B15-B2301112632C}"/>
    <pc:docChg chg="addSld delSld modSld sldOrd">
      <pc:chgData name="Sarah Denison" userId="87b23a2e-b193-4258-a837-9928b1ae7dc0" providerId="ADAL" clId="{2307384F-5CA7-4655-8B15-B2301112632C}" dt="2025-06-01T08:12:03.064" v="3" actId="2696"/>
      <pc:docMkLst>
        <pc:docMk/>
      </pc:docMkLst>
      <pc:sldChg chg="del">
        <pc:chgData name="Sarah Denison" userId="87b23a2e-b193-4258-a837-9928b1ae7dc0" providerId="ADAL" clId="{2307384F-5CA7-4655-8B15-B2301112632C}" dt="2025-06-01T08:12:03.064" v="3" actId="2696"/>
        <pc:sldMkLst>
          <pc:docMk/>
          <pc:sldMk cId="1848766055" sldId="5005"/>
        </pc:sldMkLst>
      </pc:sldChg>
      <pc:sldChg chg="del">
        <pc:chgData name="Sarah Denison" userId="87b23a2e-b193-4258-a837-9928b1ae7dc0" providerId="ADAL" clId="{2307384F-5CA7-4655-8B15-B2301112632C}" dt="2025-06-01T08:12:03.064" v="3" actId="2696"/>
        <pc:sldMkLst>
          <pc:docMk/>
          <pc:sldMk cId="260873296" sldId="5006"/>
        </pc:sldMkLst>
      </pc:sldChg>
      <pc:sldChg chg="del">
        <pc:chgData name="Sarah Denison" userId="87b23a2e-b193-4258-a837-9928b1ae7dc0" providerId="ADAL" clId="{2307384F-5CA7-4655-8B15-B2301112632C}" dt="2025-06-01T08:12:03.064" v="3" actId="2696"/>
        <pc:sldMkLst>
          <pc:docMk/>
          <pc:sldMk cId="3801892377" sldId="5007"/>
        </pc:sldMkLst>
      </pc:sldChg>
      <pc:sldChg chg="del">
        <pc:chgData name="Sarah Denison" userId="87b23a2e-b193-4258-a837-9928b1ae7dc0" providerId="ADAL" clId="{2307384F-5CA7-4655-8B15-B2301112632C}" dt="2025-06-01T08:12:03.064" v="3" actId="2696"/>
        <pc:sldMkLst>
          <pc:docMk/>
          <pc:sldMk cId="399467259" sldId="5008"/>
        </pc:sldMkLst>
      </pc:sldChg>
      <pc:sldChg chg="del">
        <pc:chgData name="Sarah Denison" userId="87b23a2e-b193-4258-a837-9928b1ae7dc0" providerId="ADAL" clId="{2307384F-5CA7-4655-8B15-B2301112632C}" dt="2025-06-01T08:12:03.064" v="3" actId="2696"/>
        <pc:sldMkLst>
          <pc:docMk/>
          <pc:sldMk cId="1042078322" sldId="5009"/>
        </pc:sldMkLst>
      </pc:sldChg>
      <pc:sldChg chg="del">
        <pc:chgData name="Sarah Denison" userId="87b23a2e-b193-4258-a837-9928b1ae7dc0" providerId="ADAL" clId="{2307384F-5CA7-4655-8B15-B2301112632C}" dt="2025-06-01T08:12:03.064" v="3" actId="2696"/>
        <pc:sldMkLst>
          <pc:docMk/>
          <pc:sldMk cId="4064633605" sldId="5010"/>
        </pc:sldMkLst>
      </pc:sldChg>
      <pc:sldChg chg="del">
        <pc:chgData name="Sarah Denison" userId="87b23a2e-b193-4258-a837-9928b1ae7dc0" providerId="ADAL" clId="{2307384F-5CA7-4655-8B15-B2301112632C}" dt="2025-06-01T08:12:03.064" v="3" actId="2696"/>
        <pc:sldMkLst>
          <pc:docMk/>
          <pc:sldMk cId="3001891361" sldId="5011"/>
        </pc:sldMkLst>
      </pc:sldChg>
      <pc:sldChg chg="del">
        <pc:chgData name="Sarah Denison" userId="87b23a2e-b193-4258-a837-9928b1ae7dc0" providerId="ADAL" clId="{2307384F-5CA7-4655-8B15-B2301112632C}" dt="2025-06-01T08:12:03.064" v="3" actId="2696"/>
        <pc:sldMkLst>
          <pc:docMk/>
          <pc:sldMk cId="342612391" sldId="5012"/>
        </pc:sldMkLst>
      </pc:sldChg>
      <pc:sldChg chg="del">
        <pc:chgData name="Sarah Denison" userId="87b23a2e-b193-4258-a837-9928b1ae7dc0" providerId="ADAL" clId="{2307384F-5CA7-4655-8B15-B2301112632C}" dt="2025-06-01T08:12:03.064" v="3" actId="2696"/>
        <pc:sldMkLst>
          <pc:docMk/>
          <pc:sldMk cId="3602454200" sldId="5013"/>
        </pc:sldMkLst>
      </pc:sldChg>
      <pc:sldChg chg="del">
        <pc:chgData name="Sarah Denison" userId="87b23a2e-b193-4258-a837-9928b1ae7dc0" providerId="ADAL" clId="{2307384F-5CA7-4655-8B15-B2301112632C}" dt="2025-06-01T08:12:03.064" v="3" actId="2696"/>
        <pc:sldMkLst>
          <pc:docMk/>
          <pc:sldMk cId="1140800221" sldId="5015"/>
        </pc:sldMkLst>
      </pc:sldChg>
      <pc:sldChg chg="del">
        <pc:chgData name="Sarah Denison" userId="87b23a2e-b193-4258-a837-9928b1ae7dc0" providerId="ADAL" clId="{2307384F-5CA7-4655-8B15-B2301112632C}" dt="2025-06-01T08:12:03.064" v="3" actId="2696"/>
        <pc:sldMkLst>
          <pc:docMk/>
          <pc:sldMk cId="1346011612" sldId="5018"/>
        </pc:sldMkLst>
      </pc:sldChg>
      <pc:sldChg chg="del">
        <pc:chgData name="Sarah Denison" userId="87b23a2e-b193-4258-a837-9928b1ae7dc0" providerId="ADAL" clId="{2307384F-5CA7-4655-8B15-B2301112632C}" dt="2025-06-01T08:12:03.064" v="3" actId="2696"/>
        <pc:sldMkLst>
          <pc:docMk/>
          <pc:sldMk cId="1000616006" sldId="5019"/>
        </pc:sldMkLst>
      </pc:sldChg>
      <pc:sldChg chg="del">
        <pc:chgData name="Sarah Denison" userId="87b23a2e-b193-4258-a837-9928b1ae7dc0" providerId="ADAL" clId="{2307384F-5CA7-4655-8B15-B2301112632C}" dt="2025-06-01T08:12:03.064" v="3" actId="2696"/>
        <pc:sldMkLst>
          <pc:docMk/>
          <pc:sldMk cId="1442574393" sldId="5022"/>
        </pc:sldMkLst>
      </pc:sldChg>
      <pc:sldChg chg="del">
        <pc:chgData name="Sarah Denison" userId="87b23a2e-b193-4258-a837-9928b1ae7dc0" providerId="ADAL" clId="{2307384F-5CA7-4655-8B15-B2301112632C}" dt="2025-06-01T08:12:03.064" v="3" actId="2696"/>
        <pc:sldMkLst>
          <pc:docMk/>
          <pc:sldMk cId="4180403672" sldId="5023"/>
        </pc:sldMkLst>
      </pc:sldChg>
      <pc:sldChg chg="del">
        <pc:chgData name="Sarah Denison" userId="87b23a2e-b193-4258-a837-9928b1ae7dc0" providerId="ADAL" clId="{2307384F-5CA7-4655-8B15-B2301112632C}" dt="2025-06-01T08:12:03.064" v="3" actId="2696"/>
        <pc:sldMkLst>
          <pc:docMk/>
          <pc:sldMk cId="2563735459" sldId="5025"/>
        </pc:sldMkLst>
      </pc:sldChg>
      <pc:sldChg chg="del">
        <pc:chgData name="Sarah Denison" userId="87b23a2e-b193-4258-a837-9928b1ae7dc0" providerId="ADAL" clId="{2307384F-5CA7-4655-8B15-B2301112632C}" dt="2025-06-01T08:12:03.064" v="3" actId="2696"/>
        <pc:sldMkLst>
          <pc:docMk/>
          <pc:sldMk cId="4191144464" sldId="5026"/>
        </pc:sldMkLst>
      </pc:sldChg>
      <pc:sldChg chg="del">
        <pc:chgData name="Sarah Denison" userId="87b23a2e-b193-4258-a837-9928b1ae7dc0" providerId="ADAL" clId="{2307384F-5CA7-4655-8B15-B2301112632C}" dt="2025-06-01T08:12:03.064" v="3" actId="2696"/>
        <pc:sldMkLst>
          <pc:docMk/>
          <pc:sldMk cId="2880609161" sldId="5027"/>
        </pc:sldMkLst>
      </pc:sldChg>
      <pc:sldChg chg="del">
        <pc:chgData name="Sarah Denison" userId="87b23a2e-b193-4258-a837-9928b1ae7dc0" providerId="ADAL" clId="{2307384F-5CA7-4655-8B15-B2301112632C}" dt="2025-06-01T08:12:03.064" v="3" actId="2696"/>
        <pc:sldMkLst>
          <pc:docMk/>
          <pc:sldMk cId="2688820608" sldId="5028"/>
        </pc:sldMkLst>
      </pc:sldChg>
      <pc:sldChg chg="del">
        <pc:chgData name="Sarah Denison" userId="87b23a2e-b193-4258-a837-9928b1ae7dc0" providerId="ADAL" clId="{2307384F-5CA7-4655-8B15-B2301112632C}" dt="2025-06-01T08:12:03.064" v="3" actId="2696"/>
        <pc:sldMkLst>
          <pc:docMk/>
          <pc:sldMk cId="855869349" sldId="5029"/>
        </pc:sldMkLst>
      </pc:sldChg>
      <pc:sldChg chg="del">
        <pc:chgData name="Sarah Denison" userId="87b23a2e-b193-4258-a837-9928b1ae7dc0" providerId="ADAL" clId="{2307384F-5CA7-4655-8B15-B2301112632C}" dt="2025-06-01T08:12:03.064" v="3" actId="2696"/>
        <pc:sldMkLst>
          <pc:docMk/>
          <pc:sldMk cId="270633335" sldId="5030"/>
        </pc:sldMkLst>
      </pc:sldChg>
      <pc:sldChg chg="del">
        <pc:chgData name="Sarah Denison" userId="87b23a2e-b193-4258-a837-9928b1ae7dc0" providerId="ADAL" clId="{2307384F-5CA7-4655-8B15-B2301112632C}" dt="2025-06-01T08:12:03.064" v="3" actId="2696"/>
        <pc:sldMkLst>
          <pc:docMk/>
          <pc:sldMk cId="1549307871" sldId="5031"/>
        </pc:sldMkLst>
      </pc:sldChg>
      <pc:sldChg chg="add ord">
        <pc:chgData name="Sarah Denison" userId="87b23a2e-b193-4258-a837-9928b1ae7dc0" providerId="ADAL" clId="{2307384F-5CA7-4655-8B15-B2301112632C}" dt="2025-06-01T07:41:45.528" v="2"/>
        <pc:sldMkLst>
          <pc:docMk/>
          <pc:sldMk cId="928278686" sldId="503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06B663-0FAB-7D4A-CC28-C5130D48F18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endParaRPr>
          </a:p>
        </p:txBody>
      </p:sp>
      <p:sp>
        <p:nvSpPr>
          <p:cNvPr id="3" name="Date Placeholder 2">
            <a:extLst>
              <a:ext uri="{FF2B5EF4-FFF2-40B4-BE49-F238E27FC236}">
                <a16:creationId xmlns:a16="http://schemas.microsoft.com/office/drawing/2014/main" id="{0FE53BC3-FA6C-5A32-8770-BC33E2F6EF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89FBB0-2EC6-493E-87FE-4C02452F03FC}" type="datetimeFigureOut">
              <a:rPr lang="en-GB" smtClean="0">
                <a:latin typeface="Arial" panose="020B0604020202020204" pitchFamily="34" charset="0"/>
              </a:rPr>
              <a:t>01/06/2025</a:t>
            </a:fld>
            <a:endParaRPr lang="en-GB" dirty="0">
              <a:latin typeface="Arial" panose="020B0604020202020204" pitchFamily="34" charset="0"/>
            </a:endParaRPr>
          </a:p>
        </p:txBody>
      </p:sp>
      <p:sp>
        <p:nvSpPr>
          <p:cNvPr id="4" name="Footer Placeholder 3">
            <a:extLst>
              <a:ext uri="{FF2B5EF4-FFF2-40B4-BE49-F238E27FC236}">
                <a16:creationId xmlns:a16="http://schemas.microsoft.com/office/drawing/2014/main" id="{B643E079-EC64-BEBB-2623-64E2A03B06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endParaRPr>
          </a:p>
        </p:txBody>
      </p:sp>
      <p:sp>
        <p:nvSpPr>
          <p:cNvPr id="5" name="Slide Number Placeholder 4">
            <a:extLst>
              <a:ext uri="{FF2B5EF4-FFF2-40B4-BE49-F238E27FC236}">
                <a16:creationId xmlns:a16="http://schemas.microsoft.com/office/drawing/2014/main" id="{31C4C52C-68A5-F79D-2C39-64DFC1028E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9FE917-A60B-4F4A-8EC8-016A98D590B2}"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266927950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AEAC525-7BA6-41F8-BDE8-53481CB7EC10}" type="datetimeFigureOut">
              <a:rPr lang="en-GB" smtClean="0"/>
              <a:pPr/>
              <a:t>01/06/2025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E85DFB43-5DEE-46D9-8D96-FAD2C1CF41D0}" type="slidenum">
              <a:rPr lang="en-GB" smtClean="0"/>
              <a:pPr/>
              <a:t>‹#›</a:t>
            </a:fld>
            <a:endParaRPr lang="en-GB" dirty="0"/>
          </a:p>
        </p:txBody>
      </p:sp>
    </p:spTree>
    <p:extLst>
      <p:ext uri="{BB962C8B-B14F-4D97-AF65-F5344CB8AC3E}">
        <p14:creationId xmlns:p14="http://schemas.microsoft.com/office/powerpoint/2010/main" val="2683072265"/>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Arial" panose="020B0604020202020204" pitchFamily="34" charset="0"/>
        <a:ea typeface="+mn-ea"/>
        <a:cs typeface="+mn-cs"/>
      </a:defRPr>
    </a:lvl1pPr>
    <a:lvl2pPr marL="457178" algn="l" defTabSz="914354" rtl="0" eaLnBrk="1" latinLnBrk="0" hangingPunct="1">
      <a:defRPr sz="1200" kern="1200">
        <a:solidFill>
          <a:schemeClr val="tx1"/>
        </a:solidFill>
        <a:latin typeface="Arial" panose="020B0604020202020204" pitchFamily="34" charset="0"/>
        <a:ea typeface="+mn-ea"/>
        <a:cs typeface="+mn-cs"/>
      </a:defRPr>
    </a:lvl2pPr>
    <a:lvl3pPr marL="914354" algn="l" defTabSz="914354" rtl="0" eaLnBrk="1" latinLnBrk="0" hangingPunct="1">
      <a:defRPr sz="1200" kern="1200">
        <a:solidFill>
          <a:schemeClr val="tx1"/>
        </a:solidFill>
        <a:latin typeface="Arial" panose="020B0604020202020204" pitchFamily="34" charset="0"/>
        <a:ea typeface="+mn-ea"/>
        <a:cs typeface="+mn-cs"/>
      </a:defRPr>
    </a:lvl3pPr>
    <a:lvl4pPr marL="1371532" algn="l" defTabSz="914354" rtl="0" eaLnBrk="1" latinLnBrk="0" hangingPunct="1">
      <a:defRPr sz="1200" kern="1200">
        <a:solidFill>
          <a:schemeClr val="tx1"/>
        </a:solidFill>
        <a:latin typeface="Arial" panose="020B0604020202020204" pitchFamily="34" charset="0"/>
        <a:ea typeface="+mn-ea"/>
        <a:cs typeface="+mn-cs"/>
      </a:defRPr>
    </a:lvl4pPr>
    <a:lvl5pPr marL="1828709" algn="l" defTabSz="914354" rtl="0" eaLnBrk="1" latinLnBrk="0" hangingPunct="1">
      <a:defRPr sz="1200" kern="1200">
        <a:solidFill>
          <a:schemeClr val="tx1"/>
        </a:solidFill>
        <a:latin typeface="Arial" panose="020B0604020202020204" pitchFamily="34" charset="0"/>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royalsociety.org/people/veronica-van-heyningen-12453/"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instonchurchill.org/publications/finest-hour-extras/churchill-and-eugenics-1/"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Mental_illness"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en.wikipedia.org/wiki/Antisocial_lifestyle" TargetMode="External"/><Relationship Id="rId4" Type="http://schemas.openxmlformats.org/officeDocument/2006/relationships/hyperlink" Target="https://en.wikipedia.org/wiki/Feebleminded"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ucl.ac.uk/statistics/our-early-history"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bbc.co.uk/programmes/m001fd39"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85DFB43-5DEE-46D9-8D96-FAD2C1CF41D0}" type="slidenum">
              <a:rPr lang="en-GB" smtClean="0"/>
              <a:t>1</a:t>
            </a:fld>
            <a:endParaRPr lang="en-GB" dirty="0"/>
          </a:p>
        </p:txBody>
      </p:sp>
    </p:spTree>
    <p:extLst>
      <p:ext uri="{BB962C8B-B14F-4D97-AF65-F5344CB8AC3E}">
        <p14:creationId xmlns:p14="http://schemas.microsoft.com/office/powerpoint/2010/main" val="146505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85DFB43-5DEE-46D9-8D96-FAD2C1CF41D0}" type="slidenum">
              <a:rPr lang="en-GB" smtClean="0"/>
              <a:t>2</a:t>
            </a:fld>
            <a:endParaRPr lang="en-GB" dirty="0"/>
          </a:p>
        </p:txBody>
      </p:sp>
    </p:spTree>
    <p:extLst>
      <p:ext uri="{BB962C8B-B14F-4D97-AF65-F5344CB8AC3E}">
        <p14:creationId xmlns:p14="http://schemas.microsoft.com/office/powerpoint/2010/main" val="1465051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trike="noStrike" dirty="0"/>
          </a:p>
        </p:txBody>
      </p:sp>
      <p:sp>
        <p:nvSpPr>
          <p:cNvPr id="4" name="Slide Number Placeholder 3"/>
          <p:cNvSpPr>
            <a:spLocks noGrp="1"/>
          </p:cNvSpPr>
          <p:nvPr>
            <p:ph type="sldNum" sz="quarter" idx="5"/>
          </p:nvPr>
        </p:nvSpPr>
        <p:spPr/>
        <p:txBody>
          <a:bodyPr/>
          <a:lstStyle/>
          <a:p>
            <a:fld id="{E85DFB43-5DEE-46D9-8D96-FAD2C1CF41D0}" type="slidenum">
              <a:rPr lang="en-GB" smtClean="0"/>
              <a:t>3</a:t>
            </a:fld>
            <a:endParaRPr lang="en-GB" dirty="0"/>
          </a:p>
        </p:txBody>
      </p:sp>
    </p:spTree>
    <p:extLst>
      <p:ext uri="{BB962C8B-B14F-4D97-AF65-F5344CB8AC3E}">
        <p14:creationId xmlns:p14="http://schemas.microsoft.com/office/powerpoint/2010/main" val="259229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As you arrived…</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4</a:t>
            </a:fld>
            <a:endParaRPr lang="en-US"/>
          </a:p>
        </p:txBody>
      </p:sp>
    </p:spTree>
    <p:extLst>
      <p:ext uri="{BB962C8B-B14F-4D97-AF65-F5344CB8AC3E}">
        <p14:creationId xmlns:p14="http://schemas.microsoft.com/office/powerpoint/2010/main" val="1676291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CCADE-AC39-2D60-3760-6BB3B22B4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74A64-AE10-8D69-4B7D-509BC5CD8E2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350F863-AB1A-68EB-2BE6-6F8B4EDBD1A6}"/>
              </a:ext>
            </a:extLst>
          </p:cNvPr>
          <p:cNvSpPr>
            <a:spLocks noGrp="1"/>
          </p:cNvSpPr>
          <p:nvPr>
            <p:ph type="body" idx="1"/>
          </p:nvPr>
        </p:nvSpPr>
        <p:spPr/>
        <p:txBody>
          <a:bodyPr/>
          <a:lstStyle/>
          <a:p>
            <a:r>
              <a:rPr lang="en-GB" dirty="0"/>
              <a:t>The directly referenced sources in the KS3/4 </a:t>
            </a:r>
            <a:r>
              <a:rPr lang="en-GB" dirty="0" err="1"/>
              <a:t>PoS</a:t>
            </a:r>
            <a:r>
              <a:rPr lang="en-GB" dirty="0"/>
              <a:t> are limited to 4 mathematicians – not really a rich and diverse heritage! </a:t>
            </a:r>
          </a:p>
          <a:p>
            <a:r>
              <a:rPr lang="en-GB" dirty="0"/>
              <a:t>Note: Descartes isn’t named but is referenced through the use of ‘cartesian coordinates’</a:t>
            </a:r>
          </a:p>
          <a:p>
            <a:r>
              <a:rPr lang="en-GB" dirty="0"/>
              <a:t>Though of course many teachers may well be using a much wider breadth of sources in addition to these within their own classrooms.</a:t>
            </a:r>
          </a:p>
        </p:txBody>
      </p:sp>
      <p:sp>
        <p:nvSpPr>
          <p:cNvPr id="4" name="Slide Number Placeholder 3">
            <a:extLst>
              <a:ext uri="{FF2B5EF4-FFF2-40B4-BE49-F238E27FC236}">
                <a16:creationId xmlns:a16="http://schemas.microsoft.com/office/drawing/2014/main" id="{C8660A5D-A62B-E346-7C5B-20AA32D9304F}"/>
              </a:ext>
            </a:extLst>
          </p:cNvPr>
          <p:cNvSpPr>
            <a:spLocks noGrp="1"/>
          </p:cNvSpPr>
          <p:nvPr>
            <p:ph type="sldNum" sz="quarter" idx="5"/>
          </p:nvPr>
        </p:nvSpPr>
        <p:spPr/>
        <p:txBody>
          <a:bodyPr/>
          <a:lstStyle/>
          <a:p>
            <a:pPr>
              <a:defRPr/>
            </a:pPr>
            <a:fld id="{86AAEC0A-556C-4808-8664-FAF36CE6DC85}" type="slidenum">
              <a:rPr lang="en-US" smtClean="0"/>
              <a:pPr>
                <a:defRPr/>
              </a:pPr>
              <a:t>5</a:t>
            </a:fld>
            <a:endParaRPr lang="en-US"/>
          </a:p>
        </p:txBody>
      </p:sp>
    </p:spTree>
    <p:extLst>
      <p:ext uri="{BB962C8B-B14F-4D97-AF65-F5344CB8AC3E}">
        <p14:creationId xmlns:p14="http://schemas.microsoft.com/office/powerpoint/2010/main" val="1926201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Spearman, Pearson and Fermi are Core Maths.</a:t>
            </a:r>
          </a:p>
          <a:p>
            <a:r>
              <a:rPr lang="en-GB" dirty="0"/>
              <a:t>So end of A level 6 mathematicians</a:t>
            </a:r>
          </a:p>
          <a:p>
            <a:r>
              <a:rPr lang="en-GB" dirty="0"/>
              <a:t>End of Core Maths 7 mathematicians</a:t>
            </a:r>
          </a:p>
          <a:p>
            <a:r>
              <a:rPr lang="en-GB" dirty="0"/>
              <a:t>All men, all European, almost all 1600 onwards</a:t>
            </a:r>
          </a:p>
          <a:p>
            <a:r>
              <a:rPr lang="en-GB" dirty="0"/>
              <a:t>And what do we say about them? Pearson was a Eugenicist – today described as scientific racism </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6</a:t>
            </a:fld>
            <a:endParaRPr lang="en-US"/>
          </a:p>
        </p:txBody>
      </p:sp>
    </p:spTree>
    <p:extLst>
      <p:ext uri="{BB962C8B-B14F-4D97-AF65-F5344CB8AC3E}">
        <p14:creationId xmlns:p14="http://schemas.microsoft.com/office/powerpoint/2010/main" val="1725929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Now that Further Maths is included </a:t>
            </a:r>
            <a:r>
              <a:rPr lang="en-GB" sz="1800" kern="1200" dirty="0">
                <a:effectLst/>
                <a:latin typeface="Arial" panose="020B0604020202020204" pitchFamily="34" charset="0"/>
                <a:ea typeface="Calibri" panose="020F0502020204030204" pitchFamily="34" charset="0"/>
              </a:rPr>
              <a:t>(especially statistics and discrete maths) </a:t>
            </a:r>
            <a:r>
              <a:rPr lang="en-GB" dirty="0"/>
              <a:t>the breadth of references to mathematicians increases, ranging from about 500BC to the early 21</a:t>
            </a:r>
            <a:r>
              <a:rPr lang="en-GB" baseline="30000" dirty="0"/>
              <a:t>st</a:t>
            </a:r>
            <a:r>
              <a:rPr lang="en-GB" dirty="0"/>
              <a:t> century (Kruskal, for example, died in 2010). But, the same lack of diversity continues. Prim &amp; Kruskal from USA so not European but definitely ‘Western’! </a:t>
            </a:r>
          </a:p>
          <a:p>
            <a:endParaRPr lang="en-GB" dirty="0"/>
          </a:p>
          <a:p>
            <a:r>
              <a:rPr lang="en-GB" dirty="0"/>
              <a:t>Out of interest, Diophantus of Alexandria lived in Alexandria, Egypt, but was probably Greek (European)</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7</a:t>
            </a:fld>
            <a:endParaRPr lang="en-US"/>
          </a:p>
        </p:txBody>
      </p:sp>
    </p:spTree>
    <p:extLst>
      <p:ext uri="{BB962C8B-B14F-4D97-AF65-F5344CB8AC3E}">
        <p14:creationId xmlns:p14="http://schemas.microsoft.com/office/powerpoint/2010/main" val="4081563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dirty="0"/>
              <a:t>But Bennie also says it should be a mirror,,,,</a:t>
            </a:r>
            <a:endParaRPr lang="en-GB" dirty="0"/>
          </a:p>
          <a:p>
            <a:endParaRPr lang="en-GB" dirty="0"/>
          </a:p>
        </p:txBody>
      </p:sp>
      <p:sp>
        <p:nvSpPr>
          <p:cNvPr id="4" name="Slide Number Placeholder 3"/>
          <p:cNvSpPr>
            <a:spLocks noGrp="1"/>
          </p:cNvSpPr>
          <p:nvPr>
            <p:ph type="sldNum" sz="quarter" idx="5"/>
          </p:nvPr>
        </p:nvSpPr>
        <p:spPr/>
        <p:txBody>
          <a:bodyPr/>
          <a:lstStyle/>
          <a:p>
            <a:fld id="{E85DFB43-5DEE-46D9-8D96-FAD2C1CF41D0}" type="slidenum">
              <a:rPr lang="en-GB" smtClean="0"/>
              <a:pPr/>
              <a:t>8</a:t>
            </a:fld>
            <a:endParaRPr lang="en-GB" dirty="0"/>
          </a:p>
        </p:txBody>
      </p:sp>
    </p:spTree>
    <p:extLst>
      <p:ext uri="{BB962C8B-B14F-4D97-AF65-F5344CB8AC3E}">
        <p14:creationId xmlns:p14="http://schemas.microsoft.com/office/powerpoint/2010/main" val="350032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interim curriculum report</a:t>
            </a:r>
            <a:endParaRPr lang="en-GB" dirty="0"/>
          </a:p>
        </p:txBody>
      </p:sp>
      <p:sp>
        <p:nvSpPr>
          <p:cNvPr id="4" name="Slide Number Placeholder 3"/>
          <p:cNvSpPr>
            <a:spLocks noGrp="1"/>
          </p:cNvSpPr>
          <p:nvPr>
            <p:ph type="sldNum" sz="quarter" idx="5"/>
          </p:nvPr>
        </p:nvSpPr>
        <p:spPr/>
        <p:txBody>
          <a:bodyPr/>
          <a:lstStyle/>
          <a:p>
            <a:fld id="{CB219155-F51D-4691-9F66-AE609BF263C6}" type="slidenum">
              <a:rPr lang="en-GB" smtClean="0"/>
              <a:t>9</a:t>
            </a:fld>
            <a:endParaRPr lang="en-GB"/>
          </a:p>
        </p:txBody>
      </p:sp>
    </p:spTree>
    <p:extLst>
      <p:ext uri="{BB962C8B-B14F-4D97-AF65-F5344CB8AC3E}">
        <p14:creationId xmlns:p14="http://schemas.microsoft.com/office/powerpoint/2010/main" val="3511086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a:cs typeface="Arial"/>
              </a:rPr>
              <a:t>We tend to associate eugenics with Nazi Germany and the Holocaust, but it was in fact developed in London. Its founder was Francis Galton, who established a laboratory at UCL in 1904.</a:t>
            </a:r>
          </a:p>
          <a:p>
            <a:r>
              <a:rPr lang="en-GB" dirty="0">
                <a:latin typeface="Arial"/>
                <a:cs typeface="Arial"/>
              </a:rPr>
              <a:t>Galton’s seductive promise was of a bold new world filled only with beautiful, intelligent, productive people. The scientists in its thrall claimed this could be achieved by controlling reproduction, policing borders to prevent certain types of immigrants, and locking away “undesirables”, including disabled people.</a:t>
            </a:r>
          </a:p>
          <a:p>
            <a:r>
              <a:rPr lang="en-GB" dirty="0">
                <a:latin typeface="Arial"/>
                <a:cs typeface="Arial"/>
              </a:rPr>
              <a:t>by the standards of today, Galton does resemble a monster. He was a brilliant statistician but also a racist (not just my assessment, but that of </a:t>
            </a:r>
            <a:r>
              <a:rPr lang="en-GB" dirty="0">
                <a:latin typeface="Arial"/>
                <a:cs typeface="Arial"/>
                <a:hlinkClick r:id="rId3"/>
              </a:rPr>
              <a:t>Veronica van Heyningen</a:t>
            </a:r>
            <a:r>
              <a:rPr lang="en-GB" dirty="0">
                <a:latin typeface="Arial"/>
                <a:cs typeface="Arial"/>
              </a:rPr>
              <a:t>, the current president of the Galton Institute). He was obsessed with human difference, and determined to remove from British society those he considered inferior.</a:t>
            </a:r>
          </a:p>
          <a:p>
            <a:r>
              <a:rPr lang="en-GB" dirty="0">
                <a:latin typeface="Arial"/>
                <a:cs typeface="Arial"/>
              </a:rPr>
              <a:t>In the early 20th century, a surprisingly broad roster of public figures aligned themselves with Galton’s vision. It attracted people on the left and right, prominent writers and intellectuals, leading scientists and politicians. Virginia Woolf, TS Eliot, DH Lawrence, Julian Huxley, </a:t>
            </a:r>
            <a:r>
              <a:rPr lang="en-GB" dirty="0">
                <a:latin typeface="Arial"/>
                <a:cs typeface="Arial"/>
                <a:hlinkClick r:id="rId4"/>
              </a:rPr>
              <a:t>Winston Churchill</a:t>
            </a:r>
            <a:r>
              <a:rPr lang="en-GB" dirty="0">
                <a:latin typeface="Arial"/>
                <a:cs typeface="Arial"/>
              </a:rPr>
              <a:t>, Marie Stopes – all held eugenic views. Churchill was vice-president of the first International Eugenics Conference, held in London in 1912. Although there were notable critics, to be a eugenicist was to be firmly in the mainstream.</a:t>
            </a:r>
          </a:p>
          <a:p>
            <a:r>
              <a:rPr lang="en-GB" dirty="0">
                <a:latin typeface="Arial"/>
                <a:cs typeface="Arial"/>
              </a:rPr>
              <a:t>Eugenics made it into government policy: the Mental Deficiency Act of 1913 institutionally separated those whom the state considered “mentally feeble” or “morally defective” from the rest of society, effectively preventing them from having children.</a:t>
            </a:r>
          </a:p>
        </p:txBody>
      </p:sp>
      <p:sp>
        <p:nvSpPr>
          <p:cNvPr id="4" name="Slide Number Placeholder 3"/>
          <p:cNvSpPr>
            <a:spLocks noGrp="1"/>
          </p:cNvSpPr>
          <p:nvPr>
            <p:ph type="sldNum" sz="quarter" idx="5"/>
          </p:nvPr>
        </p:nvSpPr>
        <p:spPr/>
        <p:txBody>
          <a:bodyPr/>
          <a:lstStyle/>
          <a:p>
            <a:fld id="{E85DFB43-5DEE-46D9-8D96-FAD2C1CF41D0}" type="slidenum">
              <a:rPr lang="en-GB" smtClean="0"/>
              <a:t>10</a:t>
            </a:fld>
            <a:endParaRPr lang="en-GB" dirty="0"/>
          </a:p>
        </p:txBody>
      </p:sp>
    </p:spTree>
    <p:extLst>
      <p:ext uri="{BB962C8B-B14F-4D97-AF65-F5344CB8AC3E}">
        <p14:creationId xmlns:p14="http://schemas.microsoft.com/office/powerpoint/2010/main" val="506444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Medical, if a pregnancy could pose a risk to life or good health of a woman with chronic illness or permanently weakened constitution.</a:t>
            </a:r>
          </a:p>
          <a:p>
            <a:pPr marL="285750" indent="-285750">
              <a:buFont typeface="Arial"/>
              <a:buChar char="•"/>
            </a:pPr>
            <a:r>
              <a:rPr lang="en-US"/>
              <a:t>Eugenic, which allowed sterilising people considered insane or with severe illness or with a physical disability, so that these traits are not passed on the offspring.</a:t>
            </a:r>
            <a:endParaRPr lang="en-GB"/>
          </a:p>
          <a:p>
            <a:pPr marL="285750" indent="-285750">
              <a:buFont typeface="Arial"/>
              <a:buChar char="•"/>
            </a:pPr>
            <a:r>
              <a:rPr lang="en-US">
                <a:latin typeface="Arial"/>
                <a:cs typeface="Arial"/>
              </a:rPr>
              <a:t>Social, which allowed </a:t>
            </a:r>
            <a:r>
              <a:rPr lang="en-US" err="1">
                <a:latin typeface="Arial"/>
                <a:cs typeface="Arial"/>
              </a:rPr>
              <a:t>sterilising</a:t>
            </a:r>
            <a:r>
              <a:rPr lang="en-US">
                <a:latin typeface="Arial"/>
                <a:cs typeface="Arial"/>
              </a:rPr>
              <a:t> people deemed unsuitable to foster a child due to </a:t>
            </a:r>
            <a:r>
              <a:rPr lang="en-US" dirty="0">
                <a:latin typeface="Arial"/>
                <a:cs typeface="Arial"/>
                <a:hlinkClick r:id="rId3"/>
              </a:rPr>
              <a:t>mental illness</a:t>
            </a:r>
            <a:r>
              <a:rPr lang="en-US">
                <a:latin typeface="Arial"/>
                <a:cs typeface="Arial"/>
              </a:rPr>
              <a:t>, being </a:t>
            </a:r>
            <a:r>
              <a:rPr lang="en-US" dirty="0">
                <a:latin typeface="Arial"/>
                <a:cs typeface="Arial"/>
                <a:hlinkClick r:id="rId4"/>
              </a:rPr>
              <a:t>feebleminded</a:t>
            </a:r>
            <a:r>
              <a:rPr lang="en-US">
                <a:latin typeface="Arial"/>
                <a:cs typeface="Arial"/>
              </a:rPr>
              <a:t> or having an </a:t>
            </a:r>
            <a:r>
              <a:rPr lang="en-US" dirty="0">
                <a:latin typeface="Arial"/>
                <a:cs typeface="Arial"/>
                <a:hlinkClick r:id="rId5"/>
              </a:rPr>
              <a:t>antisocial lifestyle</a:t>
            </a:r>
            <a:r>
              <a:rPr lang="en-US">
                <a:latin typeface="Arial"/>
                <a:cs typeface="Arial"/>
              </a:rPr>
              <a:t>.</a:t>
            </a:r>
            <a:endParaRPr lang="en-GB">
              <a:latin typeface="Arial"/>
              <a:cs typeface="Aria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E85DFB43-5DEE-46D9-8D96-FAD2C1CF41D0}" type="slidenum">
              <a:rPr lang="en-GB" smtClean="0"/>
              <a:pPr/>
              <a:t>11</a:t>
            </a:fld>
            <a:endParaRPr lang="en-GB" dirty="0"/>
          </a:p>
        </p:txBody>
      </p:sp>
    </p:spTree>
    <p:extLst>
      <p:ext uri="{BB962C8B-B14F-4D97-AF65-F5344CB8AC3E}">
        <p14:creationId xmlns:p14="http://schemas.microsoft.com/office/powerpoint/2010/main" val="241902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Mathematician image link: https://www.lookandlearn.com/history-images/YW021166L/Francis-Galton-aged-42-seated</a:t>
            </a:r>
          </a:p>
          <a:p>
            <a:r>
              <a:rPr lang="en-GB" dirty="0"/>
              <a:t>Flag image link: https://pixabay.com/vectors/united-flag-kingdom-british-great-28519/ </a:t>
            </a:r>
          </a:p>
          <a:p>
            <a:endParaRPr lang="en-GB" dirty="0"/>
          </a:p>
          <a:p>
            <a:r>
              <a:rPr lang="en-GB" u="sng" dirty="0"/>
              <a:t>Find out more</a:t>
            </a:r>
            <a:endParaRPr lang="en-GB" u="sng" dirty="0">
              <a:cs typeface="Calibri"/>
            </a:endParaRPr>
          </a:p>
          <a:p>
            <a:endParaRPr lang="en-GB" b="0" i="0" dirty="0">
              <a:solidFill>
                <a:srgbClr val="202124"/>
              </a:solidFill>
              <a:effectLst/>
              <a:latin typeface="Google Sans"/>
            </a:endParaRPr>
          </a:p>
          <a:p>
            <a:r>
              <a:rPr lang="en-GB" b="0" i="0" dirty="0">
                <a:solidFill>
                  <a:srgbClr val="202124"/>
                </a:solidFill>
                <a:effectLst/>
                <a:latin typeface="Google Sans"/>
              </a:rPr>
              <a:t>Information source: </a:t>
            </a:r>
            <a:r>
              <a:rPr lang="en-GB" b="0" i="0" dirty="0">
                <a:solidFill>
                  <a:srgbClr val="202124"/>
                </a:solidFill>
                <a:effectLst/>
                <a:latin typeface="Google Sans"/>
                <a:hlinkClick r:id="rId3"/>
              </a:rPr>
              <a:t>https://www.ucl.ac.uk/statistics/our-early-history</a:t>
            </a:r>
            <a:r>
              <a:rPr lang="en-GB" dirty="0">
                <a:solidFill>
                  <a:srgbClr val="202124"/>
                </a:solidFill>
                <a:latin typeface="Google Sans"/>
              </a:rPr>
              <a:t> </a:t>
            </a:r>
            <a:endParaRPr lang="en-GB" b="0" i="0" dirty="0">
              <a:solidFill>
                <a:srgbClr val="202124"/>
              </a:solidFill>
              <a:effectLst/>
              <a:latin typeface="Google Sans"/>
            </a:endParaRPr>
          </a:p>
          <a:p>
            <a:endParaRPr lang="en-GB" b="0" i="0" dirty="0">
              <a:solidFill>
                <a:srgbClr val="202124"/>
              </a:solidFill>
              <a:effectLst/>
              <a:latin typeface="Google Sans"/>
            </a:endParaRPr>
          </a:p>
          <a:p>
            <a:r>
              <a:rPr lang="en-GB" b="0" i="0" dirty="0">
                <a:solidFill>
                  <a:srgbClr val="202124"/>
                </a:solidFill>
                <a:effectLst/>
                <a:latin typeface="Google Sans"/>
              </a:rPr>
              <a:t>Listen to BBC Bad Blood podcast: </a:t>
            </a:r>
            <a:r>
              <a:rPr lang="en-GB" b="0" i="0" dirty="0">
                <a:solidFill>
                  <a:srgbClr val="202124"/>
                </a:solidFill>
                <a:effectLst/>
                <a:latin typeface="Google Sans"/>
                <a:hlinkClick r:id="rId4"/>
              </a:rPr>
              <a:t>https://www.bbc.co.uk/programmes/m001fd39</a:t>
            </a:r>
            <a:r>
              <a:rPr lang="en-GB" dirty="0">
                <a:solidFill>
                  <a:srgbClr val="202124"/>
                </a:solidFill>
                <a:latin typeface="Google Sans"/>
              </a:rPr>
              <a:t> </a:t>
            </a:r>
            <a:endParaRPr lang="en-GB" b="0" i="0" dirty="0">
              <a:solidFill>
                <a:srgbClr val="202124"/>
              </a:solidFill>
              <a:effectLst/>
              <a:latin typeface="Google Sans"/>
            </a:endParaRPr>
          </a:p>
          <a:p>
            <a:endParaRPr lang="en-GB" b="0" i="0" dirty="0">
              <a:solidFill>
                <a:srgbClr val="202124"/>
              </a:solidFill>
              <a:effectLst/>
              <a:latin typeface="Google Sans"/>
            </a:endParaRPr>
          </a:p>
          <a:p>
            <a:r>
              <a:rPr lang="en-GB" b="0" i="0" dirty="0">
                <a:solidFill>
                  <a:srgbClr val="202124"/>
                </a:solidFill>
                <a:effectLst/>
                <a:latin typeface="Google Sans"/>
              </a:rPr>
              <a:t>Watch 12 minute video from </a:t>
            </a:r>
            <a:r>
              <a:rPr lang="en-GB" b="0" i="0" dirty="0" err="1">
                <a:solidFill>
                  <a:srgbClr val="202124"/>
                </a:solidFill>
                <a:effectLst/>
                <a:latin typeface="Google Sans"/>
              </a:rPr>
              <a:t>CrashCourse</a:t>
            </a:r>
            <a:r>
              <a:rPr lang="en-GB" b="0" i="0" dirty="0">
                <a:solidFill>
                  <a:srgbClr val="202124"/>
                </a:solidFill>
                <a:effectLst/>
                <a:latin typeface="Google Sans"/>
              </a:rPr>
              <a:t>: https://www.youtube.com/watch?v=JeCKftkNKJ0 </a:t>
            </a:r>
          </a:p>
          <a:p>
            <a:endParaRPr lang="en-GB" b="0" i="0" dirty="0">
              <a:solidFill>
                <a:srgbClr val="202124"/>
              </a:solidFill>
              <a:effectLst/>
              <a:latin typeface="Google Sans"/>
            </a:endParaRPr>
          </a:p>
          <a:p>
            <a:r>
              <a:rPr lang="en-GB" b="0" i="0" dirty="0">
                <a:solidFill>
                  <a:srgbClr val="202124"/>
                </a:solidFill>
                <a:effectLst/>
                <a:latin typeface="Google Sans"/>
              </a:rPr>
              <a:t>Watch 7 minute video on the myth of race: https://www.youtube.com/watch?v=926PqQUOVOg</a:t>
            </a:r>
          </a:p>
        </p:txBody>
      </p:sp>
      <p:sp>
        <p:nvSpPr>
          <p:cNvPr id="4" name="Slide Number Placeholder 3"/>
          <p:cNvSpPr>
            <a:spLocks noGrp="1"/>
          </p:cNvSpPr>
          <p:nvPr>
            <p:ph type="sldNum" sz="quarter" idx="5"/>
          </p:nvPr>
        </p:nvSpPr>
        <p:spPr/>
        <p:txBody>
          <a:bodyPr/>
          <a:lstStyle/>
          <a:p>
            <a:fld id="{80B94242-5E19-4DCA-9592-3A0BEAB5AEAC}" type="slidenum">
              <a:rPr lang="en-GB" smtClean="0"/>
              <a:t>12</a:t>
            </a:fld>
            <a:endParaRPr lang="en-GB"/>
          </a:p>
        </p:txBody>
      </p:sp>
    </p:spTree>
    <p:extLst>
      <p:ext uri="{BB962C8B-B14F-4D97-AF65-F5344CB8AC3E}">
        <p14:creationId xmlns:p14="http://schemas.microsoft.com/office/powerpoint/2010/main" val="1095336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https://www.gettyimages.co.uk/detail/news-photo/an-image-of-a-quincunx-or-probability-machine-from-the-1933-news-photo/463777623?adppopup=true </a:t>
            </a:r>
          </a:p>
          <a:p>
            <a:endParaRPr lang="en-GB" dirty="0"/>
          </a:p>
          <a:p>
            <a:r>
              <a:rPr lang="en-GB" dirty="0"/>
              <a:t>Simulation: https://phet.colorado.edu/sims/html/plinko-probability/latest/plinko-probability_en.html </a:t>
            </a:r>
          </a:p>
        </p:txBody>
      </p:sp>
      <p:sp>
        <p:nvSpPr>
          <p:cNvPr id="4" name="Slide Number Placeholder 3"/>
          <p:cNvSpPr>
            <a:spLocks noGrp="1"/>
          </p:cNvSpPr>
          <p:nvPr>
            <p:ph type="sldNum" sz="quarter" idx="5"/>
          </p:nvPr>
        </p:nvSpPr>
        <p:spPr/>
        <p:txBody>
          <a:bodyPr/>
          <a:lstStyle/>
          <a:p>
            <a:fld id="{80B94242-5E19-4DCA-9592-3A0BEAB5AEAC}" type="slidenum">
              <a:rPr lang="en-GB" smtClean="0"/>
              <a:t>13</a:t>
            </a:fld>
            <a:endParaRPr lang="en-GB"/>
          </a:p>
        </p:txBody>
      </p:sp>
    </p:spTree>
    <p:extLst>
      <p:ext uri="{BB962C8B-B14F-4D97-AF65-F5344CB8AC3E}">
        <p14:creationId xmlns:p14="http://schemas.microsoft.com/office/powerpoint/2010/main" val="1473790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94242-5E19-4DCA-9592-3A0BEAB5AEAC}" type="slidenum">
              <a:rPr lang="en-GB" smtClean="0"/>
              <a:t>14</a:t>
            </a:fld>
            <a:endParaRPr lang="en-GB"/>
          </a:p>
        </p:txBody>
      </p:sp>
    </p:spTree>
    <p:extLst>
      <p:ext uri="{BB962C8B-B14F-4D97-AF65-F5344CB8AC3E}">
        <p14:creationId xmlns:p14="http://schemas.microsoft.com/office/powerpoint/2010/main" val="4284318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94242-5E19-4DCA-9592-3A0BEAB5AEAC}" type="slidenum">
              <a:rPr lang="en-GB" smtClean="0"/>
              <a:t>15</a:t>
            </a:fld>
            <a:endParaRPr lang="en-GB"/>
          </a:p>
        </p:txBody>
      </p:sp>
    </p:spTree>
    <p:extLst>
      <p:ext uri="{BB962C8B-B14F-4D97-AF65-F5344CB8AC3E}">
        <p14:creationId xmlns:p14="http://schemas.microsoft.com/office/powerpoint/2010/main" val="1414422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94242-5E19-4DCA-9592-3A0BEAB5AEAC}" type="slidenum">
              <a:rPr lang="en-GB" smtClean="0"/>
              <a:t>16</a:t>
            </a:fld>
            <a:endParaRPr lang="en-GB"/>
          </a:p>
        </p:txBody>
      </p:sp>
    </p:spTree>
    <p:extLst>
      <p:ext uri="{BB962C8B-B14F-4D97-AF65-F5344CB8AC3E}">
        <p14:creationId xmlns:p14="http://schemas.microsoft.com/office/powerpoint/2010/main" val="152724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idea from this slide is to get students to start making connections between probability and expansion of binomials.</a:t>
            </a:r>
          </a:p>
          <a:p>
            <a:endParaRPr lang="en-GB" dirty="0"/>
          </a:p>
          <a:p>
            <a:r>
              <a:rPr lang="en-GB" dirty="0"/>
              <a:t>They should spot that there are two “ways” to get </a:t>
            </a:r>
            <a:r>
              <a:rPr lang="en-GB" dirty="0" err="1"/>
              <a:t>xy</a:t>
            </a:r>
            <a:r>
              <a:rPr lang="en-GB" dirty="0"/>
              <a:t> </a:t>
            </a:r>
          </a:p>
        </p:txBody>
      </p:sp>
      <p:sp>
        <p:nvSpPr>
          <p:cNvPr id="4" name="Slide Number Placeholder 3"/>
          <p:cNvSpPr>
            <a:spLocks noGrp="1"/>
          </p:cNvSpPr>
          <p:nvPr>
            <p:ph type="sldNum" sz="quarter" idx="5"/>
          </p:nvPr>
        </p:nvSpPr>
        <p:spPr/>
        <p:txBody>
          <a:bodyPr/>
          <a:lstStyle/>
          <a:p>
            <a:fld id="{80B94242-5E19-4DCA-9592-3A0BEAB5AEAC}" type="slidenum">
              <a:rPr lang="en-GB" smtClean="0"/>
              <a:t>17</a:t>
            </a:fld>
            <a:endParaRPr lang="en-GB"/>
          </a:p>
        </p:txBody>
      </p:sp>
    </p:spTree>
    <p:extLst>
      <p:ext uri="{BB962C8B-B14F-4D97-AF65-F5344CB8AC3E}">
        <p14:creationId xmlns:p14="http://schemas.microsoft.com/office/powerpoint/2010/main" val="496072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https://www.gettyimages.co.uk/detail/illustration/pascals-triangle-royalty-free-illustration/738786699?phrase=pascal%20triangle&amp;adppopup=true</a:t>
            </a:r>
          </a:p>
          <a:p>
            <a:endParaRPr lang="en-GB" dirty="0"/>
          </a:p>
          <a:p>
            <a:r>
              <a:rPr lang="en-GB" dirty="0"/>
              <a:t>Rather than students having to expand 5 brackets, they can use the pattern to work out what the next row will be.</a:t>
            </a:r>
          </a:p>
        </p:txBody>
      </p:sp>
      <p:sp>
        <p:nvSpPr>
          <p:cNvPr id="4" name="Slide Number Placeholder 3"/>
          <p:cNvSpPr>
            <a:spLocks noGrp="1"/>
          </p:cNvSpPr>
          <p:nvPr>
            <p:ph type="sldNum" sz="quarter" idx="5"/>
          </p:nvPr>
        </p:nvSpPr>
        <p:spPr/>
        <p:txBody>
          <a:bodyPr/>
          <a:lstStyle/>
          <a:p>
            <a:fld id="{80B94242-5E19-4DCA-9592-3A0BEAB5AEAC}" type="slidenum">
              <a:rPr lang="en-GB" smtClean="0"/>
              <a:t>18</a:t>
            </a:fld>
            <a:endParaRPr lang="en-GB"/>
          </a:p>
        </p:txBody>
      </p:sp>
    </p:spTree>
    <p:extLst>
      <p:ext uri="{BB962C8B-B14F-4D97-AF65-F5344CB8AC3E}">
        <p14:creationId xmlns:p14="http://schemas.microsoft.com/office/powerpoint/2010/main" val="3247718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85DFB43-5DEE-46D9-8D96-FAD2C1CF41D0}" type="slidenum">
              <a:rPr lang="en-GB" smtClean="0"/>
              <a:t>19</a:t>
            </a:fld>
            <a:endParaRPr lang="en-GB" dirty="0"/>
          </a:p>
        </p:txBody>
      </p:sp>
    </p:spTree>
    <p:extLst>
      <p:ext uri="{BB962C8B-B14F-4D97-AF65-F5344CB8AC3E}">
        <p14:creationId xmlns:p14="http://schemas.microsoft.com/office/powerpoint/2010/main" val="1174882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Flag image link:  </a:t>
            </a:r>
            <a:r>
              <a:rPr lang="en-US" dirty="0"/>
              <a:t>https://pixabay.com/vectors/united-flag-states-america-26177/</a:t>
            </a:r>
          </a:p>
          <a:p>
            <a:endParaRPr lang="en-GB" dirty="0"/>
          </a:p>
          <a:p>
            <a:r>
              <a:rPr lang="en-GB" dirty="0"/>
              <a:t>Mathematician image link: </a:t>
            </a:r>
            <a:r>
              <a:rPr lang="en-GB" b="0" i="0" dirty="0">
                <a:solidFill>
                  <a:srgbClr val="FFFFFF"/>
                </a:solidFill>
                <a:effectLst/>
                <a:latin typeface="-apple-system"/>
              </a:rPr>
              <a:t>https://www.nasa.gov/people/dorothy-vaughan/</a:t>
            </a:r>
          </a:p>
          <a:p>
            <a:endParaRPr lang="en-GB" b="0" i="0" u="sng" dirty="0">
              <a:solidFill>
                <a:srgbClr val="FFFFFF"/>
              </a:solidFill>
              <a:effectLst/>
              <a:latin typeface="-apple-system"/>
            </a:endParaRPr>
          </a:p>
          <a:p>
            <a:r>
              <a:rPr lang="en-GB" u="sng" dirty="0"/>
              <a:t>Find out more: </a:t>
            </a:r>
          </a:p>
          <a:p>
            <a:r>
              <a:rPr lang="en-GB" b="0" i="0" dirty="0">
                <a:solidFill>
                  <a:srgbClr val="202124"/>
                </a:solidFill>
                <a:effectLst/>
                <a:latin typeface="Google Sans"/>
              </a:rPr>
              <a:t>https://www.nasa.gov/centers-and-facilities/langley/dorothy-j-vaughan/Hidden Figures Film</a:t>
            </a:r>
          </a:p>
          <a:p>
            <a:r>
              <a:rPr lang="en-GB" b="0" i="0" dirty="0">
                <a:solidFill>
                  <a:srgbClr val="202124"/>
                </a:solidFill>
                <a:effectLst/>
                <a:latin typeface="Google Sans"/>
              </a:rPr>
              <a:t>https://podcasters.spotify.com/pod/show/thedoublexeffect/episodes/Dorothy-Vaughan-eih9sp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02124"/>
                </a:solidFill>
                <a:effectLst/>
                <a:latin typeface="Google Sans"/>
              </a:rPr>
              <a:t>Hidden Figures: The real story https://www.bbc.co.uk/programmes/p04t7hcx</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94242-5E19-4DCA-9592-3A0BEAB5AE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090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this link https://www.desmos.com/calculator/pkn3m0m9mx  or click the image on the slide to open the Desmos activity. Changing the sliders will change the trajectory. In the left hand panel are the criteria you need to meet (these are also pasted below) </a:t>
            </a:r>
          </a:p>
          <a:p>
            <a:endParaRPr lang="en-US" dirty="0"/>
          </a:p>
          <a:p>
            <a:r>
              <a:rPr lang="en-US" dirty="0"/>
              <a:t>Can you return the spacecraft safely to Earth?</a:t>
            </a:r>
          </a:p>
          <a:p>
            <a:r>
              <a:rPr lang="en-US" dirty="0"/>
              <a:t>You must land the spacecraft on the Earth by passing the black quadratic graph through the blue dots.</a:t>
            </a:r>
          </a:p>
          <a:p>
            <a:r>
              <a:rPr lang="en-US" dirty="0"/>
              <a:t>Launch path (black) must start within the green launch zone.</a:t>
            </a:r>
          </a:p>
          <a:p>
            <a:r>
              <a:rPr lang="en-US" dirty="0"/>
              <a:t>You cannot land in the red section of Earth as you would burn up.</a:t>
            </a:r>
          </a:p>
          <a:p>
            <a:r>
              <a:rPr lang="en-US" dirty="0"/>
              <a:t>You cannot enter the purple region (y&gt;7.5) as you would remain in orbit.</a:t>
            </a:r>
          </a:p>
          <a:p>
            <a:r>
              <a:rPr lang="en-US" dirty="0"/>
              <a:t>Move the sliders so you can successfully land the spacecraft.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94242-5E19-4DCA-9592-3A0BEAB5AE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625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this link https://www.desmos.com/calculator/pkn3m0m9mx  or click the image on the slide to open the Desmos activity. Changing the sliders will change the trajectory. In the left hand panel are the criteria you need to meet (these are also pasted below) </a:t>
            </a:r>
          </a:p>
          <a:p>
            <a:endParaRPr lang="en-US" dirty="0"/>
          </a:p>
          <a:p>
            <a:r>
              <a:rPr lang="en-US" dirty="0"/>
              <a:t>Can you return the spacecraft safely to Earth?</a:t>
            </a:r>
          </a:p>
          <a:p>
            <a:r>
              <a:rPr lang="en-US" dirty="0"/>
              <a:t>You must land the spacecraft on the Earth by passing the black quadratic graph through the blue dots.</a:t>
            </a:r>
          </a:p>
          <a:p>
            <a:r>
              <a:rPr lang="en-US" dirty="0"/>
              <a:t>Launch path (black) must start within the green launch zone.</a:t>
            </a:r>
          </a:p>
          <a:p>
            <a:r>
              <a:rPr lang="en-US" dirty="0"/>
              <a:t>You cannot land in the red section of Earth as you would burn up.</a:t>
            </a:r>
          </a:p>
          <a:p>
            <a:r>
              <a:rPr lang="en-US" dirty="0"/>
              <a:t>You cannot enter the purple region (y&gt;7.5) as you would remain in orbit.</a:t>
            </a:r>
          </a:p>
          <a:p>
            <a:r>
              <a:rPr lang="en-US" dirty="0"/>
              <a:t>Move the sliders so you can successfully land the spacecraft.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94242-5E19-4DCA-9592-3A0BEAB5AE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1883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a:cs typeface="Arial"/>
              </a:rPr>
              <a:t>Time now for them to find and download the ppt (or we give it to them)?</a:t>
            </a:r>
          </a:p>
          <a:p>
            <a:r>
              <a:rPr lang="en-GB" dirty="0">
                <a:latin typeface="Arial"/>
                <a:cs typeface="Arial"/>
              </a:rPr>
              <a:t>And then they find one which is suitable for a class they have next year – when and how might they use it? Would they adapt/extend?</a:t>
            </a:r>
            <a:endParaRPr lang="en-GB" dirty="0">
              <a:cs typeface="Arial"/>
            </a:endParaRPr>
          </a:p>
          <a:p>
            <a:endParaRPr lang="en-GB" dirty="0">
              <a:cs typeface="Arial"/>
            </a:endParaRPr>
          </a:p>
          <a:p>
            <a:r>
              <a:rPr lang="en-GB" dirty="0">
                <a:latin typeface="Arial"/>
                <a:cs typeface="Arial"/>
              </a:rPr>
              <a:t>End of session – who is missing? Any feedback on them?</a:t>
            </a:r>
            <a:endParaRPr lang="en-GB" dirty="0">
              <a:cs typeface="Arial"/>
            </a:endParaRPr>
          </a:p>
        </p:txBody>
      </p:sp>
      <p:sp>
        <p:nvSpPr>
          <p:cNvPr id="4" name="Slide Number Placeholder 3"/>
          <p:cNvSpPr>
            <a:spLocks noGrp="1"/>
          </p:cNvSpPr>
          <p:nvPr>
            <p:ph type="sldNum" sz="quarter" idx="5"/>
          </p:nvPr>
        </p:nvSpPr>
        <p:spPr/>
        <p:txBody>
          <a:bodyPr/>
          <a:lstStyle/>
          <a:p>
            <a:fld id="{E85DFB43-5DEE-46D9-8D96-FAD2C1CF41D0}" type="slidenum">
              <a:rPr lang="en-GB" smtClean="0"/>
              <a:t>24</a:t>
            </a:fld>
            <a:endParaRPr lang="en-GB" dirty="0"/>
          </a:p>
        </p:txBody>
      </p:sp>
    </p:spTree>
    <p:extLst>
      <p:ext uri="{BB962C8B-B14F-4D97-AF65-F5344CB8AC3E}">
        <p14:creationId xmlns:p14="http://schemas.microsoft.com/office/powerpoint/2010/main" val="4120909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accent4"/>
        </a:solidFill>
        <a:effectLst/>
      </p:bgPr>
    </p:bg>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BFB82A27-2E72-6A89-05A4-DDF6E8C7CECD}"/>
              </a:ext>
            </a:extLst>
          </p:cNvPr>
          <p:cNvSpPr/>
          <p:nvPr userDrawn="1"/>
        </p:nvSpPr>
        <p:spPr>
          <a:xfrm>
            <a:off x="497171" y="-1"/>
            <a:ext cx="4121000" cy="4817533"/>
          </a:xfrm>
          <a:prstGeom prst="rect">
            <a:avLst/>
          </a:prstGeom>
          <a:solidFill>
            <a:schemeClr val="accent5"/>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138" name="Text Placeholder 87">
            <a:extLst>
              <a:ext uri="{FF2B5EF4-FFF2-40B4-BE49-F238E27FC236}">
                <a16:creationId xmlns:a16="http://schemas.microsoft.com/office/drawing/2014/main" id="{A0073F3C-B594-BD6C-7A84-E669A66886F0}"/>
              </a:ext>
            </a:extLst>
          </p:cNvPr>
          <p:cNvSpPr>
            <a:spLocks noGrp="1"/>
          </p:cNvSpPr>
          <p:nvPr userDrawn="1">
            <p:ph type="body" sz="quarter" idx="17"/>
          </p:nvPr>
        </p:nvSpPr>
        <p:spPr>
          <a:xfrm>
            <a:off x="5944854" y="176582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39" name="Text Placeholder 87">
            <a:extLst>
              <a:ext uri="{FF2B5EF4-FFF2-40B4-BE49-F238E27FC236}">
                <a16:creationId xmlns:a16="http://schemas.microsoft.com/office/drawing/2014/main" id="{A82DDF96-56B2-1807-1A22-ACE332251820}"/>
              </a:ext>
            </a:extLst>
          </p:cNvPr>
          <p:cNvSpPr>
            <a:spLocks noGrp="1"/>
          </p:cNvSpPr>
          <p:nvPr userDrawn="1">
            <p:ph type="body" sz="quarter" idx="18"/>
          </p:nvPr>
        </p:nvSpPr>
        <p:spPr>
          <a:xfrm>
            <a:off x="5944854" y="2815023"/>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0" name="Text Placeholder 87">
            <a:extLst>
              <a:ext uri="{FF2B5EF4-FFF2-40B4-BE49-F238E27FC236}">
                <a16:creationId xmlns:a16="http://schemas.microsoft.com/office/drawing/2014/main" id="{30558E94-224F-8CC5-8CAF-9D2B3DB723BA}"/>
              </a:ext>
            </a:extLst>
          </p:cNvPr>
          <p:cNvSpPr>
            <a:spLocks noGrp="1"/>
          </p:cNvSpPr>
          <p:nvPr userDrawn="1">
            <p:ph type="body" sz="quarter" idx="19"/>
          </p:nvPr>
        </p:nvSpPr>
        <p:spPr>
          <a:xfrm>
            <a:off x="5944854" y="3864217"/>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1" name="Text Placeholder 87">
            <a:extLst>
              <a:ext uri="{FF2B5EF4-FFF2-40B4-BE49-F238E27FC236}">
                <a16:creationId xmlns:a16="http://schemas.microsoft.com/office/drawing/2014/main" id="{5A30EC46-E055-61F3-C578-CB375C9ECB54}"/>
              </a:ext>
            </a:extLst>
          </p:cNvPr>
          <p:cNvSpPr>
            <a:spLocks noGrp="1"/>
          </p:cNvSpPr>
          <p:nvPr userDrawn="1">
            <p:ph type="body" sz="quarter" idx="20"/>
          </p:nvPr>
        </p:nvSpPr>
        <p:spPr>
          <a:xfrm>
            <a:off x="5944854" y="491340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2" name="Text Placeholder 87">
            <a:extLst>
              <a:ext uri="{FF2B5EF4-FFF2-40B4-BE49-F238E27FC236}">
                <a16:creationId xmlns:a16="http://schemas.microsoft.com/office/drawing/2014/main" id="{EC759B96-B57B-5F0C-5D83-88E859C235CC}"/>
              </a:ext>
            </a:extLst>
          </p:cNvPr>
          <p:cNvSpPr>
            <a:spLocks noGrp="1"/>
          </p:cNvSpPr>
          <p:nvPr userDrawn="1">
            <p:ph type="body" sz="quarter" idx="21"/>
          </p:nvPr>
        </p:nvSpPr>
        <p:spPr>
          <a:xfrm>
            <a:off x="9494397" y="176582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3" name="Text Placeholder 87">
            <a:extLst>
              <a:ext uri="{FF2B5EF4-FFF2-40B4-BE49-F238E27FC236}">
                <a16:creationId xmlns:a16="http://schemas.microsoft.com/office/drawing/2014/main" id="{E1C34CA8-8572-0B69-8620-DCEF2FE0A8AA}"/>
              </a:ext>
            </a:extLst>
          </p:cNvPr>
          <p:cNvSpPr>
            <a:spLocks noGrp="1"/>
          </p:cNvSpPr>
          <p:nvPr userDrawn="1">
            <p:ph type="body" sz="quarter" idx="22"/>
          </p:nvPr>
        </p:nvSpPr>
        <p:spPr>
          <a:xfrm>
            <a:off x="9494397" y="2815023"/>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4" name="Text Placeholder 87">
            <a:extLst>
              <a:ext uri="{FF2B5EF4-FFF2-40B4-BE49-F238E27FC236}">
                <a16:creationId xmlns:a16="http://schemas.microsoft.com/office/drawing/2014/main" id="{DBFC36FA-C29E-13EF-3C3C-BF01AE8906D3}"/>
              </a:ext>
            </a:extLst>
          </p:cNvPr>
          <p:cNvSpPr>
            <a:spLocks noGrp="1"/>
          </p:cNvSpPr>
          <p:nvPr userDrawn="1">
            <p:ph type="body" sz="quarter" idx="23"/>
          </p:nvPr>
        </p:nvSpPr>
        <p:spPr>
          <a:xfrm>
            <a:off x="9494397" y="3864217"/>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5" name="Text Placeholder 87">
            <a:extLst>
              <a:ext uri="{FF2B5EF4-FFF2-40B4-BE49-F238E27FC236}">
                <a16:creationId xmlns:a16="http://schemas.microsoft.com/office/drawing/2014/main" id="{1DFD202C-8001-9543-55AB-A76C245CDA84}"/>
              </a:ext>
            </a:extLst>
          </p:cNvPr>
          <p:cNvSpPr>
            <a:spLocks noGrp="1"/>
          </p:cNvSpPr>
          <p:nvPr userDrawn="1">
            <p:ph type="body" sz="quarter" idx="24"/>
          </p:nvPr>
        </p:nvSpPr>
        <p:spPr>
          <a:xfrm>
            <a:off x="9494397" y="491340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6" name="Text Placeholder 123">
            <a:extLst>
              <a:ext uri="{FF2B5EF4-FFF2-40B4-BE49-F238E27FC236}">
                <a16:creationId xmlns:a16="http://schemas.microsoft.com/office/drawing/2014/main" id="{632EE841-D134-7580-D019-AD7D0522E296}"/>
              </a:ext>
            </a:extLst>
          </p:cNvPr>
          <p:cNvSpPr>
            <a:spLocks noGrp="1"/>
          </p:cNvSpPr>
          <p:nvPr userDrawn="1">
            <p:ph type="body" sz="quarter" idx="41" hasCustomPrompt="1"/>
          </p:nvPr>
        </p:nvSpPr>
        <p:spPr>
          <a:xfrm rot="10800000">
            <a:off x="5168500" y="2559366"/>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48" name="Text Placeholder 123">
            <a:extLst>
              <a:ext uri="{FF2B5EF4-FFF2-40B4-BE49-F238E27FC236}">
                <a16:creationId xmlns:a16="http://schemas.microsoft.com/office/drawing/2014/main" id="{5D90EC42-116E-EC38-E5DC-E058B5FAE00C}"/>
              </a:ext>
            </a:extLst>
          </p:cNvPr>
          <p:cNvSpPr>
            <a:spLocks noGrp="1"/>
          </p:cNvSpPr>
          <p:nvPr userDrawn="1">
            <p:ph type="body" sz="quarter" idx="43" hasCustomPrompt="1"/>
          </p:nvPr>
        </p:nvSpPr>
        <p:spPr>
          <a:xfrm rot="10800000">
            <a:off x="5168501" y="4657754"/>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64" name="Free-form: Shape 1239">
            <a:extLst>
              <a:ext uri="{FF2B5EF4-FFF2-40B4-BE49-F238E27FC236}">
                <a16:creationId xmlns:a16="http://schemas.microsoft.com/office/drawing/2014/main" id="{24E4BAFF-77CD-C221-598A-31AFC86463C3}"/>
              </a:ext>
            </a:extLst>
          </p:cNvPr>
          <p:cNvSpPr/>
          <p:nvPr userDrawn="1"/>
        </p:nvSpPr>
        <p:spPr>
          <a:xfrm rot="16200000">
            <a:off x="-1" y="3962398"/>
            <a:ext cx="2895601" cy="2895601"/>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chemeClr val="accent2"/>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endParaRPr>
          </a:p>
        </p:txBody>
      </p:sp>
      <p:sp>
        <p:nvSpPr>
          <p:cNvPr id="169" name="Free-form: Shape 1570">
            <a:extLst>
              <a:ext uri="{FF2B5EF4-FFF2-40B4-BE49-F238E27FC236}">
                <a16:creationId xmlns:a16="http://schemas.microsoft.com/office/drawing/2014/main" id="{658FBD5A-1A59-400E-1A2D-B6E505797241}"/>
              </a:ext>
            </a:extLst>
          </p:cNvPr>
          <p:cNvSpPr/>
          <p:nvPr userDrawn="1"/>
        </p:nvSpPr>
        <p:spPr>
          <a:xfrm rot="16200000">
            <a:off x="10189055" y="-783798"/>
            <a:ext cx="1219148" cy="2786743"/>
          </a:xfrm>
          <a:custGeom>
            <a:avLst/>
            <a:gdLst>
              <a:gd name="connsiteX0" fmla="*/ 554226 w 554226"/>
              <a:gd name="connsiteY0" fmla="*/ 0 h 1108522"/>
              <a:gd name="connsiteX1" fmla="*/ 277078 w 554226"/>
              <a:gd name="connsiteY1" fmla="*/ 554296 h 1108522"/>
              <a:gd name="connsiteX2" fmla="*/ 0 w 554226"/>
              <a:gd name="connsiteY2" fmla="*/ 1108522 h 1108522"/>
              <a:gd name="connsiteX3" fmla="*/ 554226 w 554226"/>
              <a:gd name="connsiteY3" fmla="*/ 1108522 h 1108522"/>
              <a:gd name="connsiteX4" fmla="*/ 554226 w 554226"/>
              <a:gd name="connsiteY4" fmla="*/ 0 h 1108522"/>
              <a:gd name="connsiteX5" fmla="*/ 554226 w 554226"/>
              <a:gd name="connsiteY5"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4226" h="1108522">
                <a:moveTo>
                  <a:pt x="554226" y="0"/>
                </a:moveTo>
                <a:lnTo>
                  <a:pt x="277078" y="554296"/>
                </a:lnTo>
                <a:lnTo>
                  <a:pt x="0" y="1108522"/>
                </a:lnTo>
                <a:lnTo>
                  <a:pt x="554226" y="1108522"/>
                </a:lnTo>
                <a:lnTo>
                  <a:pt x="554226" y="0"/>
                </a:lnTo>
                <a:lnTo>
                  <a:pt x="554226" y="0"/>
                </a:lnTo>
                <a:close/>
              </a:path>
            </a:pathLst>
          </a:custGeom>
          <a:solidFill>
            <a:schemeClr val="accent3"/>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81" name="Text Placeholder 123">
            <a:extLst>
              <a:ext uri="{FF2B5EF4-FFF2-40B4-BE49-F238E27FC236}">
                <a16:creationId xmlns:a16="http://schemas.microsoft.com/office/drawing/2014/main" id="{933C9AA2-F03F-325A-2B5D-18792E089F2C}"/>
              </a:ext>
            </a:extLst>
          </p:cNvPr>
          <p:cNvSpPr>
            <a:spLocks noGrp="1"/>
          </p:cNvSpPr>
          <p:nvPr>
            <p:ph type="body" sz="quarter" idx="55" hasCustomPrompt="1"/>
          </p:nvPr>
        </p:nvSpPr>
        <p:spPr>
          <a:xfrm rot="10800000">
            <a:off x="5168500" y="3608560"/>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2" name="Text Placeholder 123">
            <a:extLst>
              <a:ext uri="{FF2B5EF4-FFF2-40B4-BE49-F238E27FC236}">
                <a16:creationId xmlns:a16="http://schemas.microsoft.com/office/drawing/2014/main" id="{BBDDE1F4-621D-EB27-5D0A-98E41315B460}"/>
              </a:ext>
            </a:extLst>
          </p:cNvPr>
          <p:cNvSpPr>
            <a:spLocks noGrp="1"/>
          </p:cNvSpPr>
          <p:nvPr>
            <p:ph type="body" sz="quarter" idx="56" hasCustomPrompt="1"/>
          </p:nvPr>
        </p:nvSpPr>
        <p:spPr>
          <a:xfrm rot="10800000">
            <a:off x="8706829" y="2559366"/>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3" name="Text Placeholder 123">
            <a:extLst>
              <a:ext uri="{FF2B5EF4-FFF2-40B4-BE49-F238E27FC236}">
                <a16:creationId xmlns:a16="http://schemas.microsoft.com/office/drawing/2014/main" id="{68E06E46-F6A6-3383-C6EA-36B860422609}"/>
              </a:ext>
            </a:extLst>
          </p:cNvPr>
          <p:cNvSpPr>
            <a:spLocks noGrp="1"/>
          </p:cNvSpPr>
          <p:nvPr>
            <p:ph type="body" sz="quarter" idx="57" hasCustomPrompt="1"/>
          </p:nvPr>
        </p:nvSpPr>
        <p:spPr>
          <a:xfrm rot="10800000">
            <a:off x="8706829" y="4657754"/>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4" name="Text Placeholder 123">
            <a:extLst>
              <a:ext uri="{FF2B5EF4-FFF2-40B4-BE49-F238E27FC236}">
                <a16:creationId xmlns:a16="http://schemas.microsoft.com/office/drawing/2014/main" id="{1ADCAB97-0E2A-C39D-9308-1FEA3303E132}"/>
              </a:ext>
            </a:extLst>
          </p:cNvPr>
          <p:cNvSpPr>
            <a:spLocks noGrp="1"/>
          </p:cNvSpPr>
          <p:nvPr>
            <p:ph type="body" sz="quarter" idx="58" hasCustomPrompt="1"/>
          </p:nvPr>
        </p:nvSpPr>
        <p:spPr>
          <a:xfrm rot="10800000">
            <a:off x="8706829" y="3608560"/>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6" name="Title 185">
            <a:extLst>
              <a:ext uri="{FF2B5EF4-FFF2-40B4-BE49-F238E27FC236}">
                <a16:creationId xmlns:a16="http://schemas.microsoft.com/office/drawing/2014/main" id="{6019D9F4-2519-4282-68BB-F46C1980E06F}"/>
              </a:ext>
            </a:extLst>
          </p:cNvPr>
          <p:cNvSpPr>
            <a:spLocks noGrp="1"/>
          </p:cNvSpPr>
          <p:nvPr>
            <p:ph type="title"/>
          </p:nvPr>
        </p:nvSpPr>
        <p:spPr>
          <a:xfrm>
            <a:off x="974444" y="1654436"/>
            <a:ext cx="3174224" cy="1661993"/>
          </a:xfrm>
        </p:spPr>
        <p:txBody>
          <a:bodyPr anchor="t" anchorCtr="0">
            <a:noAutofit/>
          </a:bodyPr>
          <a:lstStyle>
            <a:lvl1pPr marL="0" algn="l" defTabSz="914400" rtl="0" eaLnBrk="1" latinLnBrk="0" hangingPunct="1">
              <a:lnSpc>
                <a:spcPct val="100000"/>
              </a:lnSpc>
              <a:spcBef>
                <a:spcPts val="0"/>
              </a:spcBef>
              <a:buNone/>
              <a:defRPr kumimoji="0" lang="en-GB" sz="5400" b="1" i="0" u="none" strike="noStrike" kern="0" cap="none" spc="0" normalizeH="0" baseline="0" dirty="0">
                <a:ln>
                  <a:noFill/>
                </a:ln>
                <a:solidFill>
                  <a:schemeClr val="accent1"/>
                </a:solidFill>
                <a:effectLst/>
                <a:uLnTx/>
                <a:uFillTx/>
                <a:latin typeface="+mn-lt"/>
                <a:ea typeface="+mn-ea"/>
                <a:cs typeface="+mn-cs"/>
              </a:defRPr>
            </a:lvl1pPr>
          </a:lstStyle>
          <a:p>
            <a:r>
              <a:rPr lang="en-US"/>
              <a:t>Click to edit Master title style</a:t>
            </a:r>
            <a:endParaRPr lang="en-GB" dirty="0"/>
          </a:p>
        </p:txBody>
      </p:sp>
      <p:sp>
        <p:nvSpPr>
          <p:cNvPr id="7" name="Free-form: Shape 1072">
            <a:extLst>
              <a:ext uri="{FF2B5EF4-FFF2-40B4-BE49-F238E27FC236}">
                <a16:creationId xmlns:a16="http://schemas.microsoft.com/office/drawing/2014/main" id="{11EE553F-E908-11C7-6985-5ADAB9FA5467}"/>
              </a:ext>
            </a:extLst>
          </p:cNvPr>
          <p:cNvSpPr/>
          <p:nvPr userDrawn="1"/>
        </p:nvSpPr>
        <p:spPr>
          <a:xfrm>
            <a:off x="896323" y="523098"/>
            <a:ext cx="867950" cy="867950"/>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bg1"/>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endParaRPr>
          </a:p>
        </p:txBody>
      </p:sp>
      <p:sp>
        <p:nvSpPr>
          <p:cNvPr id="4" name="Text Placeholder 3">
            <a:extLst>
              <a:ext uri="{FF2B5EF4-FFF2-40B4-BE49-F238E27FC236}">
                <a16:creationId xmlns:a16="http://schemas.microsoft.com/office/drawing/2014/main" id="{3F715DE9-C800-20DD-E1AB-E92FE6B62407}"/>
              </a:ext>
            </a:extLst>
          </p:cNvPr>
          <p:cNvSpPr>
            <a:spLocks noGrp="1"/>
          </p:cNvSpPr>
          <p:nvPr>
            <p:ph type="body" sz="quarter" idx="59" hasCustomPrompt="1"/>
          </p:nvPr>
        </p:nvSpPr>
        <p:spPr>
          <a:xfrm>
            <a:off x="4881795" y="1777547"/>
            <a:ext cx="927477" cy="553998"/>
          </a:xfrm>
        </p:spPr>
        <p:txBody>
          <a:bodyPr>
            <a:noAutofit/>
          </a:bodyPr>
          <a:lstStyle>
            <a:lvl1pPr algn="r">
              <a:defRPr sz="3600" b="1">
                <a:solidFill>
                  <a:schemeClr val="bg2"/>
                </a:solidFill>
              </a:defRPr>
            </a:lvl1pPr>
          </a:lstStyle>
          <a:p>
            <a:pPr lvl="0"/>
            <a:r>
              <a:rPr lang="en-GB" dirty="0"/>
              <a:t>XX.</a:t>
            </a:r>
          </a:p>
        </p:txBody>
      </p:sp>
      <p:sp>
        <p:nvSpPr>
          <p:cNvPr id="5" name="Text Placeholder 3">
            <a:extLst>
              <a:ext uri="{FF2B5EF4-FFF2-40B4-BE49-F238E27FC236}">
                <a16:creationId xmlns:a16="http://schemas.microsoft.com/office/drawing/2014/main" id="{8B1AAEC6-CE8D-8D7F-C2FC-A9007B652118}"/>
              </a:ext>
            </a:extLst>
          </p:cNvPr>
          <p:cNvSpPr>
            <a:spLocks noGrp="1"/>
          </p:cNvSpPr>
          <p:nvPr>
            <p:ph type="body" sz="quarter" idx="60" hasCustomPrompt="1"/>
          </p:nvPr>
        </p:nvSpPr>
        <p:spPr>
          <a:xfrm>
            <a:off x="4881795" y="2828710"/>
            <a:ext cx="927477" cy="553998"/>
          </a:xfrm>
        </p:spPr>
        <p:txBody>
          <a:bodyPr>
            <a:noAutofit/>
          </a:bodyPr>
          <a:lstStyle>
            <a:lvl1pPr algn="r">
              <a:defRPr sz="3600" b="1">
                <a:solidFill>
                  <a:schemeClr val="bg2"/>
                </a:solidFill>
              </a:defRPr>
            </a:lvl1pPr>
          </a:lstStyle>
          <a:p>
            <a:pPr lvl="0"/>
            <a:r>
              <a:rPr lang="en-GB" dirty="0"/>
              <a:t>XX.</a:t>
            </a:r>
          </a:p>
        </p:txBody>
      </p:sp>
      <p:sp>
        <p:nvSpPr>
          <p:cNvPr id="6" name="Text Placeholder 3">
            <a:extLst>
              <a:ext uri="{FF2B5EF4-FFF2-40B4-BE49-F238E27FC236}">
                <a16:creationId xmlns:a16="http://schemas.microsoft.com/office/drawing/2014/main" id="{27D898D8-DA20-DBCF-D214-567DB0F4C303}"/>
              </a:ext>
            </a:extLst>
          </p:cNvPr>
          <p:cNvSpPr>
            <a:spLocks noGrp="1"/>
          </p:cNvSpPr>
          <p:nvPr>
            <p:ph type="body" sz="quarter" idx="61" hasCustomPrompt="1"/>
          </p:nvPr>
        </p:nvSpPr>
        <p:spPr>
          <a:xfrm>
            <a:off x="4881795" y="3879873"/>
            <a:ext cx="927477" cy="553998"/>
          </a:xfrm>
        </p:spPr>
        <p:txBody>
          <a:bodyPr>
            <a:noAutofit/>
          </a:bodyPr>
          <a:lstStyle>
            <a:lvl1pPr algn="r">
              <a:defRPr sz="3600" b="1">
                <a:solidFill>
                  <a:schemeClr val="bg2"/>
                </a:solidFill>
              </a:defRPr>
            </a:lvl1pPr>
          </a:lstStyle>
          <a:p>
            <a:pPr lvl="0"/>
            <a:r>
              <a:rPr lang="en-GB" dirty="0"/>
              <a:t>XX.</a:t>
            </a:r>
          </a:p>
        </p:txBody>
      </p:sp>
      <p:sp>
        <p:nvSpPr>
          <p:cNvPr id="9" name="Text Placeholder 3">
            <a:extLst>
              <a:ext uri="{FF2B5EF4-FFF2-40B4-BE49-F238E27FC236}">
                <a16:creationId xmlns:a16="http://schemas.microsoft.com/office/drawing/2014/main" id="{706B407F-0161-8B31-66E6-2C46D4F5B1D0}"/>
              </a:ext>
            </a:extLst>
          </p:cNvPr>
          <p:cNvSpPr>
            <a:spLocks noGrp="1"/>
          </p:cNvSpPr>
          <p:nvPr>
            <p:ph type="body" sz="quarter" idx="62" hasCustomPrompt="1"/>
          </p:nvPr>
        </p:nvSpPr>
        <p:spPr>
          <a:xfrm>
            <a:off x="4881795" y="4931036"/>
            <a:ext cx="927477" cy="553998"/>
          </a:xfrm>
        </p:spPr>
        <p:txBody>
          <a:bodyPr>
            <a:noAutofit/>
          </a:bodyPr>
          <a:lstStyle>
            <a:lvl1pPr algn="r">
              <a:defRPr sz="3600" b="1">
                <a:solidFill>
                  <a:schemeClr val="bg2"/>
                </a:solidFill>
              </a:defRPr>
            </a:lvl1pPr>
          </a:lstStyle>
          <a:p>
            <a:pPr lvl="0"/>
            <a:r>
              <a:rPr lang="en-GB" dirty="0"/>
              <a:t>XX.</a:t>
            </a:r>
          </a:p>
        </p:txBody>
      </p:sp>
      <p:sp>
        <p:nvSpPr>
          <p:cNvPr id="10" name="Text Placeholder 3">
            <a:extLst>
              <a:ext uri="{FF2B5EF4-FFF2-40B4-BE49-F238E27FC236}">
                <a16:creationId xmlns:a16="http://schemas.microsoft.com/office/drawing/2014/main" id="{FA40E29E-5354-3444-4CE0-63C700C37801}"/>
              </a:ext>
            </a:extLst>
          </p:cNvPr>
          <p:cNvSpPr>
            <a:spLocks noGrp="1"/>
          </p:cNvSpPr>
          <p:nvPr>
            <p:ph type="body" sz="quarter" idx="63" hasCustomPrompt="1"/>
          </p:nvPr>
        </p:nvSpPr>
        <p:spPr>
          <a:xfrm>
            <a:off x="8431339" y="1777547"/>
            <a:ext cx="927477" cy="553998"/>
          </a:xfrm>
        </p:spPr>
        <p:txBody>
          <a:bodyPr>
            <a:noAutofit/>
          </a:bodyPr>
          <a:lstStyle>
            <a:lvl1pPr algn="r">
              <a:defRPr sz="3600" b="1">
                <a:solidFill>
                  <a:schemeClr val="bg2"/>
                </a:solidFill>
              </a:defRPr>
            </a:lvl1pPr>
          </a:lstStyle>
          <a:p>
            <a:pPr lvl="0"/>
            <a:r>
              <a:rPr lang="en-GB" dirty="0"/>
              <a:t>XX.</a:t>
            </a:r>
          </a:p>
        </p:txBody>
      </p:sp>
      <p:sp>
        <p:nvSpPr>
          <p:cNvPr id="11" name="Text Placeholder 3">
            <a:extLst>
              <a:ext uri="{FF2B5EF4-FFF2-40B4-BE49-F238E27FC236}">
                <a16:creationId xmlns:a16="http://schemas.microsoft.com/office/drawing/2014/main" id="{EDD5EFF8-E529-6BFE-AD5F-72E5413FDB97}"/>
              </a:ext>
            </a:extLst>
          </p:cNvPr>
          <p:cNvSpPr>
            <a:spLocks noGrp="1"/>
          </p:cNvSpPr>
          <p:nvPr>
            <p:ph type="body" sz="quarter" idx="64" hasCustomPrompt="1"/>
          </p:nvPr>
        </p:nvSpPr>
        <p:spPr>
          <a:xfrm>
            <a:off x="8431339" y="2828710"/>
            <a:ext cx="927477" cy="553998"/>
          </a:xfrm>
        </p:spPr>
        <p:txBody>
          <a:bodyPr>
            <a:noAutofit/>
          </a:bodyPr>
          <a:lstStyle>
            <a:lvl1pPr algn="r">
              <a:defRPr sz="3600" b="1">
                <a:solidFill>
                  <a:schemeClr val="bg2"/>
                </a:solidFill>
              </a:defRPr>
            </a:lvl1pPr>
          </a:lstStyle>
          <a:p>
            <a:pPr lvl="0"/>
            <a:r>
              <a:rPr lang="en-GB" dirty="0"/>
              <a:t>XX.</a:t>
            </a:r>
          </a:p>
        </p:txBody>
      </p:sp>
      <p:sp>
        <p:nvSpPr>
          <p:cNvPr id="12" name="Text Placeholder 3">
            <a:extLst>
              <a:ext uri="{FF2B5EF4-FFF2-40B4-BE49-F238E27FC236}">
                <a16:creationId xmlns:a16="http://schemas.microsoft.com/office/drawing/2014/main" id="{9C6F4C9B-F128-DA51-3B60-7EF9C4C53453}"/>
              </a:ext>
            </a:extLst>
          </p:cNvPr>
          <p:cNvSpPr>
            <a:spLocks noGrp="1"/>
          </p:cNvSpPr>
          <p:nvPr>
            <p:ph type="body" sz="quarter" idx="65" hasCustomPrompt="1"/>
          </p:nvPr>
        </p:nvSpPr>
        <p:spPr>
          <a:xfrm>
            <a:off x="8431339" y="3879873"/>
            <a:ext cx="927477" cy="553998"/>
          </a:xfrm>
        </p:spPr>
        <p:txBody>
          <a:bodyPr>
            <a:noAutofit/>
          </a:bodyPr>
          <a:lstStyle>
            <a:lvl1pPr algn="r">
              <a:defRPr sz="3600" b="1">
                <a:solidFill>
                  <a:schemeClr val="bg2"/>
                </a:solidFill>
              </a:defRPr>
            </a:lvl1pPr>
          </a:lstStyle>
          <a:p>
            <a:pPr lvl="0"/>
            <a:r>
              <a:rPr lang="en-GB" dirty="0"/>
              <a:t>XX.</a:t>
            </a:r>
          </a:p>
        </p:txBody>
      </p:sp>
      <p:sp>
        <p:nvSpPr>
          <p:cNvPr id="13" name="Text Placeholder 3">
            <a:extLst>
              <a:ext uri="{FF2B5EF4-FFF2-40B4-BE49-F238E27FC236}">
                <a16:creationId xmlns:a16="http://schemas.microsoft.com/office/drawing/2014/main" id="{831B95F6-E490-E4E8-9388-49E7E34C9359}"/>
              </a:ext>
            </a:extLst>
          </p:cNvPr>
          <p:cNvSpPr>
            <a:spLocks noGrp="1"/>
          </p:cNvSpPr>
          <p:nvPr>
            <p:ph type="body" sz="quarter" idx="66" hasCustomPrompt="1"/>
          </p:nvPr>
        </p:nvSpPr>
        <p:spPr>
          <a:xfrm>
            <a:off x="8431339" y="4931036"/>
            <a:ext cx="927477" cy="553998"/>
          </a:xfrm>
        </p:spPr>
        <p:txBody>
          <a:bodyPr>
            <a:noAutofit/>
          </a:bodyPr>
          <a:lstStyle>
            <a:lvl1pPr algn="r">
              <a:defRPr sz="3600" b="1">
                <a:solidFill>
                  <a:schemeClr val="bg2"/>
                </a:solidFill>
              </a:defRPr>
            </a:lvl1pPr>
          </a:lstStyle>
          <a:p>
            <a:pPr lvl="0"/>
            <a:r>
              <a:rPr lang="en-GB" dirty="0"/>
              <a:t>XX.</a:t>
            </a:r>
          </a:p>
        </p:txBody>
      </p:sp>
      <p:grpSp>
        <p:nvGrpSpPr>
          <p:cNvPr id="14" name="Group 13">
            <a:extLst>
              <a:ext uri="{FF2B5EF4-FFF2-40B4-BE49-F238E27FC236}">
                <a16:creationId xmlns:a16="http://schemas.microsoft.com/office/drawing/2014/main" id="{8D0CD739-0065-F6BF-C968-D013E6BF92BA}"/>
              </a:ext>
            </a:extLst>
          </p:cNvPr>
          <p:cNvGrpSpPr/>
          <p:nvPr userDrawn="1"/>
        </p:nvGrpSpPr>
        <p:grpSpPr>
          <a:xfrm>
            <a:off x="11209350" y="6233165"/>
            <a:ext cx="530198" cy="428399"/>
            <a:chOff x="11209350" y="6233165"/>
            <a:chExt cx="530198" cy="428399"/>
          </a:xfrm>
          <a:solidFill>
            <a:schemeClr val="bg1"/>
          </a:solidFill>
        </p:grpSpPr>
        <p:sp>
          <p:nvSpPr>
            <p:cNvPr id="15" name="Free-form: Shape 702">
              <a:extLst>
                <a:ext uri="{FF2B5EF4-FFF2-40B4-BE49-F238E27FC236}">
                  <a16:creationId xmlns:a16="http://schemas.microsoft.com/office/drawing/2014/main" id="{FA78F68A-8653-4DA2-CA98-33C50D4D0612}"/>
                </a:ext>
              </a:extLst>
            </p:cNvPr>
            <p:cNvSpPr/>
            <p:nvPr/>
          </p:nvSpPr>
          <p:spPr>
            <a:xfrm>
              <a:off x="11209350" y="6449718"/>
              <a:ext cx="530198" cy="211846"/>
            </a:xfrm>
            <a:custGeom>
              <a:avLst/>
              <a:gdLst>
                <a:gd name="connsiteX0" fmla="*/ 481149 w 530198"/>
                <a:gd name="connsiteY0" fmla="*/ 0 h 211846"/>
                <a:gd name="connsiteX1" fmla="*/ 530198 w 530198"/>
                <a:gd name="connsiteY1" fmla="*/ 0 h 211846"/>
                <a:gd name="connsiteX2" fmla="*/ 530198 w 530198"/>
                <a:gd name="connsiteY2" fmla="*/ 211846 h 211846"/>
                <a:gd name="connsiteX3" fmla="*/ 481149 w 530198"/>
                <a:gd name="connsiteY3" fmla="*/ 211846 h 211846"/>
                <a:gd name="connsiteX4" fmla="*/ 277972 w 530198"/>
                <a:gd name="connsiteY4" fmla="*/ 0 h 211846"/>
                <a:gd name="connsiteX5" fmla="*/ 438155 w 530198"/>
                <a:gd name="connsiteY5" fmla="*/ 0 h 211846"/>
                <a:gd name="connsiteX6" fmla="*/ 438155 w 530198"/>
                <a:gd name="connsiteY6" fmla="*/ 39341 h 211846"/>
                <a:gd name="connsiteX7" fmla="*/ 326724 w 530198"/>
                <a:gd name="connsiteY7" fmla="*/ 39341 h 211846"/>
                <a:gd name="connsiteX8" fmla="*/ 326724 w 530198"/>
                <a:gd name="connsiteY8" fmla="*/ 85346 h 211846"/>
                <a:gd name="connsiteX9" fmla="*/ 425128 w 530198"/>
                <a:gd name="connsiteY9" fmla="*/ 85346 h 211846"/>
                <a:gd name="connsiteX10" fmla="*/ 425128 w 530198"/>
                <a:gd name="connsiteY10" fmla="*/ 123473 h 211846"/>
                <a:gd name="connsiteX11" fmla="*/ 326724 w 530198"/>
                <a:gd name="connsiteY11" fmla="*/ 123473 h 211846"/>
                <a:gd name="connsiteX12" fmla="*/ 326724 w 530198"/>
                <a:gd name="connsiteY12" fmla="*/ 172505 h 211846"/>
                <a:gd name="connsiteX13" fmla="*/ 442084 w 530198"/>
                <a:gd name="connsiteY13" fmla="*/ 172505 h 211846"/>
                <a:gd name="connsiteX14" fmla="*/ 442084 w 530198"/>
                <a:gd name="connsiteY14" fmla="*/ 211846 h 211846"/>
                <a:gd name="connsiteX15" fmla="*/ 277972 w 530198"/>
                <a:gd name="connsiteY15" fmla="*/ 211846 h 211846"/>
                <a:gd name="connsiteX16" fmla="*/ 0 w 530198"/>
                <a:gd name="connsiteY16" fmla="*/ 0 h 211846"/>
                <a:gd name="connsiteX17" fmla="*/ 40565 w 530198"/>
                <a:gd name="connsiteY17" fmla="*/ 0 h 211846"/>
                <a:gd name="connsiteX18" fmla="*/ 119957 w 530198"/>
                <a:gd name="connsiteY18" fmla="*/ 131542 h 211846"/>
                <a:gd name="connsiteX19" fmla="*/ 198029 w 530198"/>
                <a:gd name="connsiteY19" fmla="*/ 0 h 211846"/>
                <a:gd name="connsiteX20" fmla="*/ 238292 w 530198"/>
                <a:gd name="connsiteY20" fmla="*/ 0 h 211846"/>
                <a:gd name="connsiteX21" fmla="*/ 238907 w 530198"/>
                <a:gd name="connsiteY21" fmla="*/ 211846 h 211846"/>
                <a:gd name="connsiteX22" fmla="*/ 192881 w 530198"/>
                <a:gd name="connsiteY22" fmla="*/ 211846 h 211846"/>
                <a:gd name="connsiteX23" fmla="*/ 192610 w 530198"/>
                <a:gd name="connsiteY23" fmla="*/ 84689 h 211846"/>
                <a:gd name="connsiteX24" fmla="*/ 130201 w 530198"/>
                <a:gd name="connsiteY24" fmla="*/ 189456 h 211846"/>
                <a:gd name="connsiteX25" fmla="*/ 108097 w 530198"/>
                <a:gd name="connsiteY25" fmla="*/ 189456 h 211846"/>
                <a:gd name="connsiteX26" fmla="*/ 46011 w 530198"/>
                <a:gd name="connsiteY26" fmla="*/ 87430 h 211846"/>
                <a:gd name="connsiteX27" fmla="*/ 46011 w 530198"/>
                <a:gd name="connsiteY27" fmla="*/ 211846 h 211846"/>
                <a:gd name="connsiteX28" fmla="*/ 0 w 530198"/>
                <a:gd name="connsiteY28" fmla="*/ 211846 h 21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0198" h="211846">
                  <a:moveTo>
                    <a:pt x="481149" y="0"/>
                  </a:moveTo>
                  <a:lnTo>
                    <a:pt x="530198" y="0"/>
                  </a:lnTo>
                  <a:lnTo>
                    <a:pt x="530198" y="211846"/>
                  </a:lnTo>
                  <a:lnTo>
                    <a:pt x="481149" y="211846"/>
                  </a:lnTo>
                  <a:close/>
                  <a:moveTo>
                    <a:pt x="277972" y="0"/>
                  </a:moveTo>
                  <a:lnTo>
                    <a:pt x="438155" y="0"/>
                  </a:lnTo>
                  <a:lnTo>
                    <a:pt x="438155" y="39341"/>
                  </a:lnTo>
                  <a:lnTo>
                    <a:pt x="326724" y="39341"/>
                  </a:lnTo>
                  <a:lnTo>
                    <a:pt x="326724" y="85346"/>
                  </a:lnTo>
                  <a:lnTo>
                    <a:pt x="425128" y="85346"/>
                  </a:lnTo>
                  <a:lnTo>
                    <a:pt x="425128" y="123473"/>
                  </a:lnTo>
                  <a:lnTo>
                    <a:pt x="326724" y="123473"/>
                  </a:lnTo>
                  <a:lnTo>
                    <a:pt x="326724" y="172505"/>
                  </a:lnTo>
                  <a:lnTo>
                    <a:pt x="442084" y="172505"/>
                  </a:lnTo>
                  <a:lnTo>
                    <a:pt x="442084" y="211846"/>
                  </a:lnTo>
                  <a:lnTo>
                    <a:pt x="277972" y="211846"/>
                  </a:lnTo>
                  <a:close/>
                  <a:moveTo>
                    <a:pt x="0" y="0"/>
                  </a:moveTo>
                  <a:lnTo>
                    <a:pt x="40565" y="0"/>
                  </a:lnTo>
                  <a:lnTo>
                    <a:pt x="119957" y="131542"/>
                  </a:lnTo>
                  <a:lnTo>
                    <a:pt x="198029" y="0"/>
                  </a:lnTo>
                  <a:lnTo>
                    <a:pt x="238292" y="0"/>
                  </a:lnTo>
                  <a:lnTo>
                    <a:pt x="238907" y="211846"/>
                  </a:lnTo>
                  <a:lnTo>
                    <a:pt x="192881" y="211846"/>
                  </a:lnTo>
                  <a:lnTo>
                    <a:pt x="192610" y="84689"/>
                  </a:lnTo>
                  <a:lnTo>
                    <a:pt x="130201" y="189456"/>
                  </a:lnTo>
                  <a:lnTo>
                    <a:pt x="108097" y="189456"/>
                  </a:lnTo>
                  <a:lnTo>
                    <a:pt x="46011" y="87430"/>
                  </a:lnTo>
                  <a:lnTo>
                    <a:pt x="46011" y="211846"/>
                  </a:lnTo>
                  <a:lnTo>
                    <a:pt x="0" y="211846"/>
                  </a:lnTo>
                  <a:close/>
                </a:path>
              </a:pathLst>
            </a:custGeom>
            <a:grp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Shape 703">
              <a:extLst>
                <a:ext uri="{FF2B5EF4-FFF2-40B4-BE49-F238E27FC236}">
                  <a16:creationId xmlns:a16="http://schemas.microsoft.com/office/drawing/2014/main" id="{EED56371-8757-7AF8-F19E-6A190946ED55}"/>
                </a:ext>
              </a:extLst>
            </p:cNvPr>
            <p:cNvSpPr/>
            <p:nvPr/>
          </p:nvSpPr>
          <p:spPr>
            <a:xfrm>
              <a:off x="11209350" y="6233165"/>
              <a:ext cx="529906" cy="176540"/>
            </a:xfrm>
            <a:custGeom>
              <a:avLst/>
              <a:gdLst>
                <a:gd name="connsiteX0" fmla="*/ 264951 w 529906"/>
                <a:gd name="connsiteY0" fmla="*/ 23673 h 176540"/>
                <a:gd name="connsiteX1" fmla="*/ 264951 w 529906"/>
                <a:gd name="connsiteY1" fmla="*/ 23679 h 176540"/>
                <a:gd name="connsiteX2" fmla="*/ 264946 w 529906"/>
                <a:gd name="connsiteY2" fmla="*/ 23677 h 176540"/>
                <a:gd name="connsiteX3" fmla="*/ 353270 w 529906"/>
                <a:gd name="connsiteY3" fmla="*/ 0 h 176540"/>
                <a:gd name="connsiteX4" fmla="*/ 529906 w 529906"/>
                <a:gd name="connsiteY4" fmla="*/ 176540 h 176540"/>
                <a:gd name="connsiteX5" fmla="*/ 353270 w 529906"/>
                <a:gd name="connsiteY5" fmla="*/ 176540 h 176540"/>
                <a:gd name="connsiteX6" fmla="*/ 264955 w 529906"/>
                <a:gd name="connsiteY6" fmla="*/ 23679 h 176540"/>
                <a:gd name="connsiteX7" fmla="*/ 353270 w 529906"/>
                <a:gd name="connsiteY7" fmla="*/ 0 h 176540"/>
                <a:gd name="connsiteX8" fmla="*/ 176635 w 529906"/>
                <a:gd name="connsiteY8" fmla="*/ 0 h 176540"/>
                <a:gd name="connsiteX9" fmla="*/ 223117 w 529906"/>
                <a:gd name="connsiteY9" fmla="*/ 6203 h 176540"/>
                <a:gd name="connsiteX10" fmla="*/ 264946 w 529906"/>
                <a:gd name="connsiteY10" fmla="*/ 23677 h 176540"/>
                <a:gd name="connsiteX11" fmla="*/ 228887 w 529906"/>
                <a:gd name="connsiteY11" fmla="*/ 51250 h 176540"/>
                <a:gd name="connsiteX12" fmla="*/ 176635 w 529906"/>
                <a:gd name="connsiteY12" fmla="*/ 176535 h 176540"/>
                <a:gd name="connsiteX13" fmla="*/ 0 w 529906"/>
                <a:gd name="connsiteY13" fmla="*/ 176535 h 176540"/>
                <a:gd name="connsiteX14" fmla="*/ 176635 w 529906"/>
                <a:gd name="connsiteY14" fmla="*/ 0 h 17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906" h="176540">
                  <a:moveTo>
                    <a:pt x="264951" y="23673"/>
                  </a:moveTo>
                  <a:lnTo>
                    <a:pt x="264951" y="23679"/>
                  </a:lnTo>
                  <a:lnTo>
                    <a:pt x="264946" y="23677"/>
                  </a:lnTo>
                  <a:close/>
                  <a:moveTo>
                    <a:pt x="353270" y="0"/>
                  </a:moveTo>
                  <a:cubicBezTo>
                    <a:pt x="450821" y="0"/>
                    <a:pt x="529906" y="79037"/>
                    <a:pt x="529906" y="176540"/>
                  </a:cubicBezTo>
                  <a:lnTo>
                    <a:pt x="353270" y="176540"/>
                  </a:lnTo>
                  <a:cubicBezTo>
                    <a:pt x="353270" y="111209"/>
                    <a:pt x="317736" y="54207"/>
                    <a:pt x="264955" y="23679"/>
                  </a:cubicBezTo>
                  <a:cubicBezTo>
                    <a:pt x="290940" y="8648"/>
                    <a:pt x="321087" y="0"/>
                    <a:pt x="353270" y="0"/>
                  </a:cubicBezTo>
                  <a:close/>
                  <a:moveTo>
                    <a:pt x="176635" y="0"/>
                  </a:moveTo>
                  <a:cubicBezTo>
                    <a:pt x="192727" y="0"/>
                    <a:pt x="208309" y="2162"/>
                    <a:pt x="223117" y="6203"/>
                  </a:cubicBezTo>
                  <a:lnTo>
                    <a:pt x="264946" y="23677"/>
                  </a:lnTo>
                  <a:lnTo>
                    <a:pt x="228887" y="51250"/>
                  </a:lnTo>
                  <a:cubicBezTo>
                    <a:pt x="196626" y="83224"/>
                    <a:pt x="176635" y="127537"/>
                    <a:pt x="176635" y="176535"/>
                  </a:cubicBezTo>
                  <a:lnTo>
                    <a:pt x="0" y="176535"/>
                  </a:lnTo>
                  <a:cubicBezTo>
                    <a:pt x="0" y="79037"/>
                    <a:pt x="79084" y="0"/>
                    <a:pt x="176635" y="0"/>
                  </a:cubicBezTo>
                  <a:close/>
                </a:path>
              </a:pathLst>
            </a:custGeom>
            <a:grp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114" name="Free-form: Shape 1569">
            <a:extLst>
              <a:ext uri="{FF2B5EF4-FFF2-40B4-BE49-F238E27FC236}">
                <a16:creationId xmlns:a16="http://schemas.microsoft.com/office/drawing/2014/main" id="{F39D02B7-F6C1-171A-0FA7-07D302309826}"/>
              </a:ext>
            </a:extLst>
          </p:cNvPr>
          <p:cNvSpPr/>
          <p:nvPr userDrawn="1"/>
        </p:nvSpPr>
        <p:spPr>
          <a:xfrm>
            <a:off x="2679782" y="4040358"/>
            <a:ext cx="1645157" cy="548313"/>
          </a:xfrm>
          <a:custGeom>
            <a:avLst/>
            <a:gdLst>
              <a:gd name="connsiteX0" fmla="*/ 1580541 w 1635033"/>
              <a:gd name="connsiteY0" fmla="*/ 435950 h 544939"/>
              <a:gd name="connsiteX1" fmla="*/ 1635033 w 1635033"/>
              <a:gd name="connsiteY1" fmla="*/ 490444 h 544939"/>
              <a:gd name="connsiteX2" fmla="*/ 1580541 w 1635033"/>
              <a:gd name="connsiteY2" fmla="*/ 544939 h 544939"/>
              <a:gd name="connsiteX3" fmla="*/ 1526046 w 1635033"/>
              <a:gd name="connsiteY3" fmla="*/ 490444 h 544939"/>
              <a:gd name="connsiteX4" fmla="*/ 1580541 w 1635033"/>
              <a:gd name="connsiteY4" fmla="*/ 435950 h 544939"/>
              <a:gd name="connsiteX5" fmla="*/ 1362564 w 1635033"/>
              <a:gd name="connsiteY5" fmla="*/ 435950 h 544939"/>
              <a:gd name="connsiteX6" fmla="*/ 1417057 w 1635033"/>
              <a:gd name="connsiteY6" fmla="*/ 490444 h 544939"/>
              <a:gd name="connsiteX7" fmla="*/ 1362564 w 1635033"/>
              <a:gd name="connsiteY7" fmla="*/ 544939 h 544939"/>
              <a:gd name="connsiteX8" fmla="*/ 1308070 w 1635033"/>
              <a:gd name="connsiteY8" fmla="*/ 490444 h 544939"/>
              <a:gd name="connsiteX9" fmla="*/ 1362564 w 1635033"/>
              <a:gd name="connsiteY9" fmla="*/ 435950 h 544939"/>
              <a:gd name="connsiteX10" fmla="*/ 1144479 w 1635033"/>
              <a:gd name="connsiteY10" fmla="*/ 435950 h 544939"/>
              <a:gd name="connsiteX11" fmla="*/ 1198973 w 1635033"/>
              <a:gd name="connsiteY11" fmla="*/ 490444 h 544939"/>
              <a:gd name="connsiteX12" fmla="*/ 1144479 w 1635033"/>
              <a:gd name="connsiteY12" fmla="*/ 544939 h 544939"/>
              <a:gd name="connsiteX13" fmla="*/ 1089986 w 1635033"/>
              <a:gd name="connsiteY13" fmla="*/ 490444 h 544939"/>
              <a:gd name="connsiteX14" fmla="*/ 1144479 w 1635033"/>
              <a:gd name="connsiteY14" fmla="*/ 435950 h 544939"/>
              <a:gd name="connsiteX15" fmla="*/ 926504 w 1635033"/>
              <a:gd name="connsiteY15" fmla="*/ 435950 h 544939"/>
              <a:gd name="connsiteX16" fmla="*/ 980998 w 1635033"/>
              <a:gd name="connsiteY16" fmla="*/ 490444 h 544939"/>
              <a:gd name="connsiteX17" fmla="*/ 926504 w 1635033"/>
              <a:gd name="connsiteY17" fmla="*/ 544939 h 544939"/>
              <a:gd name="connsiteX18" fmla="*/ 872011 w 1635033"/>
              <a:gd name="connsiteY18" fmla="*/ 490444 h 544939"/>
              <a:gd name="connsiteX19" fmla="*/ 926504 w 1635033"/>
              <a:gd name="connsiteY19" fmla="*/ 435950 h 544939"/>
              <a:gd name="connsiteX20" fmla="*/ 708529 w 1635033"/>
              <a:gd name="connsiteY20" fmla="*/ 435950 h 544939"/>
              <a:gd name="connsiteX21" fmla="*/ 763022 w 1635033"/>
              <a:gd name="connsiteY21" fmla="*/ 490444 h 544939"/>
              <a:gd name="connsiteX22" fmla="*/ 708529 w 1635033"/>
              <a:gd name="connsiteY22" fmla="*/ 544939 h 544939"/>
              <a:gd name="connsiteX23" fmla="*/ 654035 w 1635033"/>
              <a:gd name="connsiteY23" fmla="*/ 490444 h 544939"/>
              <a:gd name="connsiteX24" fmla="*/ 708529 w 1635033"/>
              <a:gd name="connsiteY24" fmla="*/ 435950 h 544939"/>
              <a:gd name="connsiteX25" fmla="*/ 490443 w 1635033"/>
              <a:gd name="connsiteY25" fmla="*/ 435950 h 544939"/>
              <a:gd name="connsiteX26" fmla="*/ 544936 w 1635033"/>
              <a:gd name="connsiteY26" fmla="*/ 490444 h 544939"/>
              <a:gd name="connsiteX27" fmla="*/ 490443 w 1635033"/>
              <a:gd name="connsiteY27" fmla="*/ 544939 h 544939"/>
              <a:gd name="connsiteX28" fmla="*/ 435949 w 1635033"/>
              <a:gd name="connsiteY28" fmla="*/ 490444 h 544939"/>
              <a:gd name="connsiteX29" fmla="*/ 490443 w 1635033"/>
              <a:gd name="connsiteY29" fmla="*/ 435950 h 544939"/>
              <a:gd name="connsiteX30" fmla="*/ 272468 w 1635033"/>
              <a:gd name="connsiteY30" fmla="*/ 435950 h 544939"/>
              <a:gd name="connsiteX31" fmla="*/ 326962 w 1635033"/>
              <a:gd name="connsiteY31" fmla="*/ 490444 h 544939"/>
              <a:gd name="connsiteX32" fmla="*/ 272468 w 1635033"/>
              <a:gd name="connsiteY32" fmla="*/ 544939 h 544939"/>
              <a:gd name="connsiteX33" fmla="*/ 217975 w 1635033"/>
              <a:gd name="connsiteY33" fmla="*/ 490444 h 544939"/>
              <a:gd name="connsiteX34" fmla="*/ 272468 w 1635033"/>
              <a:gd name="connsiteY34" fmla="*/ 435950 h 544939"/>
              <a:gd name="connsiteX35" fmla="*/ 54493 w 1635033"/>
              <a:gd name="connsiteY35" fmla="*/ 435950 h 544939"/>
              <a:gd name="connsiteX36" fmla="*/ 108987 w 1635033"/>
              <a:gd name="connsiteY36" fmla="*/ 490444 h 544939"/>
              <a:gd name="connsiteX37" fmla="*/ 54493 w 1635033"/>
              <a:gd name="connsiteY37" fmla="*/ 544939 h 544939"/>
              <a:gd name="connsiteX38" fmla="*/ 0 w 1635033"/>
              <a:gd name="connsiteY38" fmla="*/ 490444 h 544939"/>
              <a:gd name="connsiteX39" fmla="*/ 54493 w 1635033"/>
              <a:gd name="connsiteY39" fmla="*/ 435950 h 544939"/>
              <a:gd name="connsiteX40" fmla="*/ 1580541 w 1635033"/>
              <a:gd name="connsiteY40" fmla="*/ 217975 h 544939"/>
              <a:gd name="connsiteX41" fmla="*/ 1635033 w 1635033"/>
              <a:gd name="connsiteY41" fmla="*/ 272469 h 544939"/>
              <a:gd name="connsiteX42" fmla="*/ 1580541 w 1635033"/>
              <a:gd name="connsiteY42" fmla="*/ 326963 h 544939"/>
              <a:gd name="connsiteX43" fmla="*/ 1526046 w 1635033"/>
              <a:gd name="connsiteY43" fmla="*/ 272469 h 544939"/>
              <a:gd name="connsiteX44" fmla="*/ 1580541 w 1635033"/>
              <a:gd name="connsiteY44" fmla="*/ 217975 h 544939"/>
              <a:gd name="connsiteX45" fmla="*/ 1362564 w 1635033"/>
              <a:gd name="connsiteY45" fmla="*/ 217975 h 544939"/>
              <a:gd name="connsiteX46" fmla="*/ 1417057 w 1635033"/>
              <a:gd name="connsiteY46" fmla="*/ 272469 h 544939"/>
              <a:gd name="connsiteX47" fmla="*/ 1362564 w 1635033"/>
              <a:gd name="connsiteY47" fmla="*/ 326963 h 544939"/>
              <a:gd name="connsiteX48" fmla="*/ 1308070 w 1635033"/>
              <a:gd name="connsiteY48" fmla="*/ 272469 h 544939"/>
              <a:gd name="connsiteX49" fmla="*/ 1362564 w 1635033"/>
              <a:gd name="connsiteY49" fmla="*/ 217975 h 544939"/>
              <a:gd name="connsiteX50" fmla="*/ 1144479 w 1635033"/>
              <a:gd name="connsiteY50" fmla="*/ 217975 h 544939"/>
              <a:gd name="connsiteX51" fmla="*/ 1198973 w 1635033"/>
              <a:gd name="connsiteY51" fmla="*/ 272469 h 544939"/>
              <a:gd name="connsiteX52" fmla="*/ 1144479 w 1635033"/>
              <a:gd name="connsiteY52" fmla="*/ 326963 h 544939"/>
              <a:gd name="connsiteX53" fmla="*/ 1089986 w 1635033"/>
              <a:gd name="connsiteY53" fmla="*/ 272469 h 544939"/>
              <a:gd name="connsiteX54" fmla="*/ 1144479 w 1635033"/>
              <a:gd name="connsiteY54" fmla="*/ 217975 h 544939"/>
              <a:gd name="connsiteX55" fmla="*/ 926504 w 1635033"/>
              <a:gd name="connsiteY55" fmla="*/ 217975 h 544939"/>
              <a:gd name="connsiteX56" fmla="*/ 980998 w 1635033"/>
              <a:gd name="connsiteY56" fmla="*/ 272469 h 544939"/>
              <a:gd name="connsiteX57" fmla="*/ 926504 w 1635033"/>
              <a:gd name="connsiteY57" fmla="*/ 326963 h 544939"/>
              <a:gd name="connsiteX58" fmla="*/ 872011 w 1635033"/>
              <a:gd name="connsiteY58" fmla="*/ 272469 h 544939"/>
              <a:gd name="connsiteX59" fmla="*/ 926504 w 1635033"/>
              <a:gd name="connsiteY59" fmla="*/ 217975 h 544939"/>
              <a:gd name="connsiteX60" fmla="*/ 708529 w 1635033"/>
              <a:gd name="connsiteY60" fmla="*/ 217975 h 544939"/>
              <a:gd name="connsiteX61" fmla="*/ 763022 w 1635033"/>
              <a:gd name="connsiteY61" fmla="*/ 272469 h 544939"/>
              <a:gd name="connsiteX62" fmla="*/ 708529 w 1635033"/>
              <a:gd name="connsiteY62" fmla="*/ 326963 h 544939"/>
              <a:gd name="connsiteX63" fmla="*/ 654035 w 1635033"/>
              <a:gd name="connsiteY63" fmla="*/ 272469 h 544939"/>
              <a:gd name="connsiteX64" fmla="*/ 708529 w 1635033"/>
              <a:gd name="connsiteY64" fmla="*/ 217975 h 544939"/>
              <a:gd name="connsiteX65" fmla="*/ 490443 w 1635033"/>
              <a:gd name="connsiteY65" fmla="*/ 217975 h 544939"/>
              <a:gd name="connsiteX66" fmla="*/ 544936 w 1635033"/>
              <a:gd name="connsiteY66" fmla="*/ 272469 h 544939"/>
              <a:gd name="connsiteX67" fmla="*/ 490443 w 1635033"/>
              <a:gd name="connsiteY67" fmla="*/ 326963 h 544939"/>
              <a:gd name="connsiteX68" fmla="*/ 435949 w 1635033"/>
              <a:gd name="connsiteY68" fmla="*/ 272469 h 544939"/>
              <a:gd name="connsiteX69" fmla="*/ 490443 w 1635033"/>
              <a:gd name="connsiteY69" fmla="*/ 217975 h 544939"/>
              <a:gd name="connsiteX70" fmla="*/ 272468 w 1635033"/>
              <a:gd name="connsiteY70" fmla="*/ 217975 h 544939"/>
              <a:gd name="connsiteX71" fmla="*/ 326962 w 1635033"/>
              <a:gd name="connsiteY71" fmla="*/ 272469 h 544939"/>
              <a:gd name="connsiteX72" fmla="*/ 272468 w 1635033"/>
              <a:gd name="connsiteY72" fmla="*/ 326963 h 544939"/>
              <a:gd name="connsiteX73" fmla="*/ 217975 w 1635033"/>
              <a:gd name="connsiteY73" fmla="*/ 272469 h 544939"/>
              <a:gd name="connsiteX74" fmla="*/ 272468 w 1635033"/>
              <a:gd name="connsiteY74" fmla="*/ 217975 h 544939"/>
              <a:gd name="connsiteX75" fmla="*/ 54493 w 1635033"/>
              <a:gd name="connsiteY75" fmla="*/ 217975 h 544939"/>
              <a:gd name="connsiteX76" fmla="*/ 108987 w 1635033"/>
              <a:gd name="connsiteY76" fmla="*/ 272469 h 544939"/>
              <a:gd name="connsiteX77" fmla="*/ 54493 w 1635033"/>
              <a:gd name="connsiteY77" fmla="*/ 326963 h 544939"/>
              <a:gd name="connsiteX78" fmla="*/ 0 w 1635033"/>
              <a:gd name="connsiteY78" fmla="*/ 272469 h 544939"/>
              <a:gd name="connsiteX79" fmla="*/ 54493 w 1635033"/>
              <a:gd name="connsiteY79" fmla="*/ 217975 h 544939"/>
              <a:gd name="connsiteX80" fmla="*/ 1580541 w 1635033"/>
              <a:gd name="connsiteY80" fmla="*/ 0 h 544939"/>
              <a:gd name="connsiteX81" fmla="*/ 1635033 w 1635033"/>
              <a:gd name="connsiteY81" fmla="*/ 54494 h 544939"/>
              <a:gd name="connsiteX82" fmla="*/ 1580541 w 1635033"/>
              <a:gd name="connsiteY82" fmla="*/ 108989 h 544939"/>
              <a:gd name="connsiteX83" fmla="*/ 1526046 w 1635033"/>
              <a:gd name="connsiteY83" fmla="*/ 54494 h 544939"/>
              <a:gd name="connsiteX84" fmla="*/ 1580541 w 1635033"/>
              <a:gd name="connsiteY84" fmla="*/ 0 h 544939"/>
              <a:gd name="connsiteX85" fmla="*/ 1362564 w 1635033"/>
              <a:gd name="connsiteY85" fmla="*/ 0 h 544939"/>
              <a:gd name="connsiteX86" fmla="*/ 1417057 w 1635033"/>
              <a:gd name="connsiteY86" fmla="*/ 54494 h 544939"/>
              <a:gd name="connsiteX87" fmla="*/ 1362564 w 1635033"/>
              <a:gd name="connsiteY87" fmla="*/ 108989 h 544939"/>
              <a:gd name="connsiteX88" fmla="*/ 1308070 w 1635033"/>
              <a:gd name="connsiteY88" fmla="*/ 54494 h 544939"/>
              <a:gd name="connsiteX89" fmla="*/ 1362564 w 1635033"/>
              <a:gd name="connsiteY89" fmla="*/ 0 h 544939"/>
              <a:gd name="connsiteX90" fmla="*/ 1144479 w 1635033"/>
              <a:gd name="connsiteY90" fmla="*/ 0 h 544939"/>
              <a:gd name="connsiteX91" fmla="*/ 1198973 w 1635033"/>
              <a:gd name="connsiteY91" fmla="*/ 54494 h 544939"/>
              <a:gd name="connsiteX92" fmla="*/ 1144479 w 1635033"/>
              <a:gd name="connsiteY92" fmla="*/ 108989 h 544939"/>
              <a:gd name="connsiteX93" fmla="*/ 1089986 w 1635033"/>
              <a:gd name="connsiteY93" fmla="*/ 54494 h 544939"/>
              <a:gd name="connsiteX94" fmla="*/ 1144479 w 1635033"/>
              <a:gd name="connsiteY94" fmla="*/ 0 h 544939"/>
              <a:gd name="connsiteX95" fmla="*/ 926504 w 1635033"/>
              <a:gd name="connsiteY95" fmla="*/ 0 h 544939"/>
              <a:gd name="connsiteX96" fmla="*/ 980998 w 1635033"/>
              <a:gd name="connsiteY96" fmla="*/ 54494 h 544939"/>
              <a:gd name="connsiteX97" fmla="*/ 926504 w 1635033"/>
              <a:gd name="connsiteY97" fmla="*/ 108989 h 544939"/>
              <a:gd name="connsiteX98" fmla="*/ 872011 w 1635033"/>
              <a:gd name="connsiteY98" fmla="*/ 54494 h 544939"/>
              <a:gd name="connsiteX99" fmla="*/ 926504 w 1635033"/>
              <a:gd name="connsiteY99" fmla="*/ 0 h 544939"/>
              <a:gd name="connsiteX100" fmla="*/ 708529 w 1635033"/>
              <a:gd name="connsiteY100" fmla="*/ 0 h 544939"/>
              <a:gd name="connsiteX101" fmla="*/ 763022 w 1635033"/>
              <a:gd name="connsiteY101" fmla="*/ 54494 h 544939"/>
              <a:gd name="connsiteX102" fmla="*/ 708529 w 1635033"/>
              <a:gd name="connsiteY102" fmla="*/ 108989 h 544939"/>
              <a:gd name="connsiteX103" fmla="*/ 654035 w 1635033"/>
              <a:gd name="connsiteY103" fmla="*/ 54494 h 544939"/>
              <a:gd name="connsiteX104" fmla="*/ 708529 w 1635033"/>
              <a:gd name="connsiteY104" fmla="*/ 0 h 544939"/>
              <a:gd name="connsiteX105" fmla="*/ 490443 w 1635033"/>
              <a:gd name="connsiteY105" fmla="*/ 0 h 544939"/>
              <a:gd name="connsiteX106" fmla="*/ 544936 w 1635033"/>
              <a:gd name="connsiteY106" fmla="*/ 54494 h 544939"/>
              <a:gd name="connsiteX107" fmla="*/ 490443 w 1635033"/>
              <a:gd name="connsiteY107" fmla="*/ 108989 h 544939"/>
              <a:gd name="connsiteX108" fmla="*/ 435949 w 1635033"/>
              <a:gd name="connsiteY108" fmla="*/ 54494 h 544939"/>
              <a:gd name="connsiteX109" fmla="*/ 490443 w 1635033"/>
              <a:gd name="connsiteY109" fmla="*/ 0 h 544939"/>
              <a:gd name="connsiteX110" fmla="*/ 272468 w 1635033"/>
              <a:gd name="connsiteY110" fmla="*/ 0 h 544939"/>
              <a:gd name="connsiteX111" fmla="*/ 326962 w 1635033"/>
              <a:gd name="connsiteY111" fmla="*/ 54494 h 544939"/>
              <a:gd name="connsiteX112" fmla="*/ 272468 w 1635033"/>
              <a:gd name="connsiteY112" fmla="*/ 108989 h 544939"/>
              <a:gd name="connsiteX113" fmla="*/ 217975 w 1635033"/>
              <a:gd name="connsiteY113" fmla="*/ 54494 h 544939"/>
              <a:gd name="connsiteX114" fmla="*/ 272468 w 1635033"/>
              <a:gd name="connsiteY114" fmla="*/ 0 h 544939"/>
              <a:gd name="connsiteX115" fmla="*/ 54493 w 1635033"/>
              <a:gd name="connsiteY115" fmla="*/ 0 h 544939"/>
              <a:gd name="connsiteX116" fmla="*/ 108987 w 1635033"/>
              <a:gd name="connsiteY116" fmla="*/ 54494 h 544939"/>
              <a:gd name="connsiteX117" fmla="*/ 54493 w 1635033"/>
              <a:gd name="connsiteY117" fmla="*/ 108989 h 544939"/>
              <a:gd name="connsiteX118" fmla="*/ 0 w 1635033"/>
              <a:gd name="connsiteY118" fmla="*/ 54494 h 544939"/>
              <a:gd name="connsiteX119" fmla="*/ 54493 w 1635033"/>
              <a:gd name="connsiteY119" fmla="*/ 0 h 54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35033" h="544939">
                <a:moveTo>
                  <a:pt x="1580541" y="435950"/>
                </a:moveTo>
                <a:cubicBezTo>
                  <a:pt x="1610636" y="435950"/>
                  <a:pt x="1635033" y="460349"/>
                  <a:pt x="1635033" y="490444"/>
                </a:cubicBezTo>
                <a:cubicBezTo>
                  <a:pt x="1635033" y="520540"/>
                  <a:pt x="1610635" y="544939"/>
                  <a:pt x="1580541" y="544939"/>
                </a:cubicBezTo>
                <a:cubicBezTo>
                  <a:pt x="1550443" y="544939"/>
                  <a:pt x="1526046" y="520540"/>
                  <a:pt x="1526046" y="490444"/>
                </a:cubicBezTo>
                <a:cubicBezTo>
                  <a:pt x="1526046" y="460349"/>
                  <a:pt x="1550445" y="435950"/>
                  <a:pt x="1580541" y="435950"/>
                </a:cubicBezTo>
                <a:close/>
                <a:moveTo>
                  <a:pt x="1362564" y="435950"/>
                </a:moveTo>
                <a:cubicBezTo>
                  <a:pt x="1392661" y="435950"/>
                  <a:pt x="1417057" y="460349"/>
                  <a:pt x="1417057" y="490444"/>
                </a:cubicBezTo>
                <a:cubicBezTo>
                  <a:pt x="1417057" y="520540"/>
                  <a:pt x="1392660" y="544939"/>
                  <a:pt x="1362564" y="544939"/>
                </a:cubicBezTo>
                <a:cubicBezTo>
                  <a:pt x="1332467" y="544939"/>
                  <a:pt x="1308070" y="520540"/>
                  <a:pt x="1308070" y="490444"/>
                </a:cubicBezTo>
                <a:cubicBezTo>
                  <a:pt x="1308070" y="460349"/>
                  <a:pt x="1332468" y="435950"/>
                  <a:pt x="1362564" y="435950"/>
                </a:cubicBezTo>
                <a:close/>
                <a:moveTo>
                  <a:pt x="1144479" y="435950"/>
                </a:moveTo>
                <a:cubicBezTo>
                  <a:pt x="1174576" y="435950"/>
                  <a:pt x="1198973" y="460349"/>
                  <a:pt x="1198973" y="490444"/>
                </a:cubicBezTo>
                <a:cubicBezTo>
                  <a:pt x="1198973" y="520540"/>
                  <a:pt x="1174575" y="544939"/>
                  <a:pt x="1144479" y="544939"/>
                </a:cubicBezTo>
                <a:cubicBezTo>
                  <a:pt x="1114382" y="544939"/>
                  <a:pt x="1089986" y="520540"/>
                  <a:pt x="1089986" y="490444"/>
                </a:cubicBezTo>
                <a:cubicBezTo>
                  <a:pt x="1089986" y="460349"/>
                  <a:pt x="1114383" y="435950"/>
                  <a:pt x="1144479" y="435950"/>
                </a:cubicBezTo>
                <a:close/>
                <a:moveTo>
                  <a:pt x="926504" y="435950"/>
                </a:moveTo>
                <a:cubicBezTo>
                  <a:pt x="956601" y="435950"/>
                  <a:pt x="980998" y="460349"/>
                  <a:pt x="980998" y="490444"/>
                </a:cubicBezTo>
                <a:cubicBezTo>
                  <a:pt x="980998" y="520540"/>
                  <a:pt x="956600" y="544939"/>
                  <a:pt x="926504" y="544939"/>
                </a:cubicBezTo>
                <a:cubicBezTo>
                  <a:pt x="896408" y="544939"/>
                  <a:pt x="872011" y="520540"/>
                  <a:pt x="872011" y="490444"/>
                </a:cubicBezTo>
                <a:cubicBezTo>
                  <a:pt x="872011" y="460349"/>
                  <a:pt x="896410" y="435950"/>
                  <a:pt x="926504" y="435950"/>
                </a:cubicBezTo>
                <a:close/>
                <a:moveTo>
                  <a:pt x="708529" y="435950"/>
                </a:moveTo>
                <a:cubicBezTo>
                  <a:pt x="738625" y="435950"/>
                  <a:pt x="763022" y="460349"/>
                  <a:pt x="763022" y="490444"/>
                </a:cubicBezTo>
                <a:cubicBezTo>
                  <a:pt x="763022" y="520540"/>
                  <a:pt x="738623" y="544939"/>
                  <a:pt x="708529" y="544939"/>
                </a:cubicBezTo>
                <a:cubicBezTo>
                  <a:pt x="678432" y="544939"/>
                  <a:pt x="654035" y="520540"/>
                  <a:pt x="654035" y="490444"/>
                </a:cubicBezTo>
                <a:cubicBezTo>
                  <a:pt x="654035" y="460349"/>
                  <a:pt x="678433" y="435950"/>
                  <a:pt x="708529" y="435950"/>
                </a:cubicBezTo>
                <a:close/>
                <a:moveTo>
                  <a:pt x="490443" y="435950"/>
                </a:moveTo>
                <a:cubicBezTo>
                  <a:pt x="520539" y="435950"/>
                  <a:pt x="544936" y="460349"/>
                  <a:pt x="544936" y="490444"/>
                </a:cubicBezTo>
                <a:cubicBezTo>
                  <a:pt x="544936" y="520540"/>
                  <a:pt x="520539" y="544939"/>
                  <a:pt x="490443" y="544939"/>
                </a:cubicBezTo>
                <a:cubicBezTo>
                  <a:pt x="460346" y="544939"/>
                  <a:pt x="435949" y="520540"/>
                  <a:pt x="435949" y="490444"/>
                </a:cubicBezTo>
                <a:cubicBezTo>
                  <a:pt x="435949" y="460349"/>
                  <a:pt x="460347" y="435950"/>
                  <a:pt x="490443" y="435950"/>
                </a:cubicBezTo>
                <a:close/>
                <a:moveTo>
                  <a:pt x="272468" y="435950"/>
                </a:moveTo>
                <a:cubicBezTo>
                  <a:pt x="302565" y="435950"/>
                  <a:pt x="326962" y="460349"/>
                  <a:pt x="326962" y="490444"/>
                </a:cubicBezTo>
                <a:cubicBezTo>
                  <a:pt x="326962" y="520540"/>
                  <a:pt x="302564" y="544939"/>
                  <a:pt x="272468" y="544939"/>
                </a:cubicBezTo>
                <a:cubicBezTo>
                  <a:pt x="242372" y="544939"/>
                  <a:pt x="217975" y="520540"/>
                  <a:pt x="217975" y="490444"/>
                </a:cubicBezTo>
                <a:cubicBezTo>
                  <a:pt x="217975" y="460349"/>
                  <a:pt x="242372" y="435950"/>
                  <a:pt x="272468" y="435950"/>
                </a:cubicBezTo>
                <a:close/>
                <a:moveTo>
                  <a:pt x="54493" y="435950"/>
                </a:moveTo>
                <a:cubicBezTo>
                  <a:pt x="84590" y="435950"/>
                  <a:pt x="108987" y="460349"/>
                  <a:pt x="108987" y="490444"/>
                </a:cubicBezTo>
                <a:cubicBezTo>
                  <a:pt x="108987" y="520540"/>
                  <a:pt x="84589" y="544939"/>
                  <a:pt x="54493" y="544939"/>
                </a:cubicBezTo>
                <a:cubicBezTo>
                  <a:pt x="24397" y="544939"/>
                  <a:pt x="0" y="520540"/>
                  <a:pt x="0" y="490444"/>
                </a:cubicBezTo>
                <a:cubicBezTo>
                  <a:pt x="0" y="460349"/>
                  <a:pt x="24399" y="435950"/>
                  <a:pt x="54493" y="435950"/>
                </a:cubicBezTo>
                <a:close/>
                <a:moveTo>
                  <a:pt x="1580541" y="217975"/>
                </a:moveTo>
                <a:cubicBezTo>
                  <a:pt x="1610636" y="217975"/>
                  <a:pt x="1635033" y="242373"/>
                  <a:pt x="1635033" y="272469"/>
                </a:cubicBezTo>
                <a:cubicBezTo>
                  <a:pt x="1635033" y="302565"/>
                  <a:pt x="1610635" y="326963"/>
                  <a:pt x="1580541" y="326963"/>
                </a:cubicBezTo>
                <a:cubicBezTo>
                  <a:pt x="1550443" y="326963"/>
                  <a:pt x="1526046" y="302565"/>
                  <a:pt x="1526046" y="272469"/>
                </a:cubicBezTo>
                <a:cubicBezTo>
                  <a:pt x="1526046" y="242373"/>
                  <a:pt x="1550445" y="217975"/>
                  <a:pt x="1580541" y="217975"/>
                </a:cubicBezTo>
                <a:close/>
                <a:moveTo>
                  <a:pt x="1362564" y="217975"/>
                </a:moveTo>
                <a:cubicBezTo>
                  <a:pt x="1392661" y="217975"/>
                  <a:pt x="1417057" y="242373"/>
                  <a:pt x="1417057" y="272469"/>
                </a:cubicBezTo>
                <a:cubicBezTo>
                  <a:pt x="1417057" y="302565"/>
                  <a:pt x="1392660" y="326963"/>
                  <a:pt x="1362564" y="326963"/>
                </a:cubicBezTo>
                <a:cubicBezTo>
                  <a:pt x="1332467" y="326963"/>
                  <a:pt x="1308070" y="302565"/>
                  <a:pt x="1308070" y="272469"/>
                </a:cubicBezTo>
                <a:cubicBezTo>
                  <a:pt x="1308070" y="242373"/>
                  <a:pt x="1332468" y="217975"/>
                  <a:pt x="1362564" y="217975"/>
                </a:cubicBezTo>
                <a:close/>
                <a:moveTo>
                  <a:pt x="1144479" y="217975"/>
                </a:moveTo>
                <a:cubicBezTo>
                  <a:pt x="1174576" y="217975"/>
                  <a:pt x="1198973" y="242373"/>
                  <a:pt x="1198973" y="272469"/>
                </a:cubicBezTo>
                <a:cubicBezTo>
                  <a:pt x="1198973" y="302565"/>
                  <a:pt x="1174575" y="326963"/>
                  <a:pt x="1144479" y="326963"/>
                </a:cubicBezTo>
                <a:cubicBezTo>
                  <a:pt x="1114382" y="326963"/>
                  <a:pt x="1089986" y="302565"/>
                  <a:pt x="1089986" y="272469"/>
                </a:cubicBezTo>
                <a:cubicBezTo>
                  <a:pt x="1089986" y="242373"/>
                  <a:pt x="1114383" y="217975"/>
                  <a:pt x="1144479" y="217975"/>
                </a:cubicBezTo>
                <a:close/>
                <a:moveTo>
                  <a:pt x="926504" y="217975"/>
                </a:moveTo>
                <a:cubicBezTo>
                  <a:pt x="956601" y="217975"/>
                  <a:pt x="980998" y="242373"/>
                  <a:pt x="980998" y="272469"/>
                </a:cubicBezTo>
                <a:cubicBezTo>
                  <a:pt x="980998" y="302565"/>
                  <a:pt x="956600" y="326963"/>
                  <a:pt x="926504" y="326963"/>
                </a:cubicBezTo>
                <a:cubicBezTo>
                  <a:pt x="896408" y="326963"/>
                  <a:pt x="872011" y="302565"/>
                  <a:pt x="872011" y="272469"/>
                </a:cubicBezTo>
                <a:cubicBezTo>
                  <a:pt x="872011" y="242373"/>
                  <a:pt x="896410" y="217975"/>
                  <a:pt x="926504" y="217975"/>
                </a:cubicBezTo>
                <a:close/>
                <a:moveTo>
                  <a:pt x="708529" y="217975"/>
                </a:moveTo>
                <a:cubicBezTo>
                  <a:pt x="738625" y="217975"/>
                  <a:pt x="763022" y="242373"/>
                  <a:pt x="763022" y="272469"/>
                </a:cubicBezTo>
                <a:cubicBezTo>
                  <a:pt x="763022" y="302565"/>
                  <a:pt x="738623" y="326963"/>
                  <a:pt x="708529" y="326963"/>
                </a:cubicBezTo>
                <a:cubicBezTo>
                  <a:pt x="678432" y="326963"/>
                  <a:pt x="654035" y="302565"/>
                  <a:pt x="654035" y="272469"/>
                </a:cubicBezTo>
                <a:cubicBezTo>
                  <a:pt x="654035" y="242373"/>
                  <a:pt x="678433" y="217975"/>
                  <a:pt x="708529" y="217975"/>
                </a:cubicBezTo>
                <a:close/>
                <a:moveTo>
                  <a:pt x="490443" y="217975"/>
                </a:moveTo>
                <a:cubicBezTo>
                  <a:pt x="520539" y="217975"/>
                  <a:pt x="544936" y="242373"/>
                  <a:pt x="544936" y="272469"/>
                </a:cubicBezTo>
                <a:cubicBezTo>
                  <a:pt x="544936" y="302565"/>
                  <a:pt x="520539" y="326963"/>
                  <a:pt x="490443" y="326963"/>
                </a:cubicBezTo>
                <a:cubicBezTo>
                  <a:pt x="460346" y="326963"/>
                  <a:pt x="435949" y="302565"/>
                  <a:pt x="435949" y="272469"/>
                </a:cubicBezTo>
                <a:cubicBezTo>
                  <a:pt x="435949" y="242373"/>
                  <a:pt x="460347" y="217975"/>
                  <a:pt x="490443" y="217975"/>
                </a:cubicBezTo>
                <a:close/>
                <a:moveTo>
                  <a:pt x="272468" y="217975"/>
                </a:moveTo>
                <a:cubicBezTo>
                  <a:pt x="302565" y="217975"/>
                  <a:pt x="326962" y="242373"/>
                  <a:pt x="326962" y="272469"/>
                </a:cubicBezTo>
                <a:cubicBezTo>
                  <a:pt x="326962" y="302565"/>
                  <a:pt x="302564" y="326963"/>
                  <a:pt x="272468" y="326963"/>
                </a:cubicBezTo>
                <a:cubicBezTo>
                  <a:pt x="242372" y="326963"/>
                  <a:pt x="217975" y="302565"/>
                  <a:pt x="217975" y="272469"/>
                </a:cubicBezTo>
                <a:cubicBezTo>
                  <a:pt x="217975" y="242373"/>
                  <a:pt x="242372" y="217975"/>
                  <a:pt x="272468" y="217975"/>
                </a:cubicBezTo>
                <a:close/>
                <a:moveTo>
                  <a:pt x="54493" y="217975"/>
                </a:moveTo>
                <a:cubicBezTo>
                  <a:pt x="84590" y="217975"/>
                  <a:pt x="108987" y="242373"/>
                  <a:pt x="108987" y="272469"/>
                </a:cubicBezTo>
                <a:cubicBezTo>
                  <a:pt x="108987" y="302565"/>
                  <a:pt x="84589" y="326963"/>
                  <a:pt x="54493" y="326963"/>
                </a:cubicBezTo>
                <a:cubicBezTo>
                  <a:pt x="24397" y="326963"/>
                  <a:pt x="0" y="302565"/>
                  <a:pt x="0" y="272469"/>
                </a:cubicBezTo>
                <a:cubicBezTo>
                  <a:pt x="0" y="242373"/>
                  <a:pt x="24399" y="217975"/>
                  <a:pt x="54493" y="217975"/>
                </a:cubicBezTo>
                <a:close/>
                <a:moveTo>
                  <a:pt x="1580541" y="0"/>
                </a:moveTo>
                <a:cubicBezTo>
                  <a:pt x="1610636" y="0"/>
                  <a:pt x="1635033" y="24398"/>
                  <a:pt x="1635033" y="54494"/>
                </a:cubicBezTo>
                <a:cubicBezTo>
                  <a:pt x="1635033" y="84590"/>
                  <a:pt x="1610635" y="108989"/>
                  <a:pt x="1580541" y="108989"/>
                </a:cubicBezTo>
                <a:cubicBezTo>
                  <a:pt x="1550443" y="108989"/>
                  <a:pt x="1526046" y="84590"/>
                  <a:pt x="1526046" y="54494"/>
                </a:cubicBezTo>
                <a:cubicBezTo>
                  <a:pt x="1526046" y="24398"/>
                  <a:pt x="1550445" y="0"/>
                  <a:pt x="1580541" y="0"/>
                </a:cubicBezTo>
                <a:close/>
                <a:moveTo>
                  <a:pt x="1362564" y="0"/>
                </a:moveTo>
                <a:cubicBezTo>
                  <a:pt x="1392661" y="0"/>
                  <a:pt x="1417057" y="24398"/>
                  <a:pt x="1417057" y="54494"/>
                </a:cubicBezTo>
                <a:cubicBezTo>
                  <a:pt x="1417057" y="84590"/>
                  <a:pt x="1392660" y="108989"/>
                  <a:pt x="1362564" y="108989"/>
                </a:cubicBezTo>
                <a:cubicBezTo>
                  <a:pt x="1332467" y="108989"/>
                  <a:pt x="1308070" y="84590"/>
                  <a:pt x="1308070" y="54494"/>
                </a:cubicBezTo>
                <a:cubicBezTo>
                  <a:pt x="1308070" y="24398"/>
                  <a:pt x="1332468" y="0"/>
                  <a:pt x="1362564" y="0"/>
                </a:cubicBezTo>
                <a:close/>
                <a:moveTo>
                  <a:pt x="1144479" y="0"/>
                </a:moveTo>
                <a:cubicBezTo>
                  <a:pt x="1174576" y="0"/>
                  <a:pt x="1198973" y="24398"/>
                  <a:pt x="1198973" y="54494"/>
                </a:cubicBezTo>
                <a:cubicBezTo>
                  <a:pt x="1198973" y="84590"/>
                  <a:pt x="1174575" y="108989"/>
                  <a:pt x="1144479" y="108989"/>
                </a:cubicBezTo>
                <a:cubicBezTo>
                  <a:pt x="1114382" y="108989"/>
                  <a:pt x="1089986" y="84590"/>
                  <a:pt x="1089986" y="54494"/>
                </a:cubicBezTo>
                <a:cubicBezTo>
                  <a:pt x="1089986" y="24398"/>
                  <a:pt x="1114383" y="0"/>
                  <a:pt x="1144479" y="0"/>
                </a:cubicBezTo>
                <a:close/>
                <a:moveTo>
                  <a:pt x="926504" y="0"/>
                </a:moveTo>
                <a:cubicBezTo>
                  <a:pt x="956601" y="0"/>
                  <a:pt x="980998" y="24398"/>
                  <a:pt x="980998" y="54494"/>
                </a:cubicBezTo>
                <a:cubicBezTo>
                  <a:pt x="980998" y="84590"/>
                  <a:pt x="956600" y="108989"/>
                  <a:pt x="926504" y="108989"/>
                </a:cubicBezTo>
                <a:cubicBezTo>
                  <a:pt x="896408" y="108989"/>
                  <a:pt x="872011" y="84590"/>
                  <a:pt x="872011" y="54494"/>
                </a:cubicBezTo>
                <a:cubicBezTo>
                  <a:pt x="872011" y="24398"/>
                  <a:pt x="896410" y="0"/>
                  <a:pt x="926504" y="0"/>
                </a:cubicBezTo>
                <a:close/>
                <a:moveTo>
                  <a:pt x="708529" y="0"/>
                </a:moveTo>
                <a:cubicBezTo>
                  <a:pt x="738625" y="0"/>
                  <a:pt x="763022" y="24398"/>
                  <a:pt x="763022" y="54494"/>
                </a:cubicBezTo>
                <a:cubicBezTo>
                  <a:pt x="763022" y="84590"/>
                  <a:pt x="738623" y="108989"/>
                  <a:pt x="708529" y="108989"/>
                </a:cubicBezTo>
                <a:cubicBezTo>
                  <a:pt x="678432" y="108989"/>
                  <a:pt x="654035" y="84590"/>
                  <a:pt x="654035" y="54494"/>
                </a:cubicBezTo>
                <a:cubicBezTo>
                  <a:pt x="654035" y="24398"/>
                  <a:pt x="678433" y="0"/>
                  <a:pt x="708529" y="0"/>
                </a:cubicBezTo>
                <a:close/>
                <a:moveTo>
                  <a:pt x="490443" y="0"/>
                </a:moveTo>
                <a:cubicBezTo>
                  <a:pt x="520539" y="0"/>
                  <a:pt x="544936" y="24398"/>
                  <a:pt x="544936" y="54494"/>
                </a:cubicBezTo>
                <a:cubicBezTo>
                  <a:pt x="544936" y="84590"/>
                  <a:pt x="520539" y="108989"/>
                  <a:pt x="490443" y="108989"/>
                </a:cubicBezTo>
                <a:cubicBezTo>
                  <a:pt x="460346" y="108989"/>
                  <a:pt x="435949" y="84590"/>
                  <a:pt x="435949" y="54494"/>
                </a:cubicBezTo>
                <a:cubicBezTo>
                  <a:pt x="435949" y="24398"/>
                  <a:pt x="460347" y="0"/>
                  <a:pt x="490443" y="0"/>
                </a:cubicBezTo>
                <a:close/>
                <a:moveTo>
                  <a:pt x="272468" y="0"/>
                </a:moveTo>
                <a:cubicBezTo>
                  <a:pt x="302565" y="0"/>
                  <a:pt x="326962" y="24398"/>
                  <a:pt x="326962" y="54494"/>
                </a:cubicBezTo>
                <a:cubicBezTo>
                  <a:pt x="326962" y="84590"/>
                  <a:pt x="302564" y="108989"/>
                  <a:pt x="272468" y="108989"/>
                </a:cubicBezTo>
                <a:cubicBezTo>
                  <a:pt x="242372" y="108989"/>
                  <a:pt x="217975" y="84590"/>
                  <a:pt x="217975" y="54494"/>
                </a:cubicBezTo>
                <a:cubicBezTo>
                  <a:pt x="217975" y="24398"/>
                  <a:pt x="242372" y="0"/>
                  <a:pt x="272468" y="0"/>
                </a:cubicBezTo>
                <a:close/>
                <a:moveTo>
                  <a:pt x="54493" y="0"/>
                </a:moveTo>
                <a:cubicBezTo>
                  <a:pt x="84590" y="0"/>
                  <a:pt x="108987" y="24398"/>
                  <a:pt x="108987" y="54494"/>
                </a:cubicBezTo>
                <a:cubicBezTo>
                  <a:pt x="108987" y="84590"/>
                  <a:pt x="84589" y="108989"/>
                  <a:pt x="54493" y="108989"/>
                </a:cubicBezTo>
                <a:cubicBezTo>
                  <a:pt x="24397" y="108989"/>
                  <a:pt x="0" y="84590"/>
                  <a:pt x="0" y="54494"/>
                </a:cubicBezTo>
                <a:cubicBezTo>
                  <a:pt x="0" y="24398"/>
                  <a:pt x="24399" y="0"/>
                  <a:pt x="54493" y="0"/>
                </a:cubicBezTo>
                <a:close/>
              </a:path>
            </a:pathLst>
          </a:custGeom>
          <a:solidFill>
            <a:schemeClr val="accent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8317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accent6"/>
        </a:solidFill>
        <a:effectLst/>
      </p:bgPr>
    </p:bg>
    <p:spTree>
      <p:nvGrpSpPr>
        <p:cNvPr id="1" name=""/>
        <p:cNvGrpSpPr/>
        <p:nvPr/>
      </p:nvGrpSpPr>
      <p:grpSpPr>
        <a:xfrm>
          <a:off x="0" y="0"/>
          <a:ext cx="0" cy="0"/>
          <a:chOff x="0" y="0"/>
          <a:chExt cx="0" cy="0"/>
        </a:xfrm>
      </p:grpSpPr>
      <p:sp>
        <p:nvSpPr>
          <p:cNvPr id="10" name="Free-form: Shape 213">
            <a:extLst>
              <a:ext uri="{FF2B5EF4-FFF2-40B4-BE49-F238E27FC236}">
                <a16:creationId xmlns:a16="http://schemas.microsoft.com/office/drawing/2014/main" id="{06E6625B-FA0F-9AFE-347C-D867DC3AD9F1}"/>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Shape 220">
            <a:extLst>
              <a:ext uri="{FF2B5EF4-FFF2-40B4-BE49-F238E27FC236}">
                <a16:creationId xmlns:a16="http://schemas.microsoft.com/office/drawing/2014/main" id="{A95ACA95-B71A-DD43-22DD-515E0A42F79B}"/>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213">
            <a:extLst>
              <a:ext uri="{FF2B5EF4-FFF2-40B4-BE49-F238E27FC236}">
                <a16:creationId xmlns:a16="http://schemas.microsoft.com/office/drawing/2014/main" id="{0B0FBED4-249D-399B-D8CE-E50CF3C7A32E}"/>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0" name="Free-form: Shape 214">
            <a:extLst>
              <a:ext uri="{FF2B5EF4-FFF2-40B4-BE49-F238E27FC236}">
                <a16:creationId xmlns:a16="http://schemas.microsoft.com/office/drawing/2014/main" id="{FD4D3C74-A804-738A-13E3-99B624E1AD59}"/>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2" name="Free-form: Shape 220">
            <a:extLst>
              <a:ext uri="{FF2B5EF4-FFF2-40B4-BE49-F238E27FC236}">
                <a16:creationId xmlns:a16="http://schemas.microsoft.com/office/drawing/2014/main" id="{145419EC-9B2E-BB63-1668-099731DD8EF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5" name="Free-form: Shape 525">
            <a:extLst>
              <a:ext uri="{FF2B5EF4-FFF2-40B4-BE49-F238E27FC236}">
                <a16:creationId xmlns:a16="http://schemas.microsoft.com/office/drawing/2014/main" id="{9CE2BE5A-C639-ADD3-501F-10963D218C6C}"/>
              </a:ext>
            </a:extLst>
          </p:cNvPr>
          <p:cNvSpPr/>
          <p:nvPr userDrawn="1"/>
        </p:nvSpPr>
        <p:spPr>
          <a:xfrm rot="5400000" flipV="1">
            <a:off x="253686" y="1772145"/>
            <a:ext cx="1744132" cy="1744132"/>
          </a:xfrm>
          <a:custGeom>
            <a:avLst/>
            <a:gdLst>
              <a:gd name="connsiteX0" fmla="*/ 0 w 1108522"/>
              <a:gd name="connsiteY0" fmla="*/ 0 h 1108522"/>
              <a:gd name="connsiteX1" fmla="*/ 0 w 1108522"/>
              <a:gd name="connsiteY1" fmla="*/ 554296 h 1108522"/>
              <a:gd name="connsiteX2" fmla="*/ 554226 w 1108522"/>
              <a:gd name="connsiteY2" fmla="*/ 1108522 h 1108522"/>
              <a:gd name="connsiteX3" fmla="*/ 1108522 w 1108522"/>
              <a:gd name="connsiteY3" fmla="*/ 554296 h 1108522"/>
              <a:gd name="connsiteX4" fmla="*/ 1108522 w 1108522"/>
              <a:gd name="connsiteY4" fmla="*/ 0 h 1108522"/>
              <a:gd name="connsiteX5" fmla="*/ 554226 w 1108522"/>
              <a:gd name="connsiteY5" fmla="*/ 554296 h 1108522"/>
              <a:gd name="connsiteX6" fmla="*/ 0 w 110852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522">
                <a:moveTo>
                  <a:pt x="0" y="0"/>
                </a:moveTo>
                <a:lnTo>
                  <a:pt x="0" y="554296"/>
                </a:lnTo>
                <a:lnTo>
                  <a:pt x="554226" y="1108522"/>
                </a:lnTo>
                <a:lnTo>
                  <a:pt x="1108522" y="554296"/>
                </a:lnTo>
                <a:lnTo>
                  <a:pt x="1108522" y="0"/>
                </a:lnTo>
                <a:lnTo>
                  <a:pt x="554226" y="554296"/>
                </a:lnTo>
                <a:lnTo>
                  <a:pt x="0" y="0"/>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6" name="Free-form: Shape 622">
            <a:extLst>
              <a:ext uri="{FF2B5EF4-FFF2-40B4-BE49-F238E27FC236}">
                <a16:creationId xmlns:a16="http://schemas.microsoft.com/office/drawing/2014/main" id="{A1C49FE3-2EE4-726E-A0E9-2C7717C02D0F}"/>
              </a:ext>
            </a:extLst>
          </p:cNvPr>
          <p:cNvSpPr/>
          <p:nvPr userDrawn="1"/>
        </p:nvSpPr>
        <p:spPr>
          <a:xfrm>
            <a:off x="253686" y="411843"/>
            <a:ext cx="1635037" cy="763023"/>
          </a:xfrm>
          <a:custGeom>
            <a:avLst/>
            <a:gdLst>
              <a:gd name="connsiteX0" fmla="*/ 1580543 w 1635037"/>
              <a:gd name="connsiteY0" fmla="*/ 654036 h 763023"/>
              <a:gd name="connsiteX1" fmla="*/ 1635037 w 1635037"/>
              <a:gd name="connsiteY1" fmla="*/ 708530 h 763023"/>
              <a:gd name="connsiteX2" fmla="*/ 1580543 w 1635037"/>
              <a:gd name="connsiteY2" fmla="*/ 763023 h 763023"/>
              <a:gd name="connsiteX3" fmla="*/ 1526048 w 1635037"/>
              <a:gd name="connsiteY3" fmla="*/ 708530 h 763023"/>
              <a:gd name="connsiteX4" fmla="*/ 1580543 w 1635037"/>
              <a:gd name="connsiteY4" fmla="*/ 654036 h 763023"/>
              <a:gd name="connsiteX5" fmla="*/ 1362565 w 1635037"/>
              <a:gd name="connsiteY5" fmla="*/ 654036 h 763023"/>
              <a:gd name="connsiteX6" fmla="*/ 1417059 w 1635037"/>
              <a:gd name="connsiteY6" fmla="*/ 708530 h 763023"/>
              <a:gd name="connsiteX7" fmla="*/ 1362565 w 1635037"/>
              <a:gd name="connsiteY7" fmla="*/ 763023 h 763023"/>
              <a:gd name="connsiteX8" fmla="*/ 1308071 w 1635037"/>
              <a:gd name="connsiteY8" fmla="*/ 708530 h 763023"/>
              <a:gd name="connsiteX9" fmla="*/ 1362565 w 1635037"/>
              <a:gd name="connsiteY9" fmla="*/ 654036 h 763023"/>
              <a:gd name="connsiteX10" fmla="*/ 1144482 w 1635037"/>
              <a:gd name="connsiteY10" fmla="*/ 654036 h 763023"/>
              <a:gd name="connsiteX11" fmla="*/ 1198976 w 1635037"/>
              <a:gd name="connsiteY11" fmla="*/ 708530 h 763023"/>
              <a:gd name="connsiteX12" fmla="*/ 1144482 w 1635037"/>
              <a:gd name="connsiteY12" fmla="*/ 763023 h 763023"/>
              <a:gd name="connsiteX13" fmla="*/ 1089988 w 1635037"/>
              <a:gd name="connsiteY13" fmla="*/ 708530 h 763023"/>
              <a:gd name="connsiteX14" fmla="*/ 1144482 w 1635037"/>
              <a:gd name="connsiteY14" fmla="*/ 654036 h 763023"/>
              <a:gd name="connsiteX15" fmla="*/ 926505 w 1635037"/>
              <a:gd name="connsiteY15" fmla="*/ 654036 h 763023"/>
              <a:gd name="connsiteX16" fmla="*/ 980999 w 1635037"/>
              <a:gd name="connsiteY16" fmla="*/ 708530 h 763023"/>
              <a:gd name="connsiteX17" fmla="*/ 926505 w 1635037"/>
              <a:gd name="connsiteY17" fmla="*/ 763023 h 763023"/>
              <a:gd name="connsiteX18" fmla="*/ 872011 w 1635037"/>
              <a:gd name="connsiteY18" fmla="*/ 708530 h 763023"/>
              <a:gd name="connsiteX19" fmla="*/ 926505 w 1635037"/>
              <a:gd name="connsiteY19" fmla="*/ 654036 h 763023"/>
              <a:gd name="connsiteX20" fmla="*/ 708530 w 1635037"/>
              <a:gd name="connsiteY20" fmla="*/ 654036 h 763023"/>
              <a:gd name="connsiteX21" fmla="*/ 763024 w 1635037"/>
              <a:gd name="connsiteY21" fmla="*/ 708530 h 763023"/>
              <a:gd name="connsiteX22" fmla="*/ 708530 w 1635037"/>
              <a:gd name="connsiteY22" fmla="*/ 763023 h 763023"/>
              <a:gd name="connsiteX23" fmla="*/ 654036 w 1635037"/>
              <a:gd name="connsiteY23" fmla="*/ 708530 h 763023"/>
              <a:gd name="connsiteX24" fmla="*/ 708530 w 1635037"/>
              <a:gd name="connsiteY24" fmla="*/ 654036 h 763023"/>
              <a:gd name="connsiteX25" fmla="*/ 490444 w 1635037"/>
              <a:gd name="connsiteY25" fmla="*/ 654036 h 763023"/>
              <a:gd name="connsiteX26" fmla="*/ 544938 w 1635037"/>
              <a:gd name="connsiteY26" fmla="*/ 708530 h 763023"/>
              <a:gd name="connsiteX27" fmla="*/ 490444 w 1635037"/>
              <a:gd name="connsiteY27" fmla="*/ 763023 h 763023"/>
              <a:gd name="connsiteX28" fmla="*/ 435950 w 1635037"/>
              <a:gd name="connsiteY28" fmla="*/ 708530 h 763023"/>
              <a:gd name="connsiteX29" fmla="*/ 490444 w 1635037"/>
              <a:gd name="connsiteY29" fmla="*/ 654036 h 763023"/>
              <a:gd name="connsiteX30" fmla="*/ 272469 w 1635037"/>
              <a:gd name="connsiteY30" fmla="*/ 654036 h 763023"/>
              <a:gd name="connsiteX31" fmla="*/ 326963 w 1635037"/>
              <a:gd name="connsiteY31" fmla="*/ 708530 h 763023"/>
              <a:gd name="connsiteX32" fmla="*/ 272469 w 1635037"/>
              <a:gd name="connsiteY32" fmla="*/ 763023 h 763023"/>
              <a:gd name="connsiteX33" fmla="*/ 217975 w 1635037"/>
              <a:gd name="connsiteY33" fmla="*/ 708530 h 763023"/>
              <a:gd name="connsiteX34" fmla="*/ 272469 w 1635037"/>
              <a:gd name="connsiteY34" fmla="*/ 654036 h 763023"/>
              <a:gd name="connsiteX35" fmla="*/ 54494 w 1635037"/>
              <a:gd name="connsiteY35" fmla="*/ 654036 h 763023"/>
              <a:gd name="connsiteX36" fmla="*/ 108988 w 1635037"/>
              <a:gd name="connsiteY36" fmla="*/ 708530 h 763023"/>
              <a:gd name="connsiteX37" fmla="*/ 54494 w 1635037"/>
              <a:gd name="connsiteY37" fmla="*/ 763023 h 763023"/>
              <a:gd name="connsiteX38" fmla="*/ 0 w 1635037"/>
              <a:gd name="connsiteY38" fmla="*/ 708530 h 763023"/>
              <a:gd name="connsiteX39" fmla="*/ 54494 w 1635037"/>
              <a:gd name="connsiteY39" fmla="*/ 654036 h 763023"/>
              <a:gd name="connsiteX40" fmla="*/ 1580543 w 1635037"/>
              <a:gd name="connsiteY40" fmla="*/ 435950 h 763023"/>
              <a:gd name="connsiteX41" fmla="*/ 1635037 w 1635037"/>
              <a:gd name="connsiteY41" fmla="*/ 490444 h 763023"/>
              <a:gd name="connsiteX42" fmla="*/ 1580543 w 1635037"/>
              <a:gd name="connsiteY42" fmla="*/ 544938 h 763023"/>
              <a:gd name="connsiteX43" fmla="*/ 1526048 w 1635037"/>
              <a:gd name="connsiteY43" fmla="*/ 490444 h 763023"/>
              <a:gd name="connsiteX44" fmla="*/ 1580543 w 1635037"/>
              <a:gd name="connsiteY44" fmla="*/ 435950 h 763023"/>
              <a:gd name="connsiteX45" fmla="*/ 1362565 w 1635037"/>
              <a:gd name="connsiteY45" fmla="*/ 435950 h 763023"/>
              <a:gd name="connsiteX46" fmla="*/ 1417059 w 1635037"/>
              <a:gd name="connsiteY46" fmla="*/ 490444 h 763023"/>
              <a:gd name="connsiteX47" fmla="*/ 1362565 w 1635037"/>
              <a:gd name="connsiteY47" fmla="*/ 544938 h 763023"/>
              <a:gd name="connsiteX48" fmla="*/ 1308071 w 1635037"/>
              <a:gd name="connsiteY48" fmla="*/ 490444 h 763023"/>
              <a:gd name="connsiteX49" fmla="*/ 1362565 w 1635037"/>
              <a:gd name="connsiteY49" fmla="*/ 435950 h 763023"/>
              <a:gd name="connsiteX50" fmla="*/ 1144482 w 1635037"/>
              <a:gd name="connsiteY50" fmla="*/ 435950 h 763023"/>
              <a:gd name="connsiteX51" fmla="*/ 1198976 w 1635037"/>
              <a:gd name="connsiteY51" fmla="*/ 490444 h 763023"/>
              <a:gd name="connsiteX52" fmla="*/ 1144482 w 1635037"/>
              <a:gd name="connsiteY52" fmla="*/ 544938 h 763023"/>
              <a:gd name="connsiteX53" fmla="*/ 1089988 w 1635037"/>
              <a:gd name="connsiteY53" fmla="*/ 490444 h 763023"/>
              <a:gd name="connsiteX54" fmla="*/ 1144482 w 1635037"/>
              <a:gd name="connsiteY54" fmla="*/ 435950 h 763023"/>
              <a:gd name="connsiteX55" fmla="*/ 926505 w 1635037"/>
              <a:gd name="connsiteY55" fmla="*/ 435950 h 763023"/>
              <a:gd name="connsiteX56" fmla="*/ 980999 w 1635037"/>
              <a:gd name="connsiteY56" fmla="*/ 490444 h 763023"/>
              <a:gd name="connsiteX57" fmla="*/ 926505 w 1635037"/>
              <a:gd name="connsiteY57" fmla="*/ 544938 h 763023"/>
              <a:gd name="connsiteX58" fmla="*/ 872011 w 1635037"/>
              <a:gd name="connsiteY58" fmla="*/ 490444 h 763023"/>
              <a:gd name="connsiteX59" fmla="*/ 926505 w 1635037"/>
              <a:gd name="connsiteY59" fmla="*/ 435950 h 763023"/>
              <a:gd name="connsiteX60" fmla="*/ 708530 w 1635037"/>
              <a:gd name="connsiteY60" fmla="*/ 435950 h 763023"/>
              <a:gd name="connsiteX61" fmla="*/ 763024 w 1635037"/>
              <a:gd name="connsiteY61" fmla="*/ 490444 h 763023"/>
              <a:gd name="connsiteX62" fmla="*/ 708530 w 1635037"/>
              <a:gd name="connsiteY62" fmla="*/ 544938 h 763023"/>
              <a:gd name="connsiteX63" fmla="*/ 654036 w 1635037"/>
              <a:gd name="connsiteY63" fmla="*/ 490444 h 763023"/>
              <a:gd name="connsiteX64" fmla="*/ 708530 w 1635037"/>
              <a:gd name="connsiteY64" fmla="*/ 435950 h 763023"/>
              <a:gd name="connsiteX65" fmla="*/ 490444 w 1635037"/>
              <a:gd name="connsiteY65" fmla="*/ 435950 h 763023"/>
              <a:gd name="connsiteX66" fmla="*/ 544938 w 1635037"/>
              <a:gd name="connsiteY66" fmla="*/ 490444 h 763023"/>
              <a:gd name="connsiteX67" fmla="*/ 490444 w 1635037"/>
              <a:gd name="connsiteY67" fmla="*/ 544938 h 763023"/>
              <a:gd name="connsiteX68" fmla="*/ 435950 w 1635037"/>
              <a:gd name="connsiteY68" fmla="*/ 490444 h 763023"/>
              <a:gd name="connsiteX69" fmla="*/ 490444 w 1635037"/>
              <a:gd name="connsiteY69" fmla="*/ 435950 h 763023"/>
              <a:gd name="connsiteX70" fmla="*/ 272469 w 1635037"/>
              <a:gd name="connsiteY70" fmla="*/ 435950 h 763023"/>
              <a:gd name="connsiteX71" fmla="*/ 326963 w 1635037"/>
              <a:gd name="connsiteY71" fmla="*/ 490444 h 763023"/>
              <a:gd name="connsiteX72" fmla="*/ 272469 w 1635037"/>
              <a:gd name="connsiteY72" fmla="*/ 544938 h 763023"/>
              <a:gd name="connsiteX73" fmla="*/ 217975 w 1635037"/>
              <a:gd name="connsiteY73" fmla="*/ 490444 h 763023"/>
              <a:gd name="connsiteX74" fmla="*/ 272469 w 1635037"/>
              <a:gd name="connsiteY74" fmla="*/ 435950 h 763023"/>
              <a:gd name="connsiteX75" fmla="*/ 54494 w 1635037"/>
              <a:gd name="connsiteY75" fmla="*/ 435950 h 763023"/>
              <a:gd name="connsiteX76" fmla="*/ 108988 w 1635037"/>
              <a:gd name="connsiteY76" fmla="*/ 490444 h 763023"/>
              <a:gd name="connsiteX77" fmla="*/ 54494 w 1635037"/>
              <a:gd name="connsiteY77" fmla="*/ 544938 h 763023"/>
              <a:gd name="connsiteX78" fmla="*/ 0 w 1635037"/>
              <a:gd name="connsiteY78" fmla="*/ 490444 h 763023"/>
              <a:gd name="connsiteX79" fmla="*/ 54494 w 1635037"/>
              <a:gd name="connsiteY79" fmla="*/ 435950 h 763023"/>
              <a:gd name="connsiteX80" fmla="*/ 1580543 w 1635037"/>
              <a:gd name="connsiteY80" fmla="*/ 217975 h 763023"/>
              <a:gd name="connsiteX81" fmla="*/ 1635037 w 1635037"/>
              <a:gd name="connsiteY81" fmla="*/ 272469 h 763023"/>
              <a:gd name="connsiteX82" fmla="*/ 1580543 w 1635037"/>
              <a:gd name="connsiteY82" fmla="*/ 326962 h 763023"/>
              <a:gd name="connsiteX83" fmla="*/ 1526048 w 1635037"/>
              <a:gd name="connsiteY83" fmla="*/ 272469 h 763023"/>
              <a:gd name="connsiteX84" fmla="*/ 1580543 w 1635037"/>
              <a:gd name="connsiteY84" fmla="*/ 217975 h 763023"/>
              <a:gd name="connsiteX85" fmla="*/ 1362565 w 1635037"/>
              <a:gd name="connsiteY85" fmla="*/ 217975 h 763023"/>
              <a:gd name="connsiteX86" fmla="*/ 1417059 w 1635037"/>
              <a:gd name="connsiteY86" fmla="*/ 272469 h 763023"/>
              <a:gd name="connsiteX87" fmla="*/ 1362565 w 1635037"/>
              <a:gd name="connsiteY87" fmla="*/ 326962 h 763023"/>
              <a:gd name="connsiteX88" fmla="*/ 1308071 w 1635037"/>
              <a:gd name="connsiteY88" fmla="*/ 272469 h 763023"/>
              <a:gd name="connsiteX89" fmla="*/ 1362565 w 1635037"/>
              <a:gd name="connsiteY89" fmla="*/ 217975 h 763023"/>
              <a:gd name="connsiteX90" fmla="*/ 1144482 w 1635037"/>
              <a:gd name="connsiteY90" fmla="*/ 217975 h 763023"/>
              <a:gd name="connsiteX91" fmla="*/ 1198976 w 1635037"/>
              <a:gd name="connsiteY91" fmla="*/ 272469 h 763023"/>
              <a:gd name="connsiteX92" fmla="*/ 1144482 w 1635037"/>
              <a:gd name="connsiteY92" fmla="*/ 326962 h 763023"/>
              <a:gd name="connsiteX93" fmla="*/ 1089988 w 1635037"/>
              <a:gd name="connsiteY93" fmla="*/ 272469 h 763023"/>
              <a:gd name="connsiteX94" fmla="*/ 1144482 w 1635037"/>
              <a:gd name="connsiteY94" fmla="*/ 217975 h 763023"/>
              <a:gd name="connsiteX95" fmla="*/ 926505 w 1635037"/>
              <a:gd name="connsiteY95" fmla="*/ 217975 h 763023"/>
              <a:gd name="connsiteX96" fmla="*/ 980999 w 1635037"/>
              <a:gd name="connsiteY96" fmla="*/ 272469 h 763023"/>
              <a:gd name="connsiteX97" fmla="*/ 926505 w 1635037"/>
              <a:gd name="connsiteY97" fmla="*/ 326962 h 763023"/>
              <a:gd name="connsiteX98" fmla="*/ 872011 w 1635037"/>
              <a:gd name="connsiteY98" fmla="*/ 272469 h 763023"/>
              <a:gd name="connsiteX99" fmla="*/ 926505 w 1635037"/>
              <a:gd name="connsiteY99" fmla="*/ 217975 h 763023"/>
              <a:gd name="connsiteX100" fmla="*/ 708530 w 1635037"/>
              <a:gd name="connsiteY100" fmla="*/ 217975 h 763023"/>
              <a:gd name="connsiteX101" fmla="*/ 763024 w 1635037"/>
              <a:gd name="connsiteY101" fmla="*/ 272469 h 763023"/>
              <a:gd name="connsiteX102" fmla="*/ 708530 w 1635037"/>
              <a:gd name="connsiteY102" fmla="*/ 326962 h 763023"/>
              <a:gd name="connsiteX103" fmla="*/ 654036 w 1635037"/>
              <a:gd name="connsiteY103" fmla="*/ 272469 h 763023"/>
              <a:gd name="connsiteX104" fmla="*/ 708530 w 1635037"/>
              <a:gd name="connsiteY104" fmla="*/ 217975 h 763023"/>
              <a:gd name="connsiteX105" fmla="*/ 490444 w 1635037"/>
              <a:gd name="connsiteY105" fmla="*/ 217975 h 763023"/>
              <a:gd name="connsiteX106" fmla="*/ 544938 w 1635037"/>
              <a:gd name="connsiteY106" fmla="*/ 272469 h 763023"/>
              <a:gd name="connsiteX107" fmla="*/ 490444 w 1635037"/>
              <a:gd name="connsiteY107" fmla="*/ 326962 h 763023"/>
              <a:gd name="connsiteX108" fmla="*/ 435950 w 1635037"/>
              <a:gd name="connsiteY108" fmla="*/ 272469 h 763023"/>
              <a:gd name="connsiteX109" fmla="*/ 490444 w 1635037"/>
              <a:gd name="connsiteY109" fmla="*/ 217975 h 763023"/>
              <a:gd name="connsiteX110" fmla="*/ 272469 w 1635037"/>
              <a:gd name="connsiteY110" fmla="*/ 217975 h 763023"/>
              <a:gd name="connsiteX111" fmla="*/ 326963 w 1635037"/>
              <a:gd name="connsiteY111" fmla="*/ 272469 h 763023"/>
              <a:gd name="connsiteX112" fmla="*/ 272469 w 1635037"/>
              <a:gd name="connsiteY112" fmla="*/ 326962 h 763023"/>
              <a:gd name="connsiteX113" fmla="*/ 217975 w 1635037"/>
              <a:gd name="connsiteY113" fmla="*/ 272469 h 763023"/>
              <a:gd name="connsiteX114" fmla="*/ 272469 w 1635037"/>
              <a:gd name="connsiteY114" fmla="*/ 217975 h 763023"/>
              <a:gd name="connsiteX115" fmla="*/ 54494 w 1635037"/>
              <a:gd name="connsiteY115" fmla="*/ 217975 h 763023"/>
              <a:gd name="connsiteX116" fmla="*/ 108988 w 1635037"/>
              <a:gd name="connsiteY116" fmla="*/ 272469 h 763023"/>
              <a:gd name="connsiteX117" fmla="*/ 54494 w 1635037"/>
              <a:gd name="connsiteY117" fmla="*/ 326962 h 763023"/>
              <a:gd name="connsiteX118" fmla="*/ 0 w 1635037"/>
              <a:gd name="connsiteY118" fmla="*/ 272469 h 763023"/>
              <a:gd name="connsiteX119" fmla="*/ 54494 w 1635037"/>
              <a:gd name="connsiteY119" fmla="*/ 217975 h 763023"/>
              <a:gd name="connsiteX120" fmla="*/ 1580543 w 1635037"/>
              <a:gd name="connsiteY120" fmla="*/ 0 h 763023"/>
              <a:gd name="connsiteX121" fmla="*/ 1635037 w 1635037"/>
              <a:gd name="connsiteY121" fmla="*/ 54494 h 763023"/>
              <a:gd name="connsiteX122" fmla="*/ 1580543 w 1635037"/>
              <a:gd name="connsiteY122" fmla="*/ 108987 h 763023"/>
              <a:gd name="connsiteX123" fmla="*/ 1526048 w 1635037"/>
              <a:gd name="connsiteY123" fmla="*/ 54494 h 763023"/>
              <a:gd name="connsiteX124" fmla="*/ 1580543 w 1635037"/>
              <a:gd name="connsiteY124" fmla="*/ 0 h 763023"/>
              <a:gd name="connsiteX125" fmla="*/ 1362565 w 1635037"/>
              <a:gd name="connsiteY125" fmla="*/ 0 h 763023"/>
              <a:gd name="connsiteX126" fmla="*/ 1417059 w 1635037"/>
              <a:gd name="connsiteY126" fmla="*/ 54494 h 763023"/>
              <a:gd name="connsiteX127" fmla="*/ 1362565 w 1635037"/>
              <a:gd name="connsiteY127" fmla="*/ 108987 h 763023"/>
              <a:gd name="connsiteX128" fmla="*/ 1308071 w 1635037"/>
              <a:gd name="connsiteY128" fmla="*/ 54494 h 763023"/>
              <a:gd name="connsiteX129" fmla="*/ 1362565 w 1635037"/>
              <a:gd name="connsiteY129" fmla="*/ 0 h 763023"/>
              <a:gd name="connsiteX130" fmla="*/ 1144482 w 1635037"/>
              <a:gd name="connsiteY130" fmla="*/ 0 h 763023"/>
              <a:gd name="connsiteX131" fmla="*/ 1198976 w 1635037"/>
              <a:gd name="connsiteY131" fmla="*/ 54494 h 763023"/>
              <a:gd name="connsiteX132" fmla="*/ 1144482 w 1635037"/>
              <a:gd name="connsiteY132" fmla="*/ 108987 h 763023"/>
              <a:gd name="connsiteX133" fmla="*/ 1089988 w 1635037"/>
              <a:gd name="connsiteY133" fmla="*/ 54494 h 763023"/>
              <a:gd name="connsiteX134" fmla="*/ 1144482 w 1635037"/>
              <a:gd name="connsiteY134" fmla="*/ 0 h 763023"/>
              <a:gd name="connsiteX135" fmla="*/ 926505 w 1635037"/>
              <a:gd name="connsiteY135" fmla="*/ 0 h 763023"/>
              <a:gd name="connsiteX136" fmla="*/ 980999 w 1635037"/>
              <a:gd name="connsiteY136" fmla="*/ 54494 h 763023"/>
              <a:gd name="connsiteX137" fmla="*/ 926505 w 1635037"/>
              <a:gd name="connsiteY137" fmla="*/ 108987 h 763023"/>
              <a:gd name="connsiteX138" fmla="*/ 872011 w 1635037"/>
              <a:gd name="connsiteY138" fmla="*/ 54494 h 763023"/>
              <a:gd name="connsiteX139" fmla="*/ 926505 w 1635037"/>
              <a:gd name="connsiteY139" fmla="*/ 0 h 763023"/>
              <a:gd name="connsiteX140" fmla="*/ 708530 w 1635037"/>
              <a:gd name="connsiteY140" fmla="*/ 0 h 763023"/>
              <a:gd name="connsiteX141" fmla="*/ 763024 w 1635037"/>
              <a:gd name="connsiteY141" fmla="*/ 54494 h 763023"/>
              <a:gd name="connsiteX142" fmla="*/ 708530 w 1635037"/>
              <a:gd name="connsiteY142" fmla="*/ 108987 h 763023"/>
              <a:gd name="connsiteX143" fmla="*/ 654036 w 1635037"/>
              <a:gd name="connsiteY143" fmla="*/ 54494 h 763023"/>
              <a:gd name="connsiteX144" fmla="*/ 708530 w 1635037"/>
              <a:gd name="connsiteY144" fmla="*/ 0 h 763023"/>
              <a:gd name="connsiteX145" fmla="*/ 490444 w 1635037"/>
              <a:gd name="connsiteY145" fmla="*/ 0 h 763023"/>
              <a:gd name="connsiteX146" fmla="*/ 544938 w 1635037"/>
              <a:gd name="connsiteY146" fmla="*/ 54494 h 763023"/>
              <a:gd name="connsiteX147" fmla="*/ 490444 w 1635037"/>
              <a:gd name="connsiteY147" fmla="*/ 108987 h 763023"/>
              <a:gd name="connsiteX148" fmla="*/ 435950 w 1635037"/>
              <a:gd name="connsiteY148" fmla="*/ 54494 h 763023"/>
              <a:gd name="connsiteX149" fmla="*/ 490444 w 1635037"/>
              <a:gd name="connsiteY149" fmla="*/ 0 h 763023"/>
              <a:gd name="connsiteX150" fmla="*/ 272469 w 1635037"/>
              <a:gd name="connsiteY150" fmla="*/ 0 h 763023"/>
              <a:gd name="connsiteX151" fmla="*/ 326963 w 1635037"/>
              <a:gd name="connsiteY151" fmla="*/ 54494 h 763023"/>
              <a:gd name="connsiteX152" fmla="*/ 272469 w 1635037"/>
              <a:gd name="connsiteY152" fmla="*/ 108987 h 763023"/>
              <a:gd name="connsiteX153" fmla="*/ 217975 w 1635037"/>
              <a:gd name="connsiteY153" fmla="*/ 54494 h 763023"/>
              <a:gd name="connsiteX154" fmla="*/ 272469 w 1635037"/>
              <a:gd name="connsiteY154" fmla="*/ 0 h 763023"/>
              <a:gd name="connsiteX155" fmla="*/ 54494 w 1635037"/>
              <a:gd name="connsiteY155" fmla="*/ 0 h 763023"/>
              <a:gd name="connsiteX156" fmla="*/ 108988 w 1635037"/>
              <a:gd name="connsiteY156" fmla="*/ 54494 h 763023"/>
              <a:gd name="connsiteX157" fmla="*/ 54494 w 1635037"/>
              <a:gd name="connsiteY157" fmla="*/ 108987 h 763023"/>
              <a:gd name="connsiteX158" fmla="*/ 0 w 1635037"/>
              <a:gd name="connsiteY158" fmla="*/ 54494 h 763023"/>
              <a:gd name="connsiteX159" fmla="*/ 54494 w 1635037"/>
              <a:gd name="connsiteY159" fmla="*/ 0 h 7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635037" h="763023">
                <a:moveTo>
                  <a:pt x="1580543" y="654036"/>
                </a:moveTo>
                <a:cubicBezTo>
                  <a:pt x="1610638" y="654036"/>
                  <a:pt x="1635037" y="678435"/>
                  <a:pt x="1635037" y="708530"/>
                </a:cubicBezTo>
                <a:cubicBezTo>
                  <a:pt x="1635037" y="738626"/>
                  <a:pt x="1610638" y="763023"/>
                  <a:pt x="1580543" y="763023"/>
                </a:cubicBezTo>
                <a:cubicBezTo>
                  <a:pt x="1550447" y="763023"/>
                  <a:pt x="1526048" y="738626"/>
                  <a:pt x="1526048" y="708530"/>
                </a:cubicBezTo>
                <a:cubicBezTo>
                  <a:pt x="1526048" y="678435"/>
                  <a:pt x="1550447" y="654036"/>
                  <a:pt x="1580543" y="654036"/>
                </a:cubicBezTo>
                <a:close/>
                <a:moveTo>
                  <a:pt x="1362565" y="654036"/>
                </a:moveTo>
                <a:cubicBezTo>
                  <a:pt x="1392661" y="654036"/>
                  <a:pt x="1417059" y="678435"/>
                  <a:pt x="1417059" y="708530"/>
                </a:cubicBezTo>
                <a:cubicBezTo>
                  <a:pt x="1417059" y="738626"/>
                  <a:pt x="1392661" y="763023"/>
                  <a:pt x="1362565" y="763023"/>
                </a:cubicBezTo>
                <a:cubicBezTo>
                  <a:pt x="1332469" y="763023"/>
                  <a:pt x="1308071" y="738626"/>
                  <a:pt x="1308071" y="708530"/>
                </a:cubicBezTo>
                <a:cubicBezTo>
                  <a:pt x="1308071" y="678435"/>
                  <a:pt x="1332469" y="654036"/>
                  <a:pt x="1362565" y="654036"/>
                </a:cubicBezTo>
                <a:close/>
                <a:moveTo>
                  <a:pt x="1144482" y="654036"/>
                </a:moveTo>
                <a:cubicBezTo>
                  <a:pt x="1174578" y="654036"/>
                  <a:pt x="1198976" y="678435"/>
                  <a:pt x="1198976" y="708530"/>
                </a:cubicBezTo>
                <a:cubicBezTo>
                  <a:pt x="1198976" y="738626"/>
                  <a:pt x="1174578" y="763023"/>
                  <a:pt x="1144482" y="763023"/>
                </a:cubicBezTo>
                <a:cubicBezTo>
                  <a:pt x="1114386" y="763023"/>
                  <a:pt x="1089988" y="738626"/>
                  <a:pt x="1089988" y="708530"/>
                </a:cubicBezTo>
                <a:cubicBezTo>
                  <a:pt x="1089988" y="678435"/>
                  <a:pt x="1114386" y="654036"/>
                  <a:pt x="1144482" y="654036"/>
                </a:cubicBezTo>
                <a:close/>
                <a:moveTo>
                  <a:pt x="926505" y="654036"/>
                </a:moveTo>
                <a:cubicBezTo>
                  <a:pt x="956601" y="654036"/>
                  <a:pt x="980999" y="678435"/>
                  <a:pt x="980999" y="708530"/>
                </a:cubicBezTo>
                <a:cubicBezTo>
                  <a:pt x="980999" y="738626"/>
                  <a:pt x="956601" y="763023"/>
                  <a:pt x="926505" y="763023"/>
                </a:cubicBezTo>
                <a:cubicBezTo>
                  <a:pt x="896409" y="763023"/>
                  <a:pt x="872011" y="738626"/>
                  <a:pt x="872011" y="708530"/>
                </a:cubicBezTo>
                <a:cubicBezTo>
                  <a:pt x="872011" y="678435"/>
                  <a:pt x="896409" y="654036"/>
                  <a:pt x="926505" y="654036"/>
                </a:cubicBezTo>
                <a:close/>
                <a:moveTo>
                  <a:pt x="708530" y="654036"/>
                </a:moveTo>
                <a:cubicBezTo>
                  <a:pt x="738626" y="654036"/>
                  <a:pt x="763024" y="678435"/>
                  <a:pt x="763024" y="708530"/>
                </a:cubicBezTo>
                <a:cubicBezTo>
                  <a:pt x="763024" y="738626"/>
                  <a:pt x="738626" y="763023"/>
                  <a:pt x="708530" y="763023"/>
                </a:cubicBezTo>
                <a:cubicBezTo>
                  <a:pt x="678434" y="763023"/>
                  <a:pt x="654036" y="738626"/>
                  <a:pt x="654036" y="708530"/>
                </a:cubicBezTo>
                <a:cubicBezTo>
                  <a:pt x="654036" y="678435"/>
                  <a:pt x="678434" y="654036"/>
                  <a:pt x="708530" y="654036"/>
                </a:cubicBezTo>
                <a:close/>
                <a:moveTo>
                  <a:pt x="490444" y="654036"/>
                </a:moveTo>
                <a:cubicBezTo>
                  <a:pt x="520540" y="654036"/>
                  <a:pt x="544938" y="678435"/>
                  <a:pt x="544938" y="708530"/>
                </a:cubicBezTo>
                <a:cubicBezTo>
                  <a:pt x="544938" y="738626"/>
                  <a:pt x="520540" y="763023"/>
                  <a:pt x="490444" y="763023"/>
                </a:cubicBezTo>
                <a:cubicBezTo>
                  <a:pt x="460348" y="763023"/>
                  <a:pt x="435950" y="738626"/>
                  <a:pt x="435950" y="708530"/>
                </a:cubicBezTo>
                <a:cubicBezTo>
                  <a:pt x="435950" y="678435"/>
                  <a:pt x="460348" y="654036"/>
                  <a:pt x="490444" y="654036"/>
                </a:cubicBezTo>
                <a:close/>
                <a:moveTo>
                  <a:pt x="272469" y="654036"/>
                </a:moveTo>
                <a:cubicBezTo>
                  <a:pt x="302565" y="654036"/>
                  <a:pt x="326963" y="678435"/>
                  <a:pt x="326963" y="708530"/>
                </a:cubicBezTo>
                <a:cubicBezTo>
                  <a:pt x="326963" y="738626"/>
                  <a:pt x="302565" y="763023"/>
                  <a:pt x="272469" y="763023"/>
                </a:cubicBezTo>
                <a:cubicBezTo>
                  <a:pt x="242373" y="763023"/>
                  <a:pt x="217975" y="738626"/>
                  <a:pt x="217975" y="708530"/>
                </a:cubicBezTo>
                <a:cubicBezTo>
                  <a:pt x="217975" y="678435"/>
                  <a:pt x="242373" y="654036"/>
                  <a:pt x="272469" y="654036"/>
                </a:cubicBezTo>
                <a:close/>
                <a:moveTo>
                  <a:pt x="54494" y="654036"/>
                </a:moveTo>
                <a:cubicBezTo>
                  <a:pt x="84590" y="654036"/>
                  <a:pt x="108988" y="678435"/>
                  <a:pt x="108988" y="708530"/>
                </a:cubicBezTo>
                <a:cubicBezTo>
                  <a:pt x="108988" y="738626"/>
                  <a:pt x="84590" y="763023"/>
                  <a:pt x="54494" y="763023"/>
                </a:cubicBezTo>
                <a:cubicBezTo>
                  <a:pt x="24398" y="763023"/>
                  <a:pt x="0" y="738626"/>
                  <a:pt x="0" y="708530"/>
                </a:cubicBezTo>
                <a:cubicBezTo>
                  <a:pt x="0" y="678435"/>
                  <a:pt x="24398" y="654036"/>
                  <a:pt x="54494" y="654036"/>
                </a:cubicBezTo>
                <a:close/>
                <a:moveTo>
                  <a:pt x="1580543" y="435950"/>
                </a:moveTo>
                <a:cubicBezTo>
                  <a:pt x="1610638" y="435950"/>
                  <a:pt x="1635037" y="460348"/>
                  <a:pt x="1635037" y="490444"/>
                </a:cubicBezTo>
                <a:cubicBezTo>
                  <a:pt x="1635037" y="520540"/>
                  <a:pt x="1610638" y="544938"/>
                  <a:pt x="1580543" y="544938"/>
                </a:cubicBezTo>
                <a:cubicBezTo>
                  <a:pt x="1550447" y="544938"/>
                  <a:pt x="1526048" y="520540"/>
                  <a:pt x="1526048" y="490444"/>
                </a:cubicBezTo>
                <a:cubicBezTo>
                  <a:pt x="1526048" y="460348"/>
                  <a:pt x="1550447" y="435950"/>
                  <a:pt x="1580543" y="435950"/>
                </a:cubicBezTo>
                <a:close/>
                <a:moveTo>
                  <a:pt x="1362565" y="435950"/>
                </a:moveTo>
                <a:cubicBezTo>
                  <a:pt x="1392661" y="435950"/>
                  <a:pt x="1417059" y="460348"/>
                  <a:pt x="1417059" y="490444"/>
                </a:cubicBezTo>
                <a:cubicBezTo>
                  <a:pt x="1417059" y="520540"/>
                  <a:pt x="1392661" y="544938"/>
                  <a:pt x="1362565" y="544938"/>
                </a:cubicBezTo>
                <a:cubicBezTo>
                  <a:pt x="1332469" y="544938"/>
                  <a:pt x="1308071" y="520540"/>
                  <a:pt x="1308071" y="490444"/>
                </a:cubicBezTo>
                <a:cubicBezTo>
                  <a:pt x="1308071" y="460348"/>
                  <a:pt x="1332469" y="435950"/>
                  <a:pt x="1362565" y="435950"/>
                </a:cubicBezTo>
                <a:close/>
                <a:moveTo>
                  <a:pt x="1144482" y="435950"/>
                </a:moveTo>
                <a:cubicBezTo>
                  <a:pt x="1174578" y="435950"/>
                  <a:pt x="1198976" y="460348"/>
                  <a:pt x="1198976" y="490444"/>
                </a:cubicBezTo>
                <a:cubicBezTo>
                  <a:pt x="1198976" y="520540"/>
                  <a:pt x="1174578" y="544938"/>
                  <a:pt x="1144482" y="544938"/>
                </a:cubicBezTo>
                <a:cubicBezTo>
                  <a:pt x="1114386" y="544938"/>
                  <a:pt x="1089988" y="520540"/>
                  <a:pt x="1089988" y="490444"/>
                </a:cubicBezTo>
                <a:cubicBezTo>
                  <a:pt x="1089988" y="460348"/>
                  <a:pt x="1114386" y="435950"/>
                  <a:pt x="1144482" y="435950"/>
                </a:cubicBezTo>
                <a:close/>
                <a:moveTo>
                  <a:pt x="926505" y="435950"/>
                </a:moveTo>
                <a:cubicBezTo>
                  <a:pt x="956601" y="435950"/>
                  <a:pt x="980999" y="460348"/>
                  <a:pt x="980999" y="490444"/>
                </a:cubicBezTo>
                <a:cubicBezTo>
                  <a:pt x="980999" y="520540"/>
                  <a:pt x="956601" y="544938"/>
                  <a:pt x="926505" y="544938"/>
                </a:cubicBezTo>
                <a:cubicBezTo>
                  <a:pt x="896409" y="544938"/>
                  <a:pt x="872011" y="520540"/>
                  <a:pt x="872011" y="490444"/>
                </a:cubicBezTo>
                <a:cubicBezTo>
                  <a:pt x="872011" y="460348"/>
                  <a:pt x="896409" y="435950"/>
                  <a:pt x="926505" y="435950"/>
                </a:cubicBezTo>
                <a:close/>
                <a:moveTo>
                  <a:pt x="708530" y="435950"/>
                </a:moveTo>
                <a:cubicBezTo>
                  <a:pt x="738626" y="435950"/>
                  <a:pt x="763024" y="460348"/>
                  <a:pt x="763024" y="490444"/>
                </a:cubicBezTo>
                <a:cubicBezTo>
                  <a:pt x="763024" y="520540"/>
                  <a:pt x="738626" y="544938"/>
                  <a:pt x="708530" y="544938"/>
                </a:cubicBezTo>
                <a:cubicBezTo>
                  <a:pt x="678434" y="544938"/>
                  <a:pt x="654036" y="520540"/>
                  <a:pt x="654036" y="490444"/>
                </a:cubicBezTo>
                <a:cubicBezTo>
                  <a:pt x="654036" y="460348"/>
                  <a:pt x="678434" y="435950"/>
                  <a:pt x="708530" y="435950"/>
                </a:cubicBezTo>
                <a:close/>
                <a:moveTo>
                  <a:pt x="490444" y="435950"/>
                </a:moveTo>
                <a:cubicBezTo>
                  <a:pt x="520540" y="435950"/>
                  <a:pt x="544938" y="460348"/>
                  <a:pt x="544938" y="490444"/>
                </a:cubicBezTo>
                <a:cubicBezTo>
                  <a:pt x="544938" y="520540"/>
                  <a:pt x="520540" y="544938"/>
                  <a:pt x="490444" y="544938"/>
                </a:cubicBezTo>
                <a:cubicBezTo>
                  <a:pt x="460348" y="544938"/>
                  <a:pt x="435950" y="520540"/>
                  <a:pt x="435950" y="490444"/>
                </a:cubicBezTo>
                <a:cubicBezTo>
                  <a:pt x="435950" y="460348"/>
                  <a:pt x="460348" y="435950"/>
                  <a:pt x="490444" y="435950"/>
                </a:cubicBezTo>
                <a:close/>
                <a:moveTo>
                  <a:pt x="272469" y="435950"/>
                </a:moveTo>
                <a:cubicBezTo>
                  <a:pt x="302565" y="435950"/>
                  <a:pt x="326963" y="460348"/>
                  <a:pt x="326963" y="490444"/>
                </a:cubicBezTo>
                <a:cubicBezTo>
                  <a:pt x="326963" y="520540"/>
                  <a:pt x="302565" y="544938"/>
                  <a:pt x="272469" y="544938"/>
                </a:cubicBezTo>
                <a:cubicBezTo>
                  <a:pt x="242373" y="544938"/>
                  <a:pt x="217975" y="520540"/>
                  <a:pt x="217975" y="490444"/>
                </a:cubicBezTo>
                <a:cubicBezTo>
                  <a:pt x="217975" y="460348"/>
                  <a:pt x="242373" y="435950"/>
                  <a:pt x="272469" y="435950"/>
                </a:cubicBezTo>
                <a:close/>
                <a:moveTo>
                  <a:pt x="54494" y="435950"/>
                </a:moveTo>
                <a:cubicBezTo>
                  <a:pt x="84590" y="435950"/>
                  <a:pt x="108988" y="460348"/>
                  <a:pt x="108988" y="490444"/>
                </a:cubicBezTo>
                <a:cubicBezTo>
                  <a:pt x="108988" y="520540"/>
                  <a:pt x="84590" y="544938"/>
                  <a:pt x="54494" y="544938"/>
                </a:cubicBezTo>
                <a:cubicBezTo>
                  <a:pt x="24398" y="544938"/>
                  <a:pt x="0" y="520540"/>
                  <a:pt x="0" y="490444"/>
                </a:cubicBezTo>
                <a:cubicBezTo>
                  <a:pt x="0" y="460348"/>
                  <a:pt x="24398" y="435950"/>
                  <a:pt x="54494" y="435950"/>
                </a:cubicBezTo>
                <a:close/>
                <a:moveTo>
                  <a:pt x="1580543" y="217975"/>
                </a:moveTo>
                <a:cubicBezTo>
                  <a:pt x="1610638" y="217975"/>
                  <a:pt x="1635037" y="242373"/>
                  <a:pt x="1635037" y="272469"/>
                </a:cubicBezTo>
                <a:cubicBezTo>
                  <a:pt x="1635037" y="302565"/>
                  <a:pt x="1610638" y="326962"/>
                  <a:pt x="1580543" y="326962"/>
                </a:cubicBezTo>
                <a:cubicBezTo>
                  <a:pt x="1550447" y="326962"/>
                  <a:pt x="1526048" y="302565"/>
                  <a:pt x="1526048" y="272469"/>
                </a:cubicBezTo>
                <a:cubicBezTo>
                  <a:pt x="1526048" y="242373"/>
                  <a:pt x="1550447" y="217975"/>
                  <a:pt x="1580543" y="217975"/>
                </a:cubicBezTo>
                <a:close/>
                <a:moveTo>
                  <a:pt x="1362565" y="217975"/>
                </a:moveTo>
                <a:cubicBezTo>
                  <a:pt x="1392661" y="217975"/>
                  <a:pt x="1417059" y="242373"/>
                  <a:pt x="1417059" y="272469"/>
                </a:cubicBezTo>
                <a:cubicBezTo>
                  <a:pt x="1417059" y="302565"/>
                  <a:pt x="1392661" y="326962"/>
                  <a:pt x="1362565" y="326962"/>
                </a:cubicBezTo>
                <a:cubicBezTo>
                  <a:pt x="1332469" y="326962"/>
                  <a:pt x="1308071" y="302565"/>
                  <a:pt x="1308071" y="272469"/>
                </a:cubicBezTo>
                <a:cubicBezTo>
                  <a:pt x="1308071" y="242373"/>
                  <a:pt x="1332469" y="217975"/>
                  <a:pt x="1362565" y="217975"/>
                </a:cubicBezTo>
                <a:close/>
                <a:moveTo>
                  <a:pt x="1144482" y="217975"/>
                </a:moveTo>
                <a:cubicBezTo>
                  <a:pt x="1174578" y="217975"/>
                  <a:pt x="1198976" y="242373"/>
                  <a:pt x="1198976" y="272469"/>
                </a:cubicBezTo>
                <a:cubicBezTo>
                  <a:pt x="1198976" y="302565"/>
                  <a:pt x="1174578" y="326962"/>
                  <a:pt x="1144482" y="326962"/>
                </a:cubicBezTo>
                <a:cubicBezTo>
                  <a:pt x="1114386" y="326962"/>
                  <a:pt x="1089988" y="302565"/>
                  <a:pt x="1089988" y="272469"/>
                </a:cubicBezTo>
                <a:cubicBezTo>
                  <a:pt x="1089988" y="242373"/>
                  <a:pt x="1114386" y="217975"/>
                  <a:pt x="1144482" y="217975"/>
                </a:cubicBezTo>
                <a:close/>
                <a:moveTo>
                  <a:pt x="926505" y="217975"/>
                </a:moveTo>
                <a:cubicBezTo>
                  <a:pt x="956601" y="217975"/>
                  <a:pt x="980999" y="242373"/>
                  <a:pt x="980999" y="272469"/>
                </a:cubicBezTo>
                <a:cubicBezTo>
                  <a:pt x="980999" y="302565"/>
                  <a:pt x="956601" y="326962"/>
                  <a:pt x="926505" y="326962"/>
                </a:cubicBezTo>
                <a:cubicBezTo>
                  <a:pt x="896409" y="326962"/>
                  <a:pt x="872011" y="302565"/>
                  <a:pt x="872011" y="272469"/>
                </a:cubicBezTo>
                <a:cubicBezTo>
                  <a:pt x="872011" y="242373"/>
                  <a:pt x="896409" y="217975"/>
                  <a:pt x="926505" y="217975"/>
                </a:cubicBezTo>
                <a:close/>
                <a:moveTo>
                  <a:pt x="708530" y="217975"/>
                </a:moveTo>
                <a:cubicBezTo>
                  <a:pt x="738626" y="217975"/>
                  <a:pt x="763024" y="242373"/>
                  <a:pt x="763024" y="272469"/>
                </a:cubicBezTo>
                <a:cubicBezTo>
                  <a:pt x="763024" y="302565"/>
                  <a:pt x="738626" y="326962"/>
                  <a:pt x="708530" y="326962"/>
                </a:cubicBezTo>
                <a:cubicBezTo>
                  <a:pt x="678434" y="326962"/>
                  <a:pt x="654036" y="302565"/>
                  <a:pt x="654036" y="272469"/>
                </a:cubicBezTo>
                <a:cubicBezTo>
                  <a:pt x="654036" y="242373"/>
                  <a:pt x="678434" y="217975"/>
                  <a:pt x="708530" y="217975"/>
                </a:cubicBezTo>
                <a:close/>
                <a:moveTo>
                  <a:pt x="490444" y="217975"/>
                </a:moveTo>
                <a:cubicBezTo>
                  <a:pt x="520540" y="217975"/>
                  <a:pt x="544938" y="242373"/>
                  <a:pt x="544938" y="272469"/>
                </a:cubicBezTo>
                <a:cubicBezTo>
                  <a:pt x="544938" y="302565"/>
                  <a:pt x="520540" y="326962"/>
                  <a:pt x="490444" y="326962"/>
                </a:cubicBezTo>
                <a:cubicBezTo>
                  <a:pt x="460348" y="326962"/>
                  <a:pt x="435950" y="302565"/>
                  <a:pt x="435950" y="272469"/>
                </a:cubicBezTo>
                <a:cubicBezTo>
                  <a:pt x="435950" y="242373"/>
                  <a:pt x="460348" y="217975"/>
                  <a:pt x="490444" y="217975"/>
                </a:cubicBezTo>
                <a:close/>
                <a:moveTo>
                  <a:pt x="272469" y="217975"/>
                </a:moveTo>
                <a:cubicBezTo>
                  <a:pt x="302565" y="217975"/>
                  <a:pt x="326963" y="242373"/>
                  <a:pt x="326963" y="272469"/>
                </a:cubicBezTo>
                <a:cubicBezTo>
                  <a:pt x="326963" y="302565"/>
                  <a:pt x="302565" y="326962"/>
                  <a:pt x="272469" y="326962"/>
                </a:cubicBezTo>
                <a:cubicBezTo>
                  <a:pt x="242373" y="326962"/>
                  <a:pt x="217975" y="302565"/>
                  <a:pt x="217975" y="272469"/>
                </a:cubicBezTo>
                <a:cubicBezTo>
                  <a:pt x="217975" y="242373"/>
                  <a:pt x="242373" y="217975"/>
                  <a:pt x="272469" y="217975"/>
                </a:cubicBezTo>
                <a:close/>
                <a:moveTo>
                  <a:pt x="54494" y="217975"/>
                </a:moveTo>
                <a:cubicBezTo>
                  <a:pt x="84590" y="217975"/>
                  <a:pt x="108988" y="242373"/>
                  <a:pt x="108988" y="272469"/>
                </a:cubicBezTo>
                <a:cubicBezTo>
                  <a:pt x="108988" y="302565"/>
                  <a:pt x="84590" y="326962"/>
                  <a:pt x="54494" y="326962"/>
                </a:cubicBezTo>
                <a:cubicBezTo>
                  <a:pt x="24398" y="326962"/>
                  <a:pt x="0" y="302565"/>
                  <a:pt x="0" y="272469"/>
                </a:cubicBezTo>
                <a:cubicBezTo>
                  <a:pt x="0" y="242373"/>
                  <a:pt x="24398" y="217975"/>
                  <a:pt x="54494" y="217975"/>
                </a:cubicBezTo>
                <a:close/>
                <a:moveTo>
                  <a:pt x="1580543" y="0"/>
                </a:moveTo>
                <a:cubicBezTo>
                  <a:pt x="1610638" y="0"/>
                  <a:pt x="1635037" y="24398"/>
                  <a:pt x="1635037" y="54494"/>
                </a:cubicBezTo>
                <a:cubicBezTo>
                  <a:pt x="1635037" y="84590"/>
                  <a:pt x="1610638" y="108987"/>
                  <a:pt x="1580543" y="108987"/>
                </a:cubicBezTo>
                <a:cubicBezTo>
                  <a:pt x="1550447" y="108987"/>
                  <a:pt x="1526048" y="84590"/>
                  <a:pt x="1526048" y="54494"/>
                </a:cubicBezTo>
                <a:cubicBezTo>
                  <a:pt x="1526048" y="24398"/>
                  <a:pt x="1550447" y="0"/>
                  <a:pt x="1580543" y="0"/>
                </a:cubicBezTo>
                <a:close/>
                <a:moveTo>
                  <a:pt x="1362565" y="0"/>
                </a:moveTo>
                <a:cubicBezTo>
                  <a:pt x="1392661" y="0"/>
                  <a:pt x="1417059" y="24398"/>
                  <a:pt x="1417059" y="54494"/>
                </a:cubicBezTo>
                <a:cubicBezTo>
                  <a:pt x="1417059" y="84590"/>
                  <a:pt x="1392661" y="108987"/>
                  <a:pt x="1362565" y="108987"/>
                </a:cubicBezTo>
                <a:cubicBezTo>
                  <a:pt x="1332469" y="108987"/>
                  <a:pt x="1308071" y="84590"/>
                  <a:pt x="1308071" y="54494"/>
                </a:cubicBezTo>
                <a:cubicBezTo>
                  <a:pt x="1308071" y="24398"/>
                  <a:pt x="1332469" y="0"/>
                  <a:pt x="1362565" y="0"/>
                </a:cubicBezTo>
                <a:close/>
                <a:moveTo>
                  <a:pt x="1144482" y="0"/>
                </a:moveTo>
                <a:cubicBezTo>
                  <a:pt x="1174578" y="0"/>
                  <a:pt x="1198976" y="24398"/>
                  <a:pt x="1198976" y="54494"/>
                </a:cubicBezTo>
                <a:cubicBezTo>
                  <a:pt x="1198976" y="84590"/>
                  <a:pt x="1174578" y="108987"/>
                  <a:pt x="1144482" y="108987"/>
                </a:cubicBezTo>
                <a:cubicBezTo>
                  <a:pt x="1114386" y="108987"/>
                  <a:pt x="1089988" y="84590"/>
                  <a:pt x="1089988" y="54494"/>
                </a:cubicBezTo>
                <a:cubicBezTo>
                  <a:pt x="1089988" y="24398"/>
                  <a:pt x="1114386" y="0"/>
                  <a:pt x="1144482" y="0"/>
                </a:cubicBezTo>
                <a:close/>
                <a:moveTo>
                  <a:pt x="926505" y="0"/>
                </a:moveTo>
                <a:cubicBezTo>
                  <a:pt x="956601" y="0"/>
                  <a:pt x="980999" y="24398"/>
                  <a:pt x="980999" y="54494"/>
                </a:cubicBezTo>
                <a:cubicBezTo>
                  <a:pt x="980999" y="84590"/>
                  <a:pt x="956601" y="108987"/>
                  <a:pt x="926505" y="108987"/>
                </a:cubicBezTo>
                <a:cubicBezTo>
                  <a:pt x="896409" y="108987"/>
                  <a:pt x="872011" y="84590"/>
                  <a:pt x="872011" y="54494"/>
                </a:cubicBezTo>
                <a:cubicBezTo>
                  <a:pt x="872011" y="24398"/>
                  <a:pt x="896409" y="0"/>
                  <a:pt x="926505" y="0"/>
                </a:cubicBezTo>
                <a:close/>
                <a:moveTo>
                  <a:pt x="708530" y="0"/>
                </a:moveTo>
                <a:cubicBezTo>
                  <a:pt x="738626" y="0"/>
                  <a:pt x="763024" y="24398"/>
                  <a:pt x="763024" y="54494"/>
                </a:cubicBezTo>
                <a:cubicBezTo>
                  <a:pt x="763024" y="84590"/>
                  <a:pt x="738626" y="108987"/>
                  <a:pt x="708530" y="108987"/>
                </a:cubicBezTo>
                <a:cubicBezTo>
                  <a:pt x="678434" y="108987"/>
                  <a:pt x="654036" y="84590"/>
                  <a:pt x="654036" y="54494"/>
                </a:cubicBezTo>
                <a:cubicBezTo>
                  <a:pt x="654036" y="24398"/>
                  <a:pt x="678434" y="0"/>
                  <a:pt x="708530" y="0"/>
                </a:cubicBezTo>
                <a:close/>
                <a:moveTo>
                  <a:pt x="490444" y="0"/>
                </a:moveTo>
                <a:cubicBezTo>
                  <a:pt x="520540" y="0"/>
                  <a:pt x="544938" y="24398"/>
                  <a:pt x="544938" y="54494"/>
                </a:cubicBezTo>
                <a:cubicBezTo>
                  <a:pt x="544938" y="84590"/>
                  <a:pt x="520540" y="108987"/>
                  <a:pt x="490444" y="108987"/>
                </a:cubicBezTo>
                <a:cubicBezTo>
                  <a:pt x="460348" y="108987"/>
                  <a:pt x="435950" y="84590"/>
                  <a:pt x="435950" y="54494"/>
                </a:cubicBezTo>
                <a:cubicBezTo>
                  <a:pt x="435950" y="24398"/>
                  <a:pt x="460348" y="0"/>
                  <a:pt x="490444" y="0"/>
                </a:cubicBezTo>
                <a:close/>
                <a:moveTo>
                  <a:pt x="272469" y="0"/>
                </a:moveTo>
                <a:cubicBezTo>
                  <a:pt x="302565" y="0"/>
                  <a:pt x="326963" y="24398"/>
                  <a:pt x="326963" y="54494"/>
                </a:cubicBezTo>
                <a:cubicBezTo>
                  <a:pt x="326963" y="84590"/>
                  <a:pt x="302565" y="108987"/>
                  <a:pt x="272469" y="108987"/>
                </a:cubicBezTo>
                <a:cubicBezTo>
                  <a:pt x="242373" y="108987"/>
                  <a:pt x="217975" y="84590"/>
                  <a:pt x="217975" y="54494"/>
                </a:cubicBezTo>
                <a:cubicBezTo>
                  <a:pt x="217975" y="24398"/>
                  <a:pt x="242373" y="0"/>
                  <a:pt x="272469" y="0"/>
                </a:cubicBezTo>
                <a:close/>
                <a:moveTo>
                  <a:pt x="54494" y="0"/>
                </a:moveTo>
                <a:cubicBezTo>
                  <a:pt x="84590" y="0"/>
                  <a:pt x="108988" y="24398"/>
                  <a:pt x="108988" y="54494"/>
                </a:cubicBezTo>
                <a:cubicBezTo>
                  <a:pt x="108988" y="84590"/>
                  <a:pt x="84590" y="108987"/>
                  <a:pt x="54494" y="108987"/>
                </a:cubicBezTo>
                <a:cubicBezTo>
                  <a:pt x="24398" y="108987"/>
                  <a:pt x="0" y="84590"/>
                  <a:pt x="0" y="54494"/>
                </a:cubicBezTo>
                <a:cubicBezTo>
                  <a:pt x="0" y="24398"/>
                  <a:pt x="24398" y="0"/>
                  <a:pt x="54494" y="0"/>
                </a:cubicBezTo>
                <a:close/>
              </a:path>
            </a:pathLst>
          </a:custGeom>
          <a:solidFill>
            <a:srgbClr val="92D749">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45" name="Free-form: Shape 213">
            <a:extLst>
              <a:ext uri="{FF2B5EF4-FFF2-40B4-BE49-F238E27FC236}">
                <a16:creationId xmlns:a16="http://schemas.microsoft.com/office/drawing/2014/main" id="{0E680375-4EBA-9B8C-3906-329FCBC9EA24}"/>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220">
            <a:extLst>
              <a:ext uri="{FF2B5EF4-FFF2-40B4-BE49-F238E27FC236}">
                <a16:creationId xmlns:a16="http://schemas.microsoft.com/office/drawing/2014/main" id="{E6D54505-2C68-DABE-4A36-9A4B79397530}"/>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 name="Free-form: Shape 213">
            <a:extLst>
              <a:ext uri="{FF2B5EF4-FFF2-40B4-BE49-F238E27FC236}">
                <a16:creationId xmlns:a16="http://schemas.microsoft.com/office/drawing/2014/main" id="{5A43A247-58C3-FA49-4E5E-572840F6A048}"/>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0" name="Free-form: Shape 214">
            <a:extLst>
              <a:ext uri="{FF2B5EF4-FFF2-40B4-BE49-F238E27FC236}">
                <a16:creationId xmlns:a16="http://schemas.microsoft.com/office/drawing/2014/main" id="{11B45F3D-CF8B-101C-2660-A6A63A9B31B0}"/>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nvGrpSpPr>
          <p:cNvPr id="85" name="Group 84">
            <a:extLst>
              <a:ext uri="{FF2B5EF4-FFF2-40B4-BE49-F238E27FC236}">
                <a16:creationId xmlns:a16="http://schemas.microsoft.com/office/drawing/2014/main" id="{564B3474-257F-5C08-5DA7-5ED90CBAFC46}"/>
              </a:ext>
            </a:extLst>
          </p:cNvPr>
          <p:cNvGrpSpPr/>
          <p:nvPr userDrawn="1"/>
        </p:nvGrpSpPr>
        <p:grpSpPr>
          <a:xfrm>
            <a:off x="5472341" y="-2638"/>
            <a:ext cx="3403746" cy="1757754"/>
            <a:chOff x="5886777" y="-2638"/>
            <a:chExt cx="3403746" cy="1757754"/>
          </a:xfrm>
        </p:grpSpPr>
        <p:sp>
          <p:nvSpPr>
            <p:cNvPr id="27" name="Free-form: Shape 623">
              <a:extLst>
                <a:ext uri="{FF2B5EF4-FFF2-40B4-BE49-F238E27FC236}">
                  <a16:creationId xmlns:a16="http://schemas.microsoft.com/office/drawing/2014/main" id="{B77F63AF-F761-A110-9094-C4C459976C74}"/>
                </a:ext>
              </a:extLst>
            </p:cNvPr>
            <p:cNvSpPr/>
            <p:nvPr userDrawn="1"/>
          </p:nvSpPr>
          <p:spPr>
            <a:xfrm rot="5400000">
              <a:off x="7600938" y="51911"/>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1" name="Free-form: Shape 215">
              <a:extLst>
                <a:ext uri="{FF2B5EF4-FFF2-40B4-BE49-F238E27FC236}">
                  <a16:creationId xmlns:a16="http://schemas.microsoft.com/office/drawing/2014/main" id="{A169C69E-54E7-BBF9-2346-C3B7EE7E2378}"/>
                </a:ext>
              </a:extLst>
            </p:cNvPr>
            <p:cNvSpPr/>
            <p:nvPr userDrawn="1"/>
          </p:nvSpPr>
          <p:spPr>
            <a:xfrm>
              <a:off x="5886777" y="-2638"/>
              <a:ext cx="1744022" cy="1757754"/>
            </a:xfrm>
            <a:custGeom>
              <a:avLst/>
              <a:gdLst>
                <a:gd name="connsiteX0" fmla="*/ 70 w 1108452"/>
                <a:gd name="connsiteY0" fmla="*/ 70 h 1108522"/>
                <a:gd name="connsiteX1" fmla="*/ 0 w 1108452"/>
                <a:gd name="connsiteY1" fmla="*/ 70 h 1108522"/>
                <a:gd name="connsiteX2" fmla="*/ 0 w 1108452"/>
                <a:gd name="connsiteY2" fmla="*/ 554296 h 1108522"/>
                <a:gd name="connsiteX3" fmla="*/ 554226 w 1108452"/>
                <a:gd name="connsiteY3" fmla="*/ 1108522 h 1108522"/>
                <a:gd name="connsiteX4" fmla="*/ 1108453 w 1108452"/>
                <a:gd name="connsiteY4" fmla="*/ 1108522 h 1108522"/>
                <a:gd name="connsiteX5" fmla="*/ 1108453 w 1108452"/>
                <a:gd name="connsiteY5" fmla="*/ 1108383 h 1108522"/>
                <a:gd name="connsiteX6" fmla="*/ 0 w 110845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452" h="1108522">
                  <a:moveTo>
                    <a:pt x="70" y="70"/>
                  </a:moveTo>
                  <a:lnTo>
                    <a:pt x="0" y="70"/>
                  </a:lnTo>
                  <a:lnTo>
                    <a:pt x="0" y="554296"/>
                  </a:lnTo>
                  <a:cubicBezTo>
                    <a:pt x="306127" y="554296"/>
                    <a:pt x="554226" y="802465"/>
                    <a:pt x="554226" y="1108522"/>
                  </a:cubicBezTo>
                  <a:lnTo>
                    <a:pt x="1108453" y="1108522"/>
                  </a:lnTo>
                  <a:lnTo>
                    <a:pt x="1108453" y="1108383"/>
                  </a:lnTo>
                  <a:cubicBezTo>
                    <a:pt x="1108453" y="496269"/>
                    <a:pt x="612184" y="0"/>
                    <a:pt x="0" y="0"/>
                  </a:cubicBezTo>
                  <a:close/>
                </a:path>
              </a:pathLst>
            </a:custGeom>
            <a:solidFill>
              <a:srgbClr val="223454">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sp>
        <p:nvSpPr>
          <p:cNvPr id="52" name="Free-form: Shape 220">
            <a:extLst>
              <a:ext uri="{FF2B5EF4-FFF2-40B4-BE49-F238E27FC236}">
                <a16:creationId xmlns:a16="http://schemas.microsoft.com/office/drawing/2014/main" id="{55953BB6-566C-AF90-DC6C-FD0622C0CA1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5" name="Free-form: Shape 250">
            <a:extLst>
              <a:ext uri="{FF2B5EF4-FFF2-40B4-BE49-F238E27FC236}">
                <a16:creationId xmlns:a16="http://schemas.microsoft.com/office/drawing/2014/main" id="{7E7D9467-0939-BCF1-9660-59271BA203F3}"/>
              </a:ext>
            </a:extLst>
          </p:cNvPr>
          <p:cNvSpPr/>
          <p:nvPr userDrawn="1"/>
        </p:nvSpPr>
        <p:spPr>
          <a:xfrm>
            <a:off x="3800089" y="0"/>
            <a:ext cx="880371" cy="880371"/>
          </a:xfrm>
          <a:custGeom>
            <a:avLst/>
            <a:gdLst>
              <a:gd name="connsiteX0" fmla="*/ 554226 w 554226"/>
              <a:gd name="connsiteY0" fmla="*/ 0 h 554226"/>
              <a:gd name="connsiteX1" fmla="*/ 0 w 554226"/>
              <a:gd name="connsiteY1" fmla="*/ 554226 h 554226"/>
              <a:gd name="connsiteX2" fmla="*/ 0 w 554226"/>
              <a:gd name="connsiteY2" fmla="*/ 0 h 554226"/>
              <a:gd name="connsiteX3" fmla="*/ 554226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554226" y="0"/>
                </a:moveTo>
                <a:cubicBezTo>
                  <a:pt x="554226" y="306127"/>
                  <a:pt x="306057" y="554226"/>
                  <a:pt x="0" y="554226"/>
                </a:cubicBezTo>
                <a:lnTo>
                  <a:pt x="0" y="0"/>
                </a:lnTo>
                <a:lnTo>
                  <a:pt x="554226" y="0"/>
                </a:lnTo>
                <a:close/>
              </a:path>
            </a:pathLst>
          </a:custGeom>
          <a:solidFill>
            <a:schemeClr val="accent1">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6" name="Free-form: Shape 251">
            <a:extLst>
              <a:ext uri="{FF2B5EF4-FFF2-40B4-BE49-F238E27FC236}">
                <a16:creationId xmlns:a16="http://schemas.microsoft.com/office/drawing/2014/main" id="{E424BA78-6968-ED9A-379A-BAA223AEB554}"/>
              </a:ext>
            </a:extLst>
          </p:cNvPr>
          <p:cNvSpPr/>
          <p:nvPr userDrawn="1"/>
        </p:nvSpPr>
        <p:spPr>
          <a:xfrm>
            <a:off x="10447868" y="863774"/>
            <a:ext cx="1744132" cy="1744132"/>
          </a:xfrm>
          <a:custGeom>
            <a:avLst/>
            <a:gdLst>
              <a:gd name="connsiteX0" fmla="*/ 1108522 w 1108522"/>
              <a:gd name="connsiteY0" fmla="*/ 0 h 1108522"/>
              <a:gd name="connsiteX1" fmla="*/ 1108522 w 1108522"/>
              <a:gd name="connsiteY1" fmla="*/ 1108522 h 1108522"/>
              <a:gd name="connsiteX2" fmla="*/ 0 w 1108522"/>
              <a:gd name="connsiteY2" fmla="*/ 1108522 h 1108522"/>
              <a:gd name="connsiteX3" fmla="*/ 0 w 1108522"/>
              <a:gd name="connsiteY3" fmla="*/ 554296 h 1108522"/>
              <a:gd name="connsiteX4" fmla="*/ 554226 w 1108522"/>
              <a:gd name="connsiteY4" fmla="*/ 554296 h 1108522"/>
              <a:gd name="connsiteX5" fmla="*/ 1108453 w 1108522"/>
              <a:gd name="connsiteY5" fmla="*/ 7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522" h="1108522">
                <a:moveTo>
                  <a:pt x="1108522" y="0"/>
                </a:moveTo>
                <a:lnTo>
                  <a:pt x="1108522" y="1108522"/>
                </a:lnTo>
                <a:lnTo>
                  <a:pt x="0" y="1108522"/>
                </a:lnTo>
                <a:lnTo>
                  <a:pt x="0" y="554296"/>
                </a:lnTo>
                <a:lnTo>
                  <a:pt x="554226" y="554296"/>
                </a:lnTo>
                <a:cubicBezTo>
                  <a:pt x="860353" y="554296"/>
                  <a:pt x="1108453" y="306127"/>
                  <a:pt x="1108453" y="70"/>
                </a:cubicBezTo>
                <a:close/>
              </a:path>
            </a:pathLst>
          </a:custGeom>
          <a:solidFill>
            <a:schemeClr val="accent3">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63" name="Free-form: Shape 623">
            <a:extLst>
              <a:ext uri="{FF2B5EF4-FFF2-40B4-BE49-F238E27FC236}">
                <a16:creationId xmlns:a16="http://schemas.microsoft.com/office/drawing/2014/main" id="{5CF2A85F-FFDD-586C-1A35-DF00F39AA037}"/>
              </a:ext>
            </a:extLst>
          </p:cNvPr>
          <p:cNvSpPr/>
          <p:nvPr userDrawn="1"/>
        </p:nvSpPr>
        <p:spPr>
          <a:xfrm rot="10800000">
            <a:off x="10447868" y="4185229"/>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81" name="Free-form: Shape 556">
            <a:extLst>
              <a:ext uri="{FF2B5EF4-FFF2-40B4-BE49-F238E27FC236}">
                <a16:creationId xmlns:a16="http://schemas.microsoft.com/office/drawing/2014/main" id="{8588591E-A5E5-18CB-1841-8721E347874B}"/>
              </a:ext>
            </a:extLst>
          </p:cNvPr>
          <p:cNvSpPr/>
          <p:nvPr userDrawn="1"/>
        </p:nvSpPr>
        <p:spPr>
          <a:xfrm>
            <a:off x="9704404"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7" name="Title 6">
            <a:extLst>
              <a:ext uri="{FF2B5EF4-FFF2-40B4-BE49-F238E27FC236}">
                <a16:creationId xmlns:a16="http://schemas.microsoft.com/office/drawing/2014/main" id="{C70249E3-E4F7-4FA7-9134-53A44DCE5502}"/>
              </a:ext>
            </a:extLst>
          </p:cNvPr>
          <p:cNvSpPr>
            <a:spLocks noGrp="1"/>
          </p:cNvSpPr>
          <p:nvPr>
            <p:ph type="title"/>
          </p:nvPr>
        </p:nvSpPr>
        <p:spPr>
          <a:xfrm>
            <a:off x="1320799" y="2202302"/>
            <a:ext cx="7848434" cy="2215991"/>
          </a:xfrm>
        </p:spPr>
        <p:txBody>
          <a:bodyPr anchor="b" anchorCtr="0">
            <a:noAutofit/>
          </a:bodyPr>
          <a:lstStyle>
            <a:lvl1pPr>
              <a:defRPr kumimoji="0" lang="en-GB" sz="48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9" name="Text Placeholder 8">
            <a:extLst>
              <a:ext uri="{FF2B5EF4-FFF2-40B4-BE49-F238E27FC236}">
                <a16:creationId xmlns:a16="http://schemas.microsoft.com/office/drawing/2014/main" id="{317208EF-50C7-D16A-6C22-A6CC081981C9}"/>
              </a:ext>
            </a:extLst>
          </p:cNvPr>
          <p:cNvSpPr>
            <a:spLocks noGrp="1"/>
          </p:cNvSpPr>
          <p:nvPr>
            <p:ph type="body" sz="quarter" idx="10"/>
          </p:nvPr>
        </p:nvSpPr>
        <p:spPr>
          <a:xfrm>
            <a:off x="1320799" y="4536522"/>
            <a:ext cx="7848434" cy="861774"/>
          </a:xfrm>
          <a:prstGeom prst="rect">
            <a:avLst/>
          </a:prstGeom>
        </p:spPr>
        <p:txBody>
          <a:bodyPr>
            <a:noAutofit/>
          </a:bodyPr>
          <a:lstStyle>
            <a:lvl1pPr>
              <a:defRPr kumimoji="0" lang="en-GB" sz="2800" b="0" i="0" u="none" strike="noStrike" kern="1200" cap="none" spc="0" normalizeH="0" baseline="0" dirty="0">
                <a:ln>
                  <a:noFill/>
                </a:ln>
                <a:solidFill>
                  <a:srgbClr val="92D749"/>
                </a:solidFill>
                <a:effectLst/>
                <a:uLnTx/>
                <a:uFillTx/>
                <a:latin typeface="Arial" panose="020B0604020202020204"/>
                <a:ea typeface="+mn-ea"/>
                <a:cs typeface="+mn-cs"/>
              </a:defRPr>
            </a:lvl1pPr>
            <a:lvl2pPr>
              <a:defRPr/>
            </a:lvl2pPr>
            <a:lvl3pPr>
              <a:defRPr/>
            </a:lvl3pPr>
            <a:lvl4pPr>
              <a:defRPr/>
            </a:lvl4pPr>
            <a:lvl5pPr>
              <a:defRPr/>
            </a:lvl5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text styles</a:t>
            </a:r>
          </a:p>
        </p:txBody>
      </p:sp>
    </p:spTree>
    <p:extLst>
      <p:ext uri="{BB962C8B-B14F-4D97-AF65-F5344CB8AC3E}">
        <p14:creationId xmlns:p14="http://schemas.microsoft.com/office/powerpoint/2010/main" val="39354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math image">
    <p:bg>
      <p:bgPr>
        <a:solidFill>
          <a:schemeClr val="accent6"/>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76685D9-DF69-5A0B-C8D6-3C061283A12A}"/>
              </a:ext>
            </a:extLst>
          </p:cNvPr>
          <p:cNvGrpSpPr/>
          <p:nvPr userDrawn="1"/>
        </p:nvGrpSpPr>
        <p:grpSpPr>
          <a:xfrm>
            <a:off x="5472341" y="-2638"/>
            <a:ext cx="3403746" cy="1757754"/>
            <a:chOff x="5886777" y="-2638"/>
            <a:chExt cx="3403746" cy="1757754"/>
          </a:xfrm>
        </p:grpSpPr>
        <p:sp>
          <p:nvSpPr>
            <p:cNvPr id="13" name="Free-form: Shape 623">
              <a:extLst>
                <a:ext uri="{FF2B5EF4-FFF2-40B4-BE49-F238E27FC236}">
                  <a16:creationId xmlns:a16="http://schemas.microsoft.com/office/drawing/2014/main" id="{E90C855E-C5ED-C0AE-83EB-A6E498147CCC}"/>
                </a:ext>
              </a:extLst>
            </p:cNvPr>
            <p:cNvSpPr/>
            <p:nvPr userDrawn="1"/>
          </p:nvSpPr>
          <p:spPr>
            <a:xfrm rot="5400000">
              <a:off x="7600938" y="51911"/>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4" name="Free-form: Shape 215">
              <a:extLst>
                <a:ext uri="{FF2B5EF4-FFF2-40B4-BE49-F238E27FC236}">
                  <a16:creationId xmlns:a16="http://schemas.microsoft.com/office/drawing/2014/main" id="{FCE17F28-E471-6091-7DD0-AE695C076029}"/>
                </a:ext>
              </a:extLst>
            </p:cNvPr>
            <p:cNvSpPr/>
            <p:nvPr userDrawn="1"/>
          </p:nvSpPr>
          <p:spPr>
            <a:xfrm>
              <a:off x="5886777" y="-2638"/>
              <a:ext cx="1744022" cy="1757754"/>
            </a:xfrm>
            <a:custGeom>
              <a:avLst/>
              <a:gdLst>
                <a:gd name="connsiteX0" fmla="*/ 70 w 1108452"/>
                <a:gd name="connsiteY0" fmla="*/ 70 h 1108522"/>
                <a:gd name="connsiteX1" fmla="*/ 0 w 1108452"/>
                <a:gd name="connsiteY1" fmla="*/ 70 h 1108522"/>
                <a:gd name="connsiteX2" fmla="*/ 0 w 1108452"/>
                <a:gd name="connsiteY2" fmla="*/ 554296 h 1108522"/>
                <a:gd name="connsiteX3" fmla="*/ 554226 w 1108452"/>
                <a:gd name="connsiteY3" fmla="*/ 1108522 h 1108522"/>
                <a:gd name="connsiteX4" fmla="*/ 1108453 w 1108452"/>
                <a:gd name="connsiteY4" fmla="*/ 1108522 h 1108522"/>
                <a:gd name="connsiteX5" fmla="*/ 1108453 w 1108452"/>
                <a:gd name="connsiteY5" fmla="*/ 1108383 h 1108522"/>
                <a:gd name="connsiteX6" fmla="*/ 0 w 110845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452" h="1108522">
                  <a:moveTo>
                    <a:pt x="70" y="70"/>
                  </a:moveTo>
                  <a:lnTo>
                    <a:pt x="0" y="70"/>
                  </a:lnTo>
                  <a:lnTo>
                    <a:pt x="0" y="554296"/>
                  </a:lnTo>
                  <a:cubicBezTo>
                    <a:pt x="306127" y="554296"/>
                    <a:pt x="554226" y="802465"/>
                    <a:pt x="554226" y="1108522"/>
                  </a:cubicBezTo>
                  <a:lnTo>
                    <a:pt x="1108453" y="1108522"/>
                  </a:lnTo>
                  <a:lnTo>
                    <a:pt x="1108453" y="1108383"/>
                  </a:lnTo>
                  <a:cubicBezTo>
                    <a:pt x="1108453" y="496269"/>
                    <a:pt x="612184" y="0"/>
                    <a:pt x="0" y="0"/>
                  </a:cubicBezTo>
                  <a:close/>
                </a:path>
              </a:pathLst>
            </a:custGeom>
            <a:solidFill>
              <a:srgbClr val="223454">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sp>
        <p:nvSpPr>
          <p:cNvPr id="15" name="Free-form: Shape 251">
            <a:extLst>
              <a:ext uri="{FF2B5EF4-FFF2-40B4-BE49-F238E27FC236}">
                <a16:creationId xmlns:a16="http://schemas.microsoft.com/office/drawing/2014/main" id="{C92E3D7B-5AB5-EFED-166D-62E330C02FB4}"/>
              </a:ext>
            </a:extLst>
          </p:cNvPr>
          <p:cNvSpPr/>
          <p:nvPr userDrawn="1"/>
        </p:nvSpPr>
        <p:spPr>
          <a:xfrm>
            <a:off x="10447868" y="863774"/>
            <a:ext cx="1744132" cy="1744132"/>
          </a:xfrm>
          <a:custGeom>
            <a:avLst/>
            <a:gdLst>
              <a:gd name="connsiteX0" fmla="*/ 1108522 w 1108522"/>
              <a:gd name="connsiteY0" fmla="*/ 0 h 1108522"/>
              <a:gd name="connsiteX1" fmla="*/ 1108522 w 1108522"/>
              <a:gd name="connsiteY1" fmla="*/ 1108522 h 1108522"/>
              <a:gd name="connsiteX2" fmla="*/ 0 w 1108522"/>
              <a:gd name="connsiteY2" fmla="*/ 1108522 h 1108522"/>
              <a:gd name="connsiteX3" fmla="*/ 0 w 1108522"/>
              <a:gd name="connsiteY3" fmla="*/ 554296 h 1108522"/>
              <a:gd name="connsiteX4" fmla="*/ 554226 w 1108522"/>
              <a:gd name="connsiteY4" fmla="*/ 554296 h 1108522"/>
              <a:gd name="connsiteX5" fmla="*/ 1108453 w 1108522"/>
              <a:gd name="connsiteY5" fmla="*/ 7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522" h="1108522">
                <a:moveTo>
                  <a:pt x="1108522" y="0"/>
                </a:moveTo>
                <a:lnTo>
                  <a:pt x="1108522" y="1108522"/>
                </a:lnTo>
                <a:lnTo>
                  <a:pt x="0" y="1108522"/>
                </a:lnTo>
                <a:lnTo>
                  <a:pt x="0" y="554296"/>
                </a:lnTo>
                <a:lnTo>
                  <a:pt x="554226" y="554296"/>
                </a:lnTo>
                <a:cubicBezTo>
                  <a:pt x="860353" y="554296"/>
                  <a:pt x="1108453" y="306127"/>
                  <a:pt x="1108453" y="70"/>
                </a:cubicBezTo>
                <a:close/>
              </a:path>
            </a:pathLst>
          </a:custGeom>
          <a:solidFill>
            <a:schemeClr val="accent3">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6" name="Free-form: Shape 623">
            <a:extLst>
              <a:ext uri="{FF2B5EF4-FFF2-40B4-BE49-F238E27FC236}">
                <a16:creationId xmlns:a16="http://schemas.microsoft.com/office/drawing/2014/main" id="{4449DF8E-FB0A-925D-47DA-0D96BA8FD1A9}"/>
              </a:ext>
            </a:extLst>
          </p:cNvPr>
          <p:cNvSpPr/>
          <p:nvPr userDrawn="1"/>
        </p:nvSpPr>
        <p:spPr>
          <a:xfrm rot="10800000">
            <a:off x="10447868" y="4185229"/>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7" name="Free-form: Shape 1073">
            <a:extLst>
              <a:ext uri="{FF2B5EF4-FFF2-40B4-BE49-F238E27FC236}">
                <a16:creationId xmlns:a16="http://schemas.microsoft.com/office/drawing/2014/main" id="{16A0169E-9FE6-3662-2244-098F8079F1F2}"/>
              </a:ext>
            </a:extLst>
          </p:cNvPr>
          <p:cNvSpPr/>
          <p:nvPr userDrawn="1"/>
        </p:nvSpPr>
        <p:spPr>
          <a:xfrm rot="2700000">
            <a:off x="8721475" y="2512691"/>
            <a:ext cx="959008" cy="959009"/>
          </a:xfrm>
          <a:custGeom>
            <a:avLst/>
            <a:gdLst>
              <a:gd name="connsiteX0" fmla="*/ 692695 w 831234"/>
              <a:gd name="connsiteY0" fmla="*/ 277078 h 831234"/>
              <a:gd name="connsiteX1" fmla="*/ 554156 w 831234"/>
              <a:gd name="connsiteY1" fmla="*/ 277078 h 831234"/>
              <a:gd name="connsiteX2" fmla="*/ 554156 w 831234"/>
              <a:gd name="connsiteY2" fmla="*/ 138539 h 831234"/>
              <a:gd name="connsiteX3" fmla="*/ 415617 w 831234"/>
              <a:gd name="connsiteY3" fmla="*/ 0 h 831234"/>
              <a:gd name="connsiteX4" fmla="*/ 277078 w 831234"/>
              <a:gd name="connsiteY4" fmla="*/ 138539 h 831234"/>
              <a:gd name="connsiteX5" fmla="*/ 277078 w 831234"/>
              <a:gd name="connsiteY5" fmla="*/ 277078 h 831234"/>
              <a:gd name="connsiteX6" fmla="*/ 138539 w 831234"/>
              <a:gd name="connsiteY6" fmla="*/ 277078 h 831234"/>
              <a:gd name="connsiteX7" fmla="*/ 0 w 831234"/>
              <a:gd name="connsiteY7" fmla="*/ 415617 h 831234"/>
              <a:gd name="connsiteX8" fmla="*/ 0 w 831234"/>
              <a:gd name="connsiteY8" fmla="*/ 415617 h 831234"/>
              <a:gd name="connsiteX9" fmla="*/ 138539 w 831234"/>
              <a:gd name="connsiteY9" fmla="*/ 554157 h 831234"/>
              <a:gd name="connsiteX10" fmla="*/ 277078 w 831234"/>
              <a:gd name="connsiteY10" fmla="*/ 554157 h 831234"/>
              <a:gd name="connsiteX11" fmla="*/ 277078 w 831234"/>
              <a:gd name="connsiteY11" fmla="*/ 692695 h 831234"/>
              <a:gd name="connsiteX12" fmla="*/ 415617 w 831234"/>
              <a:gd name="connsiteY12" fmla="*/ 831235 h 831234"/>
              <a:gd name="connsiteX13" fmla="*/ 554156 w 831234"/>
              <a:gd name="connsiteY13" fmla="*/ 692695 h 831234"/>
              <a:gd name="connsiteX14" fmla="*/ 554156 w 831234"/>
              <a:gd name="connsiteY14" fmla="*/ 554157 h 831234"/>
              <a:gd name="connsiteX15" fmla="*/ 692695 w 831234"/>
              <a:gd name="connsiteY15" fmla="*/ 554157 h 831234"/>
              <a:gd name="connsiteX16" fmla="*/ 831234 w 831234"/>
              <a:gd name="connsiteY16" fmla="*/ 415617 h 831234"/>
              <a:gd name="connsiteX17" fmla="*/ 831234 w 831234"/>
              <a:gd name="connsiteY17" fmla="*/ 415617 h 831234"/>
              <a:gd name="connsiteX18" fmla="*/ 692695 w 831234"/>
              <a:gd name="connsiteY18" fmla="*/ 277078 h 83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1234" h="831234">
                <a:moveTo>
                  <a:pt x="692695" y="277078"/>
                </a:moveTo>
                <a:lnTo>
                  <a:pt x="554156" y="277078"/>
                </a:lnTo>
                <a:lnTo>
                  <a:pt x="554156" y="138539"/>
                </a:lnTo>
                <a:cubicBezTo>
                  <a:pt x="554156" y="62007"/>
                  <a:pt x="492149" y="0"/>
                  <a:pt x="415617" y="0"/>
                </a:cubicBezTo>
                <a:cubicBezTo>
                  <a:pt x="339085" y="0"/>
                  <a:pt x="277078" y="62007"/>
                  <a:pt x="277078" y="138539"/>
                </a:cubicBezTo>
                <a:lnTo>
                  <a:pt x="277078" y="277078"/>
                </a:lnTo>
                <a:lnTo>
                  <a:pt x="138539" y="277078"/>
                </a:lnTo>
                <a:cubicBezTo>
                  <a:pt x="62007" y="277078"/>
                  <a:pt x="0" y="339086"/>
                  <a:pt x="0" y="415617"/>
                </a:cubicBezTo>
                <a:lnTo>
                  <a:pt x="0" y="415617"/>
                </a:lnTo>
                <a:cubicBezTo>
                  <a:pt x="0" y="492149"/>
                  <a:pt x="62007" y="554157"/>
                  <a:pt x="138539" y="554157"/>
                </a:cubicBezTo>
                <a:lnTo>
                  <a:pt x="277078" y="554157"/>
                </a:lnTo>
                <a:lnTo>
                  <a:pt x="277078" y="692695"/>
                </a:lnTo>
                <a:cubicBezTo>
                  <a:pt x="277078" y="769227"/>
                  <a:pt x="339085" y="831235"/>
                  <a:pt x="415617" y="831235"/>
                </a:cubicBezTo>
                <a:cubicBezTo>
                  <a:pt x="492149" y="831235"/>
                  <a:pt x="554156" y="769227"/>
                  <a:pt x="554156" y="692695"/>
                </a:cubicBezTo>
                <a:lnTo>
                  <a:pt x="554156" y="554157"/>
                </a:lnTo>
                <a:lnTo>
                  <a:pt x="692695" y="554157"/>
                </a:lnTo>
                <a:cubicBezTo>
                  <a:pt x="769227" y="554157"/>
                  <a:pt x="831234" y="492149"/>
                  <a:pt x="831234" y="415617"/>
                </a:cubicBezTo>
                <a:lnTo>
                  <a:pt x="831234" y="415617"/>
                </a:lnTo>
                <a:cubicBezTo>
                  <a:pt x="831234" y="339086"/>
                  <a:pt x="769227" y="277078"/>
                  <a:pt x="692695" y="277078"/>
                </a:cubicBezTo>
                <a:close/>
              </a:path>
            </a:pathLst>
          </a:custGeom>
          <a:solidFill>
            <a:srgbClr val="92D749">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 name="Free-form: Shape 213">
            <a:extLst>
              <a:ext uri="{FF2B5EF4-FFF2-40B4-BE49-F238E27FC236}">
                <a16:creationId xmlns:a16="http://schemas.microsoft.com/office/drawing/2014/main" id="{06E6625B-FA0F-9AFE-347C-D867DC3AD9F1}"/>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Shape 220">
            <a:extLst>
              <a:ext uri="{FF2B5EF4-FFF2-40B4-BE49-F238E27FC236}">
                <a16:creationId xmlns:a16="http://schemas.microsoft.com/office/drawing/2014/main" id="{A95ACA95-B71A-DD43-22DD-515E0A42F79B}"/>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213">
            <a:extLst>
              <a:ext uri="{FF2B5EF4-FFF2-40B4-BE49-F238E27FC236}">
                <a16:creationId xmlns:a16="http://schemas.microsoft.com/office/drawing/2014/main" id="{0B0FBED4-249D-399B-D8CE-E50CF3C7A32E}"/>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0" name="Free-form: Shape 214">
            <a:extLst>
              <a:ext uri="{FF2B5EF4-FFF2-40B4-BE49-F238E27FC236}">
                <a16:creationId xmlns:a16="http://schemas.microsoft.com/office/drawing/2014/main" id="{FD4D3C74-A804-738A-13E3-99B624E1AD59}"/>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2" name="Free-form: Shape 220">
            <a:extLst>
              <a:ext uri="{FF2B5EF4-FFF2-40B4-BE49-F238E27FC236}">
                <a16:creationId xmlns:a16="http://schemas.microsoft.com/office/drawing/2014/main" id="{145419EC-9B2E-BB63-1668-099731DD8EF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45" name="Free-form: Shape 213">
            <a:extLst>
              <a:ext uri="{FF2B5EF4-FFF2-40B4-BE49-F238E27FC236}">
                <a16:creationId xmlns:a16="http://schemas.microsoft.com/office/drawing/2014/main" id="{0E680375-4EBA-9B8C-3906-329FCBC9EA24}"/>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220">
            <a:extLst>
              <a:ext uri="{FF2B5EF4-FFF2-40B4-BE49-F238E27FC236}">
                <a16:creationId xmlns:a16="http://schemas.microsoft.com/office/drawing/2014/main" id="{E6D54505-2C68-DABE-4A36-9A4B79397530}"/>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 name="Free-form: Shape 213">
            <a:extLst>
              <a:ext uri="{FF2B5EF4-FFF2-40B4-BE49-F238E27FC236}">
                <a16:creationId xmlns:a16="http://schemas.microsoft.com/office/drawing/2014/main" id="{5A43A247-58C3-FA49-4E5E-572840F6A048}"/>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0" name="Free-form: Shape 214">
            <a:extLst>
              <a:ext uri="{FF2B5EF4-FFF2-40B4-BE49-F238E27FC236}">
                <a16:creationId xmlns:a16="http://schemas.microsoft.com/office/drawing/2014/main" id="{11B45F3D-CF8B-101C-2660-A6A63A9B31B0}"/>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2" name="Free-form: Shape 220">
            <a:extLst>
              <a:ext uri="{FF2B5EF4-FFF2-40B4-BE49-F238E27FC236}">
                <a16:creationId xmlns:a16="http://schemas.microsoft.com/office/drawing/2014/main" id="{55953BB6-566C-AF90-DC6C-FD0622C0CA1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5" name="Free-form: Shape 250">
            <a:extLst>
              <a:ext uri="{FF2B5EF4-FFF2-40B4-BE49-F238E27FC236}">
                <a16:creationId xmlns:a16="http://schemas.microsoft.com/office/drawing/2014/main" id="{7E7D9467-0939-BCF1-9660-59271BA203F3}"/>
              </a:ext>
            </a:extLst>
          </p:cNvPr>
          <p:cNvSpPr/>
          <p:nvPr userDrawn="1"/>
        </p:nvSpPr>
        <p:spPr>
          <a:xfrm>
            <a:off x="3800089" y="0"/>
            <a:ext cx="880371" cy="880371"/>
          </a:xfrm>
          <a:custGeom>
            <a:avLst/>
            <a:gdLst>
              <a:gd name="connsiteX0" fmla="*/ 554226 w 554226"/>
              <a:gd name="connsiteY0" fmla="*/ 0 h 554226"/>
              <a:gd name="connsiteX1" fmla="*/ 0 w 554226"/>
              <a:gd name="connsiteY1" fmla="*/ 554226 h 554226"/>
              <a:gd name="connsiteX2" fmla="*/ 0 w 554226"/>
              <a:gd name="connsiteY2" fmla="*/ 0 h 554226"/>
              <a:gd name="connsiteX3" fmla="*/ 554226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554226" y="0"/>
                </a:moveTo>
                <a:cubicBezTo>
                  <a:pt x="554226" y="306127"/>
                  <a:pt x="306057" y="554226"/>
                  <a:pt x="0" y="554226"/>
                </a:cubicBezTo>
                <a:lnTo>
                  <a:pt x="0" y="0"/>
                </a:lnTo>
                <a:lnTo>
                  <a:pt x="554226" y="0"/>
                </a:lnTo>
                <a:close/>
              </a:path>
            </a:pathLst>
          </a:custGeom>
          <a:solidFill>
            <a:schemeClr val="accent1">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8" name="Picture Placeholder 2">
            <a:extLst>
              <a:ext uri="{FF2B5EF4-FFF2-40B4-BE49-F238E27FC236}">
                <a16:creationId xmlns:a16="http://schemas.microsoft.com/office/drawing/2014/main" id="{91293C8F-48DA-F1B2-8FC4-A5CEAD6F4A5F}"/>
              </a:ext>
            </a:extLst>
          </p:cNvPr>
          <p:cNvSpPr>
            <a:spLocks noGrp="1"/>
          </p:cNvSpPr>
          <p:nvPr>
            <p:ph type="pic" sz="quarter" idx="19"/>
          </p:nvPr>
        </p:nvSpPr>
        <p:spPr>
          <a:xfrm>
            <a:off x="7509510" y="368299"/>
            <a:ext cx="4274503" cy="5278972"/>
          </a:xfrm>
          <a:prstGeom prst="roundRect">
            <a:avLst>
              <a:gd name="adj" fmla="val 5909"/>
            </a:avLst>
          </a:prstGeom>
          <a:solidFill>
            <a:schemeClr val="accent5">
              <a:lumMod val="40000"/>
              <a:lumOff val="60000"/>
            </a:schemeClr>
          </a:solidFill>
        </p:spPr>
        <p:txBody>
          <a:bodyPr tIns="720000" anchor="ctr">
            <a:normAutofit/>
          </a:bodyPr>
          <a:lstStyle>
            <a:lvl1pPr algn="ctr">
              <a:defRPr sz="1600"/>
            </a:lvl1pPr>
          </a:lstStyle>
          <a:p>
            <a:r>
              <a:rPr lang="en-US"/>
              <a:t>Click icon to add picture</a:t>
            </a:r>
            <a:endParaRPr lang="en-GB" dirty="0"/>
          </a:p>
        </p:txBody>
      </p:sp>
      <p:sp>
        <p:nvSpPr>
          <p:cNvPr id="2" name="Free-form: Shape 525">
            <a:extLst>
              <a:ext uri="{FF2B5EF4-FFF2-40B4-BE49-F238E27FC236}">
                <a16:creationId xmlns:a16="http://schemas.microsoft.com/office/drawing/2014/main" id="{A8735651-E23C-4004-D8D6-447935C46F29}"/>
              </a:ext>
            </a:extLst>
          </p:cNvPr>
          <p:cNvSpPr/>
          <p:nvPr userDrawn="1"/>
        </p:nvSpPr>
        <p:spPr>
          <a:xfrm rot="5400000" flipV="1">
            <a:off x="253686" y="2079170"/>
            <a:ext cx="1744132" cy="1744132"/>
          </a:xfrm>
          <a:custGeom>
            <a:avLst/>
            <a:gdLst>
              <a:gd name="connsiteX0" fmla="*/ 0 w 1108522"/>
              <a:gd name="connsiteY0" fmla="*/ 0 h 1108522"/>
              <a:gd name="connsiteX1" fmla="*/ 0 w 1108522"/>
              <a:gd name="connsiteY1" fmla="*/ 554296 h 1108522"/>
              <a:gd name="connsiteX2" fmla="*/ 554226 w 1108522"/>
              <a:gd name="connsiteY2" fmla="*/ 1108522 h 1108522"/>
              <a:gd name="connsiteX3" fmla="*/ 1108522 w 1108522"/>
              <a:gd name="connsiteY3" fmla="*/ 554296 h 1108522"/>
              <a:gd name="connsiteX4" fmla="*/ 1108522 w 1108522"/>
              <a:gd name="connsiteY4" fmla="*/ 0 h 1108522"/>
              <a:gd name="connsiteX5" fmla="*/ 554226 w 1108522"/>
              <a:gd name="connsiteY5" fmla="*/ 554296 h 1108522"/>
              <a:gd name="connsiteX6" fmla="*/ 0 w 110852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522">
                <a:moveTo>
                  <a:pt x="0" y="0"/>
                </a:moveTo>
                <a:lnTo>
                  <a:pt x="0" y="554296"/>
                </a:lnTo>
                <a:lnTo>
                  <a:pt x="554226" y="1108522"/>
                </a:lnTo>
                <a:lnTo>
                  <a:pt x="1108522" y="554296"/>
                </a:lnTo>
                <a:lnTo>
                  <a:pt x="1108522" y="0"/>
                </a:lnTo>
                <a:lnTo>
                  <a:pt x="554226" y="554296"/>
                </a:lnTo>
                <a:lnTo>
                  <a:pt x="0" y="0"/>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 name="Free-form: Shape 622">
            <a:extLst>
              <a:ext uri="{FF2B5EF4-FFF2-40B4-BE49-F238E27FC236}">
                <a16:creationId xmlns:a16="http://schemas.microsoft.com/office/drawing/2014/main" id="{4CD6A9DB-0C50-3CFD-E328-E7BE3A47FC9A}"/>
              </a:ext>
            </a:extLst>
          </p:cNvPr>
          <p:cNvSpPr/>
          <p:nvPr userDrawn="1"/>
        </p:nvSpPr>
        <p:spPr>
          <a:xfrm>
            <a:off x="253686" y="281470"/>
            <a:ext cx="1456581" cy="679743"/>
          </a:xfrm>
          <a:custGeom>
            <a:avLst/>
            <a:gdLst>
              <a:gd name="connsiteX0" fmla="*/ 1580543 w 1635037"/>
              <a:gd name="connsiteY0" fmla="*/ 654036 h 763023"/>
              <a:gd name="connsiteX1" fmla="*/ 1635037 w 1635037"/>
              <a:gd name="connsiteY1" fmla="*/ 708530 h 763023"/>
              <a:gd name="connsiteX2" fmla="*/ 1580543 w 1635037"/>
              <a:gd name="connsiteY2" fmla="*/ 763023 h 763023"/>
              <a:gd name="connsiteX3" fmla="*/ 1526048 w 1635037"/>
              <a:gd name="connsiteY3" fmla="*/ 708530 h 763023"/>
              <a:gd name="connsiteX4" fmla="*/ 1580543 w 1635037"/>
              <a:gd name="connsiteY4" fmla="*/ 654036 h 763023"/>
              <a:gd name="connsiteX5" fmla="*/ 1362565 w 1635037"/>
              <a:gd name="connsiteY5" fmla="*/ 654036 h 763023"/>
              <a:gd name="connsiteX6" fmla="*/ 1417059 w 1635037"/>
              <a:gd name="connsiteY6" fmla="*/ 708530 h 763023"/>
              <a:gd name="connsiteX7" fmla="*/ 1362565 w 1635037"/>
              <a:gd name="connsiteY7" fmla="*/ 763023 h 763023"/>
              <a:gd name="connsiteX8" fmla="*/ 1308071 w 1635037"/>
              <a:gd name="connsiteY8" fmla="*/ 708530 h 763023"/>
              <a:gd name="connsiteX9" fmla="*/ 1362565 w 1635037"/>
              <a:gd name="connsiteY9" fmla="*/ 654036 h 763023"/>
              <a:gd name="connsiteX10" fmla="*/ 1144482 w 1635037"/>
              <a:gd name="connsiteY10" fmla="*/ 654036 h 763023"/>
              <a:gd name="connsiteX11" fmla="*/ 1198976 w 1635037"/>
              <a:gd name="connsiteY11" fmla="*/ 708530 h 763023"/>
              <a:gd name="connsiteX12" fmla="*/ 1144482 w 1635037"/>
              <a:gd name="connsiteY12" fmla="*/ 763023 h 763023"/>
              <a:gd name="connsiteX13" fmla="*/ 1089988 w 1635037"/>
              <a:gd name="connsiteY13" fmla="*/ 708530 h 763023"/>
              <a:gd name="connsiteX14" fmla="*/ 1144482 w 1635037"/>
              <a:gd name="connsiteY14" fmla="*/ 654036 h 763023"/>
              <a:gd name="connsiteX15" fmla="*/ 926505 w 1635037"/>
              <a:gd name="connsiteY15" fmla="*/ 654036 h 763023"/>
              <a:gd name="connsiteX16" fmla="*/ 980999 w 1635037"/>
              <a:gd name="connsiteY16" fmla="*/ 708530 h 763023"/>
              <a:gd name="connsiteX17" fmla="*/ 926505 w 1635037"/>
              <a:gd name="connsiteY17" fmla="*/ 763023 h 763023"/>
              <a:gd name="connsiteX18" fmla="*/ 872011 w 1635037"/>
              <a:gd name="connsiteY18" fmla="*/ 708530 h 763023"/>
              <a:gd name="connsiteX19" fmla="*/ 926505 w 1635037"/>
              <a:gd name="connsiteY19" fmla="*/ 654036 h 763023"/>
              <a:gd name="connsiteX20" fmla="*/ 708530 w 1635037"/>
              <a:gd name="connsiteY20" fmla="*/ 654036 h 763023"/>
              <a:gd name="connsiteX21" fmla="*/ 763024 w 1635037"/>
              <a:gd name="connsiteY21" fmla="*/ 708530 h 763023"/>
              <a:gd name="connsiteX22" fmla="*/ 708530 w 1635037"/>
              <a:gd name="connsiteY22" fmla="*/ 763023 h 763023"/>
              <a:gd name="connsiteX23" fmla="*/ 654036 w 1635037"/>
              <a:gd name="connsiteY23" fmla="*/ 708530 h 763023"/>
              <a:gd name="connsiteX24" fmla="*/ 708530 w 1635037"/>
              <a:gd name="connsiteY24" fmla="*/ 654036 h 763023"/>
              <a:gd name="connsiteX25" fmla="*/ 490444 w 1635037"/>
              <a:gd name="connsiteY25" fmla="*/ 654036 h 763023"/>
              <a:gd name="connsiteX26" fmla="*/ 544938 w 1635037"/>
              <a:gd name="connsiteY26" fmla="*/ 708530 h 763023"/>
              <a:gd name="connsiteX27" fmla="*/ 490444 w 1635037"/>
              <a:gd name="connsiteY27" fmla="*/ 763023 h 763023"/>
              <a:gd name="connsiteX28" fmla="*/ 435950 w 1635037"/>
              <a:gd name="connsiteY28" fmla="*/ 708530 h 763023"/>
              <a:gd name="connsiteX29" fmla="*/ 490444 w 1635037"/>
              <a:gd name="connsiteY29" fmla="*/ 654036 h 763023"/>
              <a:gd name="connsiteX30" fmla="*/ 272469 w 1635037"/>
              <a:gd name="connsiteY30" fmla="*/ 654036 h 763023"/>
              <a:gd name="connsiteX31" fmla="*/ 326963 w 1635037"/>
              <a:gd name="connsiteY31" fmla="*/ 708530 h 763023"/>
              <a:gd name="connsiteX32" fmla="*/ 272469 w 1635037"/>
              <a:gd name="connsiteY32" fmla="*/ 763023 h 763023"/>
              <a:gd name="connsiteX33" fmla="*/ 217975 w 1635037"/>
              <a:gd name="connsiteY33" fmla="*/ 708530 h 763023"/>
              <a:gd name="connsiteX34" fmla="*/ 272469 w 1635037"/>
              <a:gd name="connsiteY34" fmla="*/ 654036 h 763023"/>
              <a:gd name="connsiteX35" fmla="*/ 54494 w 1635037"/>
              <a:gd name="connsiteY35" fmla="*/ 654036 h 763023"/>
              <a:gd name="connsiteX36" fmla="*/ 108988 w 1635037"/>
              <a:gd name="connsiteY36" fmla="*/ 708530 h 763023"/>
              <a:gd name="connsiteX37" fmla="*/ 54494 w 1635037"/>
              <a:gd name="connsiteY37" fmla="*/ 763023 h 763023"/>
              <a:gd name="connsiteX38" fmla="*/ 0 w 1635037"/>
              <a:gd name="connsiteY38" fmla="*/ 708530 h 763023"/>
              <a:gd name="connsiteX39" fmla="*/ 54494 w 1635037"/>
              <a:gd name="connsiteY39" fmla="*/ 654036 h 763023"/>
              <a:gd name="connsiteX40" fmla="*/ 1580543 w 1635037"/>
              <a:gd name="connsiteY40" fmla="*/ 435950 h 763023"/>
              <a:gd name="connsiteX41" fmla="*/ 1635037 w 1635037"/>
              <a:gd name="connsiteY41" fmla="*/ 490444 h 763023"/>
              <a:gd name="connsiteX42" fmla="*/ 1580543 w 1635037"/>
              <a:gd name="connsiteY42" fmla="*/ 544938 h 763023"/>
              <a:gd name="connsiteX43" fmla="*/ 1526048 w 1635037"/>
              <a:gd name="connsiteY43" fmla="*/ 490444 h 763023"/>
              <a:gd name="connsiteX44" fmla="*/ 1580543 w 1635037"/>
              <a:gd name="connsiteY44" fmla="*/ 435950 h 763023"/>
              <a:gd name="connsiteX45" fmla="*/ 1362565 w 1635037"/>
              <a:gd name="connsiteY45" fmla="*/ 435950 h 763023"/>
              <a:gd name="connsiteX46" fmla="*/ 1417059 w 1635037"/>
              <a:gd name="connsiteY46" fmla="*/ 490444 h 763023"/>
              <a:gd name="connsiteX47" fmla="*/ 1362565 w 1635037"/>
              <a:gd name="connsiteY47" fmla="*/ 544938 h 763023"/>
              <a:gd name="connsiteX48" fmla="*/ 1308071 w 1635037"/>
              <a:gd name="connsiteY48" fmla="*/ 490444 h 763023"/>
              <a:gd name="connsiteX49" fmla="*/ 1362565 w 1635037"/>
              <a:gd name="connsiteY49" fmla="*/ 435950 h 763023"/>
              <a:gd name="connsiteX50" fmla="*/ 1144482 w 1635037"/>
              <a:gd name="connsiteY50" fmla="*/ 435950 h 763023"/>
              <a:gd name="connsiteX51" fmla="*/ 1198976 w 1635037"/>
              <a:gd name="connsiteY51" fmla="*/ 490444 h 763023"/>
              <a:gd name="connsiteX52" fmla="*/ 1144482 w 1635037"/>
              <a:gd name="connsiteY52" fmla="*/ 544938 h 763023"/>
              <a:gd name="connsiteX53" fmla="*/ 1089988 w 1635037"/>
              <a:gd name="connsiteY53" fmla="*/ 490444 h 763023"/>
              <a:gd name="connsiteX54" fmla="*/ 1144482 w 1635037"/>
              <a:gd name="connsiteY54" fmla="*/ 435950 h 763023"/>
              <a:gd name="connsiteX55" fmla="*/ 926505 w 1635037"/>
              <a:gd name="connsiteY55" fmla="*/ 435950 h 763023"/>
              <a:gd name="connsiteX56" fmla="*/ 980999 w 1635037"/>
              <a:gd name="connsiteY56" fmla="*/ 490444 h 763023"/>
              <a:gd name="connsiteX57" fmla="*/ 926505 w 1635037"/>
              <a:gd name="connsiteY57" fmla="*/ 544938 h 763023"/>
              <a:gd name="connsiteX58" fmla="*/ 872011 w 1635037"/>
              <a:gd name="connsiteY58" fmla="*/ 490444 h 763023"/>
              <a:gd name="connsiteX59" fmla="*/ 926505 w 1635037"/>
              <a:gd name="connsiteY59" fmla="*/ 435950 h 763023"/>
              <a:gd name="connsiteX60" fmla="*/ 708530 w 1635037"/>
              <a:gd name="connsiteY60" fmla="*/ 435950 h 763023"/>
              <a:gd name="connsiteX61" fmla="*/ 763024 w 1635037"/>
              <a:gd name="connsiteY61" fmla="*/ 490444 h 763023"/>
              <a:gd name="connsiteX62" fmla="*/ 708530 w 1635037"/>
              <a:gd name="connsiteY62" fmla="*/ 544938 h 763023"/>
              <a:gd name="connsiteX63" fmla="*/ 654036 w 1635037"/>
              <a:gd name="connsiteY63" fmla="*/ 490444 h 763023"/>
              <a:gd name="connsiteX64" fmla="*/ 708530 w 1635037"/>
              <a:gd name="connsiteY64" fmla="*/ 435950 h 763023"/>
              <a:gd name="connsiteX65" fmla="*/ 490444 w 1635037"/>
              <a:gd name="connsiteY65" fmla="*/ 435950 h 763023"/>
              <a:gd name="connsiteX66" fmla="*/ 544938 w 1635037"/>
              <a:gd name="connsiteY66" fmla="*/ 490444 h 763023"/>
              <a:gd name="connsiteX67" fmla="*/ 490444 w 1635037"/>
              <a:gd name="connsiteY67" fmla="*/ 544938 h 763023"/>
              <a:gd name="connsiteX68" fmla="*/ 435950 w 1635037"/>
              <a:gd name="connsiteY68" fmla="*/ 490444 h 763023"/>
              <a:gd name="connsiteX69" fmla="*/ 490444 w 1635037"/>
              <a:gd name="connsiteY69" fmla="*/ 435950 h 763023"/>
              <a:gd name="connsiteX70" fmla="*/ 272469 w 1635037"/>
              <a:gd name="connsiteY70" fmla="*/ 435950 h 763023"/>
              <a:gd name="connsiteX71" fmla="*/ 326963 w 1635037"/>
              <a:gd name="connsiteY71" fmla="*/ 490444 h 763023"/>
              <a:gd name="connsiteX72" fmla="*/ 272469 w 1635037"/>
              <a:gd name="connsiteY72" fmla="*/ 544938 h 763023"/>
              <a:gd name="connsiteX73" fmla="*/ 217975 w 1635037"/>
              <a:gd name="connsiteY73" fmla="*/ 490444 h 763023"/>
              <a:gd name="connsiteX74" fmla="*/ 272469 w 1635037"/>
              <a:gd name="connsiteY74" fmla="*/ 435950 h 763023"/>
              <a:gd name="connsiteX75" fmla="*/ 54494 w 1635037"/>
              <a:gd name="connsiteY75" fmla="*/ 435950 h 763023"/>
              <a:gd name="connsiteX76" fmla="*/ 108988 w 1635037"/>
              <a:gd name="connsiteY76" fmla="*/ 490444 h 763023"/>
              <a:gd name="connsiteX77" fmla="*/ 54494 w 1635037"/>
              <a:gd name="connsiteY77" fmla="*/ 544938 h 763023"/>
              <a:gd name="connsiteX78" fmla="*/ 0 w 1635037"/>
              <a:gd name="connsiteY78" fmla="*/ 490444 h 763023"/>
              <a:gd name="connsiteX79" fmla="*/ 54494 w 1635037"/>
              <a:gd name="connsiteY79" fmla="*/ 435950 h 763023"/>
              <a:gd name="connsiteX80" fmla="*/ 1580543 w 1635037"/>
              <a:gd name="connsiteY80" fmla="*/ 217975 h 763023"/>
              <a:gd name="connsiteX81" fmla="*/ 1635037 w 1635037"/>
              <a:gd name="connsiteY81" fmla="*/ 272469 h 763023"/>
              <a:gd name="connsiteX82" fmla="*/ 1580543 w 1635037"/>
              <a:gd name="connsiteY82" fmla="*/ 326962 h 763023"/>
              <a:gd name="connsiteX83" fmla="*/ 1526048 w 1635037"/>
              <a:gd name="connsiteY83" fmla="*/ 272469 h 763023"/>
              <a:gd name="connsiteX84" fmla="*/ 1580543 w 1635037"/>
              <a:gd name="connsiteY84" fmla="*/ 217975 h 763023"/>
              <a:gd name="connsiteX85" fmla="*/ 1362565 w 1635037"/>
              <a:gd name="connsiteY85" fmla="*/ 217975 h 763023"/>
              <a:gd name="connsiteX86" fmla="*/ 1417059 w 1635037"/>
              <a:gd name="connsiteY86" fmla="*/ 272469 h 763023"/>
              <a:gd name="connsiteX87" fmla="*/ 1362565 w 1635037"/>
              <a:gd name="connsiteY87" fmla="*/ 326962 h 763023"/>
              <a:gd name="connsiteX88" fmla="*/ 1308071 w 1635037"/>
              <a:gd name="connsiteY88" fmla="*/ 272469 h 763023"/>
              <a:gd name="connsiteX89" fmla="*/ 1362565 w 1635037"/>
              <a:gd name="connsiteY89" fmla="*/ 217975 h 763023"/>
              <a:gd name="connsiteX90" fmla="*/ 1144482 w 1635037"/>
              <a:gd name="connsiteY90" fmla="*/ 217975 h 763023"/>
              <a:gd name="connsiteX91" fmla="*/ 1198976 w 1635037"/>
              <a:gd name="connsiteY91" fmla="*/ 272469 h 763023"/>
              <a:gd name="connsiteX92" fmla="*/ 1144482 w 1635037"/>
              <a:gd name="connsiteY92" fmla="*/ 326962 h 763023"/>
              <a:gd name="connsiteX93" fmla="*/ 1089988 w 1635037"/>
              <a:gd name="connsiteY93" fmla="*/ 272469 h 763023"/>
              <a:gd name="connsiteX94" fmla="*/ 1144482 w 1635037"/>
              <a:gd name="connsiteY94" fmla="*/ 217975 h 763023"/>
              <a:gd name="connsiteX95" fmla="*/ 926505 w 1635037"/>
              <a:gd name="connsiteY95" fmla="*/ 217975 h 763023"/>
              <a:gd name="connsiteX96" fmla="*/ 980999 w 1635037"/>
              <a:gd name="connsiteY96" fmla="*/ 272469 h 763023"/>
              <a:gd name="connsiteX97" fmla="*/ 926505 w 1635037"/>
              <a:gd name="connsiteY97" fmla="*/ 326962 h 763023"/>
              <a:gd name="connsiteX98" fmla="*/ 872011 w 1635037"/>
              <a:gd name="connsiteY98" fmla="*/ 272469 h 763023"/>
              <a:gd name="connsiteX99" fmla="*/ 926505 w 1635037"/>
              <a:gd name="connsiteY99" fmla="*/ 217975 h 763023"/>
              <a:gd name="connsiteX100" fmla="*/ 708530 w 1635037"/>
              <a:gd name="connsiteY100" fmla="*/ 217975 h 763023"/>
              <a:gd name="connsiteX101" fmla="*/ 763024 w 1635037"/>
              <a:gd name="connsiteY101" fmla="*/ 272469 h 763023"/>
              <a:gd name="connsiteX102" fmla="*/ 708530 w 1635037"/>
              <a:gd name="connsiteY102" fmla="*/ 326962 h 763023"/>
              <a:gd name="connsiteX103" fmla="*/ 654036 w 1635037"/>
              <a:gd name="connsiteY103" fmla="*/ 272469 h 763023"/>
              <a:gd name="connsiteX104" fmla="*/ 708530 w 1635037"/>
              <a:gd name="connsiteY104" fmla="*/ 217975 h 763023"/>
              <a:gd name="connsiteX105" fmla="*/ 490444 w 1635037"/>
              <a:gd name="connsiteY105" fmla="*/ 217975 h 763023"/>
              <a:gd name="connsiteX106" fmla="*/ 544938 w 1635037"/>
              <a:gd name="connsiteY106" fmla="*/ 272469 h 763023"/>
              <a:gd name="connsiteX107" fmla="*/ 490444 w 1635037"/>
              <a:gd name="connsiteY107" fmla="*/ 326962 h 763023"/>
              <a:gd name="connsiteX108" fmla="*/ 435950 w 1635037"/>
              <a:gd name="connsiteY108" fmla="*/ 272469 h 763023"/>
              <a:gd name="connsiteX109" fmla="*/ 490444 w 1635037"/>
              <a:gd name="connsiteY109" fmla="*/ 217975 h 763023"/>
              <a:gd name="connsiteX110" fmla="*/ 272469 w 1635037"/>
              <a:gd name="connsiteY110" fmla="*/ 217975 h 763023"/>
              <a:gd name="connsiteX111" fmla="*/ 326963 w 1635037"/>
              <a:gd name="connsiteY111" fmla="*/ 272469 h 763023"/>
              <a:gd name="connsiteX112" fmla="*/ 272469 w 1635037"/>
              <a:gd name="connsiteY112" fmla="*/ 326962 h 763023"/>
              <a:gd name="connsiteX113" fmla="*/ 217975 w 1635037"/>
              <a:gd name="connsiteY113" fmla="*/ 272469 h 763023"/>
              <a:gd name="connsiteX114" fmla="*/ 272469 w 1635037"/>
              <a:gd name="connsiteY114" fmla="*/ 217975 h 763023"/>
              <a:gd name="connsiteX115" fmla="*/ 54494 w 1635037"/>
              <a:gd name="connsiteY115" fmla="*/ 217975 h 763023"/>
              <a:gd name="connsiteX116" fmla="*/ 108988 w 1635037"/>
              <a:gd name="connsiteY116" fmla="*/ 272469 h 763023"/>
              <a:gd name="connsiteX117" fmla="*/ 54494 w 1635037"/>
              <a:gd name="connsiteY117" fmla="*/ 326962 h 763023"/>
              <a:gd name="connsiteX118" fmla="*/ 0 w 1635037"/>
              <a:gd name="connsiteY118" fmla="*/ 272469 h 763023"/>
              <a:gd name="connsiteX119" fmla="*/ 54494 w 1635037"/>
              <a:gd name="connsiteY119" fmla="*/ 217975 h 763023"/>
              <a:gd name="connsiteX120" fmla="*/ 1580543 w 1635037"/>
              <a:gd name="connsiteY120" fmla="*/ 0 h 763023"/>
              <a:gd name="connsiteX121" fmla="*/ 1635037 w 1635037"/>
              <a:gd name="connsiteY121" fmla="*/ 54494 h 763023"/>
              <a:gd name="connsiteX122" fmla="*/ 1580543 w 1635037"/>
              <a:gd name="connsiteY122" fmla="*/ 108987 h 763023"/>
              <a:gd name="connsiteX123" fmla="*/ 1526048 w 1635037"/>
              <a:gd name="connsiteY123" fmla="*/ 54494 h 763023"/>
              <a:gd name="connsiteX124" fmla="*/ 1580543 w 1635037"/>
              <a:gd name="connsiteY124" fmla="*/ 0 h 763023"/>
              <a:gd name="connsiteX125" fmla="*/ 1362565 w 1635037"/>
              <a:gd name="connsiteY125" fmla="*/ 0 h 763023"/>
              <a:gd name="connsiteX126" fmla="*/ 1417059 w 1635037"/>
              <a:gd name="connsiteY126" fmla="*/ 54494 h 763023"/>
              <a:gd name="connsiteX127" fmla="*/ 1362565 w 1635037"/>
              <a:gd name="connsiteY127" fmla="*/ 108987 h 763023"/>
              <a:gd name="connsiteX128" fmla="*/ 1308071 w 1635037"/>
              <a:gd name="connsiteY128" fmla="*/ 54494 h 763023"/>
              <a:gd name="connsiteX129" fmla="*/ 1362565 w 1635037"/>
              <a:gd name="connsiteY129" fmla="*/ 0 h 763023"/>
              <a:gd name="connsiteX130" fmla="*/ 1144482 w 1635037"/>
              <a:gd name="connsiteY130" fmla="*/ 0 h 763023"/>
              <a:gd name="connsiteX131" fmla="*/ 1198976 w 1635037"/>
              <a:gd name="connsiteY131" fmla="*/ 54494 h 763023"/>
              <a:gd name="connsiteX132" fmla="*/ 1144482 w 1635037"/>
              <a:gd name="connsiteY132" fmla="*/ 108987 h 763023"/>
              <a:gd name="connsiteX133" fmla="*/ 1089988 w 1635037"/>
              <a:gd name="connsiteY133" fmla="*/ 54494 h 763023"/>
              <a:gd name="connsiteX134" fmla="*/ 1144482 w 1635037"/>
              <a:gd name="connsiteY134" fmla="*/ 0 h 763023"/>
              <a:gd name="connsiteX135" fmla="*/ 926505 w 1635037"/>
              <a:gd name="connsiteY135" fmla="*/ 0 h 763023"/>
              <a:gd name="connsiteX136" fmla="*/ 980999 w 1635037"/>
              <a:gd name="connsiteY136" fmla="*/ 54494 h 763023"/>
              <a:gd name="connsiteX137" fmla="*/ 926505 w 1635037"/>
              <a:gd name="connsiteY137" fmla="*/ 108987 h 763023"/>
              <a:gd name="connsiteX138" fmla="*/ 872011 w 1635037"/>
              <a:gd name="connsiteY138" fmla="*/ 54494 h 763023"/>
              <a:gd name="connsiteX139" fmla="*/ 926505 w 1635037"/>
              <a:gd name="connsiteY139" fmla="*/ 0 h 763023"/>
              <a:gd name="connsiteX140" fmla="*/ 708530 w 1635037"/>
              <a:gd name="connsiteY140" fmla="*/ 0 h 763023"/>
              <a:gd name="connsiteX141" fmla="*/ 763024 w 1635037"/>
              <a:gd name="connsiteY141" fmla="*/ 54494 h 763023"/>
              <a:gd name="connsiteX142" fmla="*/ 708530 w 1635037"/>
              <a:gd name="connsiteY142" fmla="*/ 108987 h 763023"/>
              <a:gd name="connsiteX143" fmla="*/ 654036 w 1635037"/>
              <a:gd name="connsiteY143" fmla="*/ 54494 h 763023"/>
              <a:gd name="connsiteX144" fmla="*/ 708530 w 1635037"/>
              <a:gd name="connsiteY144" fmla="*/ 0 h 763023"/>
              <a:gd name="connsiteX145" fmla="*/ 490444 w 1635037"/>
              <a:gd name="connsiteY145" fmla="*/ 0 h 763023"/>
              <a:gd name="connsiteX146" fmla="*/ 544938 w 1635037"/>
              <a:gd name="connsiteY146" fmla="*/ 54494 h 763023"/>
              <a:gd name="connsiteX147" fmla="*/ 490444 w 1635037"/>
              <a:gd name="connsiteY147" fmla="*/ 108987 h 763023"/>
              <a:gd name="connsiteX148" fmla="*/ 435950 w 1635037"/>
              <a:gd name="connsiteY148" fmla="*/ 54494 h 763023"/>
              <a:gd name="connsiteX149" fmla="*/ 490444 w 1635037"/>
              <a:gd name="connsiteY149" fmla="*/ 0 h 763023"/>
              <a:gd name="connsiteX150" fmla="*/ 272469 w 1635037"/>
              <a:gd name="connsiteY150" fmla="*/ 0 h 763023"/>
              <a:gd name="connsiteX151" fmla="*/ 326963 w 1635037"/>
              <a:gd name="connsiteY151" fmla="*/ 54494 h 763023"/>
              <a:gd name="connsiteX152" fmla="*/ 272469 w 1635037"/>
              <a:gd name="connsiteY152" fmla="*/ 108987 h 763023"/>
              <a:gd name="connsiteX153" fmla="*/ 217975 w 1635037"/>
              <a:gd name="connsiteY153" fmla="*/ 54494 h 763023"/>
              <a:gd name="connsiteX154" fmla="*/ 272469 w 1635037"/>
              <a:gd name="connsiteY154" fmla="*/ 0 h 763023"/>
              <a:gd name="connsiteX155" fmla="*/ 54494 w 1635037"/>
              <a:gd name="connsiteY155" fmla="*/ 0 h 763023"/>
              <a:gd name="connsiteX156" fmla="*/ 108988 w 1635037"/>
              <a:gd name="connsiteY156" fmla="*/ 54494 h 763023"/>
              <a:gd name="connsiteX157" fmla="*/ 54494 w 1635037"/>
              <a:gd name="connsiteY157" fmla="*/ 108987 h 763023"/>
              <a:gd name="connsiteX158" fmla="*/ 0 w 1635037"/>
              <a:gd name="connsiteY158" fmla="*/ 54494 h 763023"/>
              <a:gd name="connsiteX159" fmla="*/ 54494 w 1635037"/>
              <a:gd name="connsiteY159" fmla="*/ 0 h 7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635037" h="763023">
                <a:moveTo>
                  <a:pt x="1580543" y="654036"/>
                </a:moveTo>
                <a:cubicBezTo>
                  <a:pt x="1610638" y="654036"/>
                  <a:pt x="1635037" y="678435"/>
                  <a:pt x="1635037" y="708530"/>
                </a:cubicBezTo>
                <a:cubicBezTo>
                  <a:pt x="1635037" y="738626"/>
                  <a:pt x="1610638" y="763023"/>
                  <a:pt x="1580543" y="763023"/>
                </a:cubicBezTo>
                <a:cubicBezTo>
                  <a:pt x="1550447" y="763023"/>
                  <a:pt x="1526048" y="738626"/>
                  <a:pt x="1526048" y="708530"/>
                </a:cubicBezTo>
                <a:cubicBezTo>
                  <a:pt x="1526048" y="678435"/>
                  <a:pt x="1550447" y="654036"/>
                  <a:pt x="1580543" y="654036"/>
                </a:cubicBezTo>
                <a:close/>
                <a:moveTo>
                  <a:pt x="1362565" y="654036"/>
                </a:moveTo>
                <a:cubicBezTo>
                  <a:pt x="1392661" y="654036"/>
                  <a:pt x="1417059" y="678435"/>
                  <a:pt x="1417059" y="708530"/>
                </a:cubicBezTo>
                <a:cubicBezTo>
                  <a:pt x="1417059" y="738626"/>
                  <a:pt x="1392661" y="763023"/>
                  <a:pt x="1362565" y="763023"/>
                </a:cubicBezTo>
                <a:cubicBezTo>
                  <a:pt x="1332469" y="763023"/>
                  <a:pt x="1308071" y="738626"/>
                  <a:pt x="1308071" y="708530"/>
                </a:cubicBezTo>
                <a:cubicBezTo>
                  <a:pt x="1308071" y="678435"/>
                  <a:pt x="1332469" y="654036"/>
                  <a:pt x="1362565" y="654036"/>
                </a:cubicBezTo>
                <a:close/>
                <a:moveTo>
                  <a:pt x="1144482" y="654036"/>
                </a:moveTo>
                <a:cubicBezTo>
                  <a:pt x="1174578" y="654036"/>
                  <a:pt x="1198976" y="678435"/>
                  <a:pt x="1198976" y="708530"/>
                </a:cubicBezTo>
                <a:cubicBezTo>
                  <a:pt x="1198976" y="738626"/>
                  <a:pt x="1174578" y="763023"/>
                  <a:pt x="1144482" y="763023"/>
                </a:cubicBezTo>
                <a:cubicBezTo>
                  <a:pt x="1114386" y="763023"/>
                  <a:pt x="1089988" y="738626"/>
                  <a:pt x="1089988" y="708530"/>
                </a:cubicBezTo>
                <a:cubicBezTo>
                  <a:pt x="1089988" y="678435"/>
                  <a:pt x="1114386" y="654036"/>
                  <a:pt x="1144482" y="654036"/>
                </a:cubicBezTo>
                <a:close/>
                <a:moveTo>
                  <a:pt x="926505" y="654036"/>
                </a:moveTo>
                <a:cubicBezTo>
                  <a:pt x="956601" y="654036"/>
                  <a:pt x="980999" y="678435"/>
                  <a:pt x="980999" y="708530"/>
                </a:cubicBezTo>
                <a:cubicBezTo>
                  <a:pt x="980999" y="738626"/>
                  <a:pt x="956601" y="763023"/>
                  <a:pt x="926505" y="763023"/>
                </a:cubicBezTo>
                <a:cubicBezTo>
                  <a:pt x="896409" y="763023"/>
                  <a:pt x="872011" y="738626"/>
                  <a:pt x="872011" y="708530"/>
                </a:cubicBezTo>
                <a:cubicBezTo>
                  <a:pt x="872011" y="678435"/>
                  <a:pt x="896409" y="654036"/>
                  <a:pt x="926505" y="654036"/>
                </a:cubicBezTo>
                <a:close/>
                <a:moveTo>
                  <a:pt x="708530" y="654036"/>
                </a:moveTo>
                <a:cubicBezTo>
                  <a:pt x="738626" y="654036"/>
                  <a:pt x="763024" y="678435"/>
                  <a:pt x="763024" y="708530"/>
                </a:cubicBezTo>
                <a:cubicBezTo>
                  <a:pt x="763024" y="738626"/>
                  <a:pt x="738626" y="763023"/>
                  <a:pt x="708530" y="763023"/>
                </a:cubicBezTo>
                <a:cubicBezTo>
                  <a:pt x="678434" y="763023"/>
                  <a:pt x="654036" y="738626"/>
                  <a:pt x="654036" y="708530"/>
                </a:cubicBezTo>
                <a:cubicBezTo>
                  <a:pt x="654036" y="678435"/>
                  <a:pt x="678434" y="654036"/>
                  <a:pt x="708530" y="654036"/>
                </a:cubicBezTo>
                <a:close/>
                <a:moveTo>
                  <a:pt x="490444" y="654036"/>
                </a:moveTo>
                <a:cubicBezTo>
                  <a:pt x="520540" y="654036"/>
                  <a:pt x="544938" y="678435"/>
                  <a:pt x="544938" y="708530"/>
                </a:cubicBezTo>
                <a:cubicBezTo>
                  <a:pt x="544938" y="738626"/>
                  <a:pt x="520540" y="763023"/>
                  <a:pt x="490444" y="763023"/>
                </a:cubicBezTo>
                <a:cubicBezTo>
                  <a:pt x="460348" y="763023"/>
                  <a:pt x="435950" y="738626"/>
                  <a:pt x="435950" y="708530"/>
                </a:cubicBezTo>
                <a:cubicBezTo>
                  <a:pt x="435950" y="678435"/>
                  <a:pt x="460348" y="654036"/>
                  <a:pt x="490444" y="654036"/>
                </a:cubicBezTo>
                <a:close/>
                <a:moveTo>
                  <a:pt x="272469" y="654036"/>
                </a:moveTo>
                <a:cubicBezTo>
                  <a:pt x="302565" y="654036"/>
                  <a:pt x="326963" y="678435"/>
                  <a:pt x="326963" y="708530"/>
                </a:cubicBezTo>
                <a:cubicBezTo>
                  <a:pt x="326963" y="738626"/>
                  <a:pt x="302565" y="763023"/>
                  <a:pt x="272469" y="763023"/>
                </a:cubicBezTo>
                <a:cubicBezTo>
                  <a:pt x="242373" y="763023"/>
                  <a:pt x="217975" y="738626"/>
                  <a:pt x="217975" y="708530"/>
                </a:cubicBezTo>
                <a:cubicBezTo>
                  <a:pt x="217975" y="678435"/>
                  <a:pt x="242373" y="654036"/>
                  <a:pt x="272469" y="654036"/>
                </a:cubicBezTo>
                <a:close/>
                <a:moveTo>
                  <a:pt x="54494" y="654036"/>
                </a:moveTo>
                <a:cubicBezTo>
                  <a:pt x="84590" y="654036"/>
                  <a:pt x="108988" y="678435"/>
                  <a:pt x="108988" y="708530"/>
                </a:cubicBezTo>
                <a:cubicBezTo>
                  <a:pt x="108988" y="738626"/>
                  <a:pt x="84590" y="763023"/>
                  <a:pt x="54494" y="763023"/>
                </a:cubicBezTo>
                <a:cubicBezTo>
                  <a:pt x="24398" y="763023"/>
                  <a:pt x="0" y="738626"/>
                  <a:pt x="0" y="708530"/>
                </a:cubicBezTo>
                <a:cubicBezTo>
                  <a:pt x="0" y="678435"/>
                  <a:pt x="24398" y="654036"/>
                  <a:pt x="54494" y="654036"/>
                </a:cubicBezTo>
                <a:close/>
                <a:moveTo>
                  <a:pt x="1580543" y="435950"/>
                </a:moveTo>
                <a:cubicBezTo>
                  <a:pt x="1610638" y="435950"/>
                  <a:pt x="1635037" y="460348"/>
                  <a:pt x="1635037" y="490444"/>
                </a:cubicBezTo>
                <a:cubicBezTo>
                  <a:pt x="1635037" y="520540"/>
                  <a:pt x="1610638" y="544938"/>
                  <a:pt x="1580543" y="544938"/>
                </a:cubicBezTo>
                <a:cubicBezTo>
                  <a:pt x="1550447" y="544938"/>
                  <a:pt x="1526048" y="520540"/>
                  <a:pt x="1526048" y="490444"/>
                </a:cubicBezTo>
                <a:cubicBezTo>
                  <a:pt x="1526048" y="460348"/>
                  <a:pt x="1550447" y="435950"/>
                  <a:pt x="1580543" y="435950"/>
                </a:cubicBezTo>
                <a:close/>
                <a:moveTo>
                  <a:pt x="1362565" y="435950"/>
                </a:moveTo>
                <a:cubicBezTo>
                  <a:pt x="1392661" y="435950"/>
                  <a:pt x="1417059" y="460348"/>
                  <a:pt x="1417059" y="490444"/>
                </a:cubicBezTo>
                <a:cubicBezTo>
                  <a:pt x="1417059" y="520540"/>
                  <a:pt x="1392661" y="544938"/>
                  <a:pt x="1362565" y="544938"/>
                </a:cubicBezTo>
                <a:cubicBezTo>
                  <a:pt x="1332469" y="544938"/>
                  <a:pt x="1308071" y="520540"/>
                  <a:pt x="1308071" y="490444"/>
                </a:cubicBezTo>
                <a:cubicBezTo>
                  <a:pt x="1308071" y="460348"/>
                  <a:pt x="1332469" y="435950"/>
                  <a:pt x="1362565" y="435950"/>
                </a:cubicBezTo>
                <a:close/>
                <a:moveTo>
                  <a:pt x="1144482" y="435950"/>
                </a:moveTo>
                <a:cubicBezTo>
                  <a:pt x="1174578" y="435950"/>
                  <a:pt x="1198976" y="460348"/>
                  <a:pt x="1198976" y="490444"/>
                </a:cubicBezTo>
                <a:cubicBezTo>
                  <a:pt x="1198976" y="520540"/>
                  <a:pt x="1174578" y="544938"/>
                  <a:pt x="1144482" y="544938"/>
                </a:cubicBezTo>
                <a:cubicBezTo>
                  <a:pt x="1114386" y="544938"/>
                  <a:pt x="1089988" y="520540"/>
                  <a:pt x="1089988" y="490444"/>
                </a:cubicBezTo>
                <a:cubicBezTo>
                  <a:pt x="1089988" y="460348"/>
                  <a:pt x="1114386" y="435950"/>
                  <a:pt x="1144482" y="435950"/>
                </a:cubicBezTo>
                <a:close/>
                <a:moveTo>
                  <a:pt x="926505" y="435950"/>
                </a:moveTo>
                <a:cubicBezTo>
                  <a:pt x="956601" y="435950"/>
                  <a:pt x="980999" y="460348"/>
                  <a:pt x="980999" y="490444"/>
                </a:cubicBezTo>
                <a:cubicBezTo>
                  <a:pt x="980999" y="520540"/>
                  <a:pt x="956601" y="544938"/>
                  <a:pt x="926505" y="544938"/>
                </a:cubicBezTo>
                <a:cubicBezTo>
                  <a:pt x="896409" y="544938"/>
                  <a:pt x="872011" y="520540"/>
                  <a:pt x="872011" y="490444"/>
                </a:cubicBezTo>
                <a:cubicBezTo>
                  <a:pt x="872011" y="460348"/>
                  <a:pt x="896409" y="435950"/>
                  <a:pt x="926505" y="435950"/>
                </a:cubicBezTo>
                <a:close/>
                <a:moveTo>
                  <a:pt x="708530" y="435950"/>
                </a:moveTo>
                <a:cubicBezTo>
                  <a:pt x="738626" y="435950"/>
                  <a:pt x="763024" y="460348"/>
                  <a:pt x="763024" y="490444"/>
                </a:cubicBezTo>
                <a:cubicBezTo>
                  <a:pt x="763024" y="520540"/>
                  <a:pt x="738626" y="544938"/>
                  <a:pt x="708530" y="544938"/>
                </a:cubicBezTo>
                <a:cubicBezTo>
                  <a:pt x="678434" y="544938"/>
                  <a:pt x="654036" y="520540"/>
                  <a:pt x="654036" y="490444"/>
                </a:cubicBezTo>
                <a:cubicBezTo>
                  <a:pt x="654036" y="460348"/>
                  <a:pt x="678434" y="435950"/>
                  <a:pt x="708530" y="435950"/>
                </a:cubicBezTo>
                <a:close/>
                <a:moveTo>
                  <a:pt x="490444" y="435950"/>
                </a:moveTo>
                <a:cubicBezTo>
                  <a:pt x="520540" y="435950"/>
                  <a:pt x="544938" y="460348"/>
                  <a:pt x="544938" y="490444"/>
                </a:cubicBezTo>
                <a:cubicBezTo>
                  <a:pt x="544938" y="520540"/>
                  <a:pt x="520540" y="544938"/>
                  <a:pt x="490444" y="544938"/>
                </a:cubicBezTo>
                <a:cubicBezTo>
                  <a:pt x="460348" y="544938"/>
                  <a:pt x="435950" y="520540"/>
                  <a:pt x="435950" y="490444"/>
                </a:cubicBezTo>
                <a:cubicBezTo>
                  <a:pt x="435950" y="460348"/>
                  <a:pt x="460348" y="435950"/>
                  <a:pt x="490444" y="435950"/>
                </a:cubicBezTo>
                <a:close/>
                <a:moveTo>
                  <a:pt x="272469" y="435950"/>
                </a:moveTo>
                <a:cubicBezTo>
                  <a:pt x="302565" y="435950"/>
                  <a:pt x="326963" y="460348"/>
                  <a:pt x="326963" y="490444"/>
                </a:cubicBezTo>
                <a:cubicBezTo>
                  <a:pt x="326963" y="520540"/>
                  <a:pt x="302565" y="544938"/>
                  <a:pt x="272469" y="544938"/>
                </a:cubicBezTo>
                <a:cubicBezTo>
                  <a:pt x="242373" y="544938"/>
                  <a:pt x="217975" y="520540"/>
                  <a:pt x="217975" y="490444"/>
                </a:cubicBezTo>
                <a:cubicBezTo>
                  <a:pt x="217975" y="460348"/>
                  <a:pt x="242373" y="435950"/>
                  <a:pt x="272469" y="435950"/>
                </a:cubicBezTo>
                <a:close/>
                <a:moveTo>
                  <a:pt x="54494" y="435950"/>
                </a:moveTo>
                <a:cubicBezTo>
                  <a:pt x="84590" y="435950"/>
                  <a:pt x="108988" y="460348"/>
                  <a:pt x="108988" y="490444"/>
                </a:cubicBezTo>
                <a:cubicBezTo>
                  <a:pt x="108988" y="520540"/>
                  <a:pt x="84590" y="544938"/>
                  <a:pt x="54494" y="544938"/>
                </a:cubicBezTo>
                <a:cubicBezTo>
                  <a:pt x="24398" y="544938"/>
                  <a:pt x="0" y="520540"/>
                  <a:pt x="0" y="490444"/>
                </a:cubicBezTo>
                <a:cubicBezTo>
                  <a:pt x="0" y="460348"/>
                  <a:pt x="24398" y="435950"/>
                  <a:pt x="54494" y="435950"/>
                </a:cubicBezTo>
                <a:close/>
                <a:moveTo>
                  <a:pt x="1580543" y="217975"/>
                </a:moveTo>
                <a:cubicBezTo>
                  <a:pt x="1610638" y="217975"/>
                  <a:pt x="1635037" y="242373"/>
                  <a:pt x="1635037" y="272469"/>
                </a:cubicBezTo>
                <a:cubicBezTo>
                  <a:pt x="1635037" y="302565"/>
                  <a:pt x="1610638" y="326962"/>
                  <a:pt x="1580543" y="326962"/>
                </a:cubicBezTo>
                <a:cubicBezTo>
                  <a:pt x="1550447" y="326962"/>
                  <a:pt x="1526048" y="302565"/>
                  <a:pt x="1526048" y="272469"/>
                </a:cubicBezTo>
                <a:cubicBezTo>
                  <a:pt x="1526048" y="242373"/>
                  <a:pt x="1550447" y="217975"/>
                  <a:pt x="1580543" y="217975"/>
                </a:cubicBezTo>
                <a:close/>
                <a:moveTo>
                  <a:pt x="1362565" y="217975"/>
                </a:moveTo>
                <a:cubicBezTo>
                  <a:pt x="1392661" y="217975"/>
                  <a:pt x="1417059" y="242373"/>
                  <a:pt x="1417059" y="272469"/>
                </a:cubicBezTo>
                <a:cubicBezTo>
                  <a:pt x="1417059" y="302565"/>
                  <a:pt x="1392661" y="326962"/>
                  <a:pt x="1362565" y="326962"/>
                </a:cubicBezTo>
                <a:cubicBezTo>
                  <a:pt x="1332469" y="326962"/>
                  <a:pt x="1308071" y="302565"/>
                  <a:pt x="1308071" y="272469"/>
                </a:cubicBezTo>
                <a:cubicBezTo>
                  <a:pt x="1308071" y="242373"/>
                  <a:pt x="1332469" y="217975"/>
                  <a:pt x="1362565" y="217975"/>
                </a:cubicBezTo>
                <a:close/>
                <a:moveTo>
                  <a:pt x="1144482" y="217975"/>
                </a:moveTo>
                <a:cubicBezTo>
                  <a:pt x="1174578" y="217975"/>
                  <a:pt x="1198976" y="242373"/>
                  <a:pt x="1198976" y="272469"/>
                </a:cubicBezTo>
                <a:cubicBezTo>
                  <a:pt x="1198976" y="302565"/>
                  <a:pt x="1174578" y="326962"/>
                  <a:pt x="1144482" y="326962"/>
                </a:cubicBezTo>
                <a:cubicBezTo>
                  <a:pt x="1114386" y="326962"/>
                  <a:pt x="1089988" y="302565"/>
                  <a:pt x="1089988" y="272469"/>
                </a:cubicBezTo>
                <a:cubicBezTo>
                  <a:pt x="1089988" y="242373"/>
                  <a:pt x="1114386" y="217975"/>
                  <a:pt x="1144482" y="217975"/>
                </a:cubicBezTo>
                <a:close/>
                <a:moveTo>
                  <a:pt x="926505" y="217975"/>
                </a:moveTo>
                <a:cubicBezTo>
                  <a:pt x="956601" y="217975"/>
                  <a:pt x="980999" y="242373"/>
                  <a:pt x="980999" y="272469"/>
                </a:cubicBezTo>
                <a:cubicBezTo>
                  <a:pt x="980999" y="302565"/>
                  <a:pt x="956601" y="326962"/>
                  <a:pt x="926505" y="326962"/>
                </a:cubicBezTo>
                <a:cubicBezTo>
                  <a:pt x="896409" y="326962"/>
                  <a:pt x="872011" y="302565"/>
                  <a:pt x="872011" y="272469"/>
                </a:cubicBezTo>
                <a:cubicBezTo>
                  <a:pt x="872011" y="242373"/>
                  <a:pt x="896409" y="217975"/>
                  <a:pt x="926505" y="217975"/>
                </a:cubicBezTo>
                <a:close/>
                <a:moveTo>
                  <a:pt x="708530" y="217975"/>
                </a:moveTo>
                <a:cubicBezTo>
                  <a:pt x="738626" y="217975"/>
                  <a:pt x="763024" y="242373"/>
                  <a:pt x="763024" y="272469"/>
                </a:cubicBezTo>
                <a:cubicBezTo>
                  <a:pt x="763024" y="302565"/>
                  <a:pt x="738626" y="326962"/>
                  <a:pt x="708530" y="326962"/>
                </a:cubicBezTo>
                <a:cubicBezTo>
                  <a:pt x="678434" y="326962"/>
                  <a:pt x="654036" y="302565"/>
                  <a:pt x="654036" y="272469"/>
                </a:cubicBezTo>
                <a:cubicBezTo>
                  <a:pt x="654036" y="242373"/>
                  <a:pt x="678434" y="217975"/>
                  <a:pt x="708530" y="217975"/>
                </a:cubicBezTo>
                <a:close/>
                <a:moveTo>
                  <a:pt x="490444" y="217975"/>
                </a:moveTo>
                <a:cubicBezTo>
                  <a:pt x="520540" y="217975"/>
                  <a:pt x="544938" y="242373"/>
                  <a:pt x="544938" y="272469"/>
                </a:cubicBezTo>
                <a:cubicBezTo>
                  <a:pt x="544938" y="302565"/>
                  <a:pt x="520540" y="326962"/>
                  <a:pt x="490444" y="326962"/>
                </a:cubicBezTo>
                <a:cubicBezTo>
                  <a:pt x="460348" y="326962"/>
                  <a:pt x="435950" y="302565"/>
                  <a:pt x="435950" y="272469"/>
                </a:cubicBezTo>
                <a:cubicBezTo>
                  <a:pt x="435950" y="242373"/>
                  <a:pt x="460348" y="217975"/>
                  <a:pt x="490444" y="217975"/>
                </a:cubicBezTo>
                <a:close/>
                <a:moveTo>
                  <a:pt x="272469" y="217975"/>
                </a:moveTo>
                <a:cubicBezTo>
                  <a:pt x="302565" y="217975"/>
                  <a:pt x="326963" y="242373"/>
                  <a:pt x="326963" y="272469"/>
                </a:cubicBezTo>
                <a:cubicBezTo>
                  <a:pt x="326963" y="302565"/>
                  <a:pt x="302565" y="326962"/>
                  <a:pt x="272469" y="326962"/>
                </a:cubicBezTo>
                <a:cubicBezTo>
                  <a:pt x="242373" y="326962"/>
                  <a:pt x="217975" y="302565"/>
                  <a:pt x="217975" y="272469"/>
                </a:cubicBezTo>
                <a:cubicBezTo>
                  <a:pt x="217975" y="242373"/>
                  <a:pt x="242373" y="217975"/>
                  <a:pt x="272469" y="217975"/>
                </a:cubicBezTo>
                <a:close/>
                <a:moveTo>
                  <a:pt x="54494" y="217975"/>
                </a:moveTo>
                <a:cubicBezTo>
                  <a:pt x="84590" y="217975"/>
                  <a:pt x="108988" y="242373"/>
                  <a:pt x="108988" y="272469"/>
                </a:cubicBezTo>
                <a:cubicBezTo>
                  <a:pt x="108988" y="302565"/>
                  <a:pt x="84590" y="326962"/>
                  <a:pt x="54494" y="326962"/>
                </a:cubicBezTo>
                <a:cubicBezTo>
                  <a:pt x="24398" y="326962"/>
                  <a:pt x="0" y="302565"/>
                  <a:pt x="0" y="272469"/>
                </a:cubicBezTo>
                <a:cubicBezTo>
                  <a:pt x="0" y="242373"/>
                  <a:pt x="24398" y="217975"/>
                  <a:pt x="54494" y="217975"/>
                </a:cubicBezTo>
                <a:close/>
                <a:moveTo>
                  <a:pt x="1580543" y="0"/>
                </a:moveTo>
                <a:cubicBezTo>
                  <a:pt x="1610638" y="0"/>
                  <a:pt x="1635037" y="24398"/>
                  <a:pt x="1635037" y="54494"/>
                </a:cubicBezTo>
                <a:cubicBezTo>
                  <a:pt x="1635037" y="84590"/>
                  <a:pt x="1610638" y="108987"/>
                  <a:pt x="1580543" y="108987"/>
                </a:cubicBezTo>
                <a:cubicBezTo>
                  <a:pt x="1550447" y="108987"/>
                  <a:pt x="1526048" y="84590"/>
                  <a:pt x="1526048" y="54494"/>
                </a:cubicBezTo>
                <a:cubicBezTo>
                  <a:pt x="1526048" y="24398"/>
                  <a:pt x="1550447" y="0"/>
                  <a:pt x="1580543" y="0"/>
                </a:cubicBezTo>
                <a:close/>
                <a:moveTo>
                  <a:pt x="1362565" y="0"/>
                </a:moveTo>
                <a:cubicBezTo>
                  <a:pt x="1392661" y="0"/>
                  <a:pt x="1417059" y="24398"/>
                  <a:pt x="1417059" y="54494"/>
                </a:cubicBezTo>
                <a:cubicBezTo>
                  <a:pt x="1417059" y="84590"/>
                  <a:pt x="1392661" y="108987"/>
                  <a:pt x="1362565" y="108987"/>
                </a:cubicBezTo>
                <a:cubicBezTo>
                  <a:pt x="1332469" y="108987"/>
                  <a:pt x="1308071" y="84590"/>
                  <a:pt x="1308071" y="54494"/>
                </a:cubicBezTo>
                <a:cubicBezTo>
                  <a:pt x="1308071" y="24398"/>
                  <a:pt x="1332469" y="0"/>
                  <a:pt x="1362565" y="0"/>
                </a:cubicBezTo>
                <a:close/>
                <a:moveTo>
                  <a:pt x="1144482" y="0"/>
                </a:moveTo>
                <a:cubicBezTo>
                  <a:pt x="1174578" y="0"/>
                  <a:pt x="1198976" y="24398"/>
                  <a:pt x="1198976" y="54494"/>
                </a:cubicBezTo>
                <a:cubicBezTo>
                  <a:pt x="1198976" y="84590"/>
                  <a:pt x="1174578" y="108987"/>
                  <a:pt x="1144482" y="108987"/>
                </a:cubicBezTo>
                <a:cubicBezTo>
                  <a:pt x="1114386" y="108987"/>
                  <a:pt x="1089988" y="84590"/>
                  <a:pt x="1089988" y="54494"/>
                </a:cubicBezTo>
                <a:cubicBezTo>
                  <a:pt x="1089988" y="24398"/>
                  <a:pt x="1114386" y="0"/>
                  <a:pt x="1144482" y="0"/>
                </a:cubicBezTo>
                <a:close/>
                <a:moveTo>
                  <a:pt x="926505" y="0"/>
                </a:moveTo>
                <a:cubicBezTo>
                  <a:pt x="956601" y="0"/>
                  <a:pt x="980999" y="24398"/>
                  <a:pt x="980999" y="54494"/>
                </a:cubicBezTo>
                <a:cubicBezTo>
                  <a:pt x="980999" y="84590"/>
                  <a:pt x="956601" y="108987"/>
                  <a:pt x="926505" y="108987"/>
                </a:cubicBezTo>
                <a:cubicBezTo>
                  <a:pt x="896409" y="108987"/>
                  <a:pt x="872011" y="84590"/>
                  <a:pt x="872011" y="54494"/>
                </a:cubicBezTo>
                <a:cubicBezTo>
                  <a:pt x="872011" y="24398"/>
                  <a:pt x="896409" y="0"/>
                  <a:pt x="926505" y="0"/>
                </a:cubicBezTo>
                <a:close/>
                <a:moveTo>
                  <a:pt x="708530" y="0"/>
                </a:moveTo>
                <a:cubicBezTo>
                  <a:pt x="738626" y="0"/>
                  <a:pt x="763024" y="24398"/>
                  <a:pt x="763024" y="54494"/>
                </a:cubicBezTo>
                <a:cubicBezTo>
                  <a:pt x="763024" y="84590"/>
                  <a:pt x="738626" y="108987"/>
                  <a:pt x="708530" y="108987"/>
                </a:cubicBezTo>
                <a:cubicBezTo>
                  <a:pt x="678434" y="108987"/>
                  <a:pt x="654036" y="84590"/>
                  <a:pt x="654036" y="54494"/>
                </a:cubicBezTo>
                <a:cubicBezTo>
                  <a:pt x="654036" y="24398"/>
                  <a:pt x="678434" y="0"/>
                  <a:pt x="708530" y="0"/>
                </a:cubicBezTo>
                <a:close/>
                <a:moveTo>
                  <a:pt x="490444" y="0"/>
                </a:moveTo>
                <a:cubicBezTo>
                  <a:pt x="520540" y="0"/>
                  <a:pt x="544938" y="24398"/>
                  <a:pt x="544938" y="54494"/>
                </a:cubicBezTo>
                <a:cubicBezTo>
                  <a:pt x="544938" y="84590"/>
                  <a:pt x="520540" y="108987"/>
                  <a:pt x="490444" y="108987"/>
                </a:cubicBezTo>
                <a:cubicBezTo>
                  <a:pt x="460348" y="108987"/>
                  <a:pt x="435950" y="84590"/>
                  <a:pt x="435950" y="54494"/>
                </a:cubicBezTo>
                <a:cubicBezTo>
                  <a:pt x="435950" y="24398"/>
                  <a:pt x="460348" y="0"/>
                  <a:pt x="490444" y="0"/>
                </a:cubicBezTo>
                <a:close/>
                <a:moveTo>
                  <a:pt x="272469" y="0"/>
                </a:moveTo>
                <a:cubicBezTo>
                  <a:pt x="302565" y="0"/>
                  <a:pt x="326963" y="24398"/>
                  <a:pt x="326963" y="54494"/>
                </a:cubicBezTo>
                <a:cubicBezTo>
                  <a:pt x="326963" y="84590"/>
                  <a:pt x="302565" y="108987"/>
                  <a:pt x="272469" y="108987"/>
                </a:cubicBezTo>
                <a:cubicBezTo>
                  <a:pt x="242373" y="108987"/>
                  <a:pt x="217975" y="84590"/>
                  <a:pt x="217975" y="54494"/>
                </a:cubicBezTo>
                <a:cubicBezTo>
                  <a:pt x="217975" y="24398"/>
                  <a:pt x="242373" y="0"/>
                  <a:pt x="272469" y="0"/>
                </a:cubicBezTo>
                <a:close/>
                <a:moveTo>
                  <a:pt x="54494" y="0"/>
                </a:moveTo>
                <a:cubicBezTo>
                  <a:pt x="84590" y="0"/>
                  <a:pt x="108988" y="24398"/>
                  <a:pt x="108988" y="54494"/>
                </a:cubicBezTo>
                <a:cubicBezTo>
                  <a:pt x="108988" y="84590"/>
                  <a:pt x="84590" y="108987"/>
                  <a:pt x="54494" y="108987"/>
                </a:cubicBezTo>
                <a:cubicBezTo>
                  <a:pt x="24398" y="108987"/>
                  <a:pt x="0" y="84590"/>
                  <a:pt x="0" y="54494"/>
                </a:cubicBezTo>
                <a:cubicBezTo>
                  <a:pt x="0" y="24398"/>
                  <a:pt x="24398" y="0"/>
                  <a:pt x="54494" y="0"/>
                </a:cubicBezTo>
                <a:close/>
              </a:path>
            </a:pathLst>
          </a:custGeom>
          <a:solidFill>
            <a:srgbClr val="92D749">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7" name="Title 6">
            <a:extLst>
              <a:ext uri="{FF2B5EF4-FFF2-40B4-BE49-F238E27FC236}">
                <a16:creationId xmlns:a16="http://schemas.microsoft.com/office/drawing/2014/main" id="{C70249E3-E4F7-4FA7-9134-53A44DCE5502}"/>
              </a:ext>
            </a:extLst>
          </p:cNvPr>
          <p:cNvSpPr>
            <a:spLocks noGrp="1"/>
          </p:cNvSpPr>
          <p:nvPr>
            <p:ph type="title"/>
          </p:nvPr>
        </p:nvSpPr>
        <p:spPr>
          <a:xfrm>
            <a:off x="1320799" y="2933009"/>
            <a:ext cx="5791201" cy="1661993"/>
          </a:xfrm>
        </p:spPr>
        <p:txBody>
          <a:bodyPr anchor="b" anchorCtr="0">
            <a:noAutofit/>
          </a:bodyPr>
          <a:lstStyle>
            <a:lvl1pPr>
              <a:defRPr kumimoji="0" lang="en-GB" sz="48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9" name="Text Placeholder 8">
            <a:extLst>
              <a:ext uri="{FF2B5EF4-FFF2-40B4-BE49-F238E27FC236}">
                <a16:creationId xmlns:a16="http://schemas.microsoft.com/office/drawing/2014/main" id="{317208EF-50C7-D16A-6C22-A6CC081981C9}"/>
              </a:ext>
            </a:extLst>
          </p:cNvPr>
          <p:cNvSpPr>
            <a:spLocks noGrp="1"/>
          </p:cNvSpPr>
          <p:nvPr>
            <p:ph type="body" sz="quarter" idx="10"/>
          </p:nvPr>
        </p:nvSpPr>
        <p:spPr>
          <a:xfrm>
            <a:off x="1320799" y="4713231"/>
            <a:ext cx="5791201" cy="861774"/>
          </a:xfrm>
          <a:prstGeom prst="rect">
            <a:avLst/>
          </a:prstGeom>
        </p:spPr>
        <p:txBody>
          <a:bodyPr>
            <a:noAutofit/>
          </a:bodyPr>
          <a:lstStyle>
            <a:lvl1pPr>
              <a:defRPr kumimoji="0" lang="en-GB" sz="2800" b="0" i="0" u="none" strike="noStrike" kern="1200" cap="none" spc="0" normalizeH="0" baseline="0" dirty="0">
                <a:ln>
                  <a:noFill/>
                </a:ln>
                <a:solidFill>
                  <a:srgbClr val="92D749"/>
                </a:solidFill>
                <a:effectLst/>
                <a:uLnTx/>
                <a:uFillTx/>
                <a:latin typeface="Arial" panose="020B0604020202020204"/>
                <a:ea typeface="+mn-ea"/>
                <a:cs typeface="+mn-cs"/>
              </a:defRPr>
            </a:lvl1pPr>
            <a:lvl2pPr>
              <a:defRPr/>
            </a:lvl2pPr>
            <a:lvl3pPr>
              <a:defRPr/>
            </a:lvl3pPr>
            <a:lvl4pPr>
              <a:defRPr/>
            </a:lvl4pPr>
            <a:lvl5pPr>
              <a:defRPr/>
            </a:lvl5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5" name="Free-form: Shape 556">
            <a:extLst>
              <a:ext uri="{FF2B5EF4-FFF2-40B4-BE49-F238E27FC236}">
                <a16:creationId xmlns:a16="http://schemas.microsoft.com/office/drawing/2014/main" id="{DC6779D0-37F0-A935-C7D8-CDB86EF86C63}"/>
              </a:ext>
            </a:extLst>
          </p:cNvPr>
          <p:cNvSpPr/>
          <p:nvPr userDrawn="1"/>
        </p:nvSpPr>
        <p:spPr>
          <a:xfrm>
            <a:off x="1320798" y="1324953"/>
            <a:ext cx="2424337" cy="654595"/>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96350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math text">
    <p:bg>
      <p:bgPr>
        <a:solidFill>
          <a:schemeClr val="accent6"/>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76685D9-DF69-5A0B-C8D6-3C061283A12A}"/>
              </a:ext>
            </a:extLst>
          </p:cNvPr>
          <p:cNvGrpSpPr/>
          <p:nvPr userDrawn="1"/>
        </p:nvGrpSpPr>
        <p:grpSpPr>
          <a:xfrm>
            <a:off x="5472341" y="-2638"/>
            <a:ext cx="3403746" cy="1757754"/>
            <a:chOff x="5886777" y="-2638"/>
            <a:chExt cx="3403746" cy="1757754"/>
          </a:xfrm>
        </p:grpSpPr>
        <p:sp>
          <p:nvSpPr>
            <p:cNvPr id="13" name="Free-form: Shape 623">
              <a:extLst>
                <a:ext uri="{FF2B5EF4-FFF2-40B4-BE49-F238E27FC236}">
                  <a16:creationId xmlns:a16="http://schemas.microsoft.com/office/drawing/2014/main" id="{E90C855E-C5ED-C0AE-83EB-A6E498147CCC}"/>
                </a:ext>
              </a:extLst>
            </p:cNvPr>
            <p:cNvSpPr/>
            <p:nvPr userDrawn="1"/>
          </p:nvSpPr>
          <p:spPr>
            <a:xfrm rot="5400000">
              <a:off x="7600938" y="51911"/>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4" name="Free-form: Shape 215">
              <a:extLst>
                <a:ext uri="{FF2B5EF4-FFF2-40B4-BE49-F238E27FC236}">
                  <a16:creationId xmlns:a16="http://schemas.microsoft.com/office/drawing/2014/main" id="{FCE17F28-E471-6091-7DD0-AE695C076029}"/>
                </a:ext>
              </a:extLst>
            </p:cNvPr>
            <p:cNvSpPr/>
            <p:nvPr userDrawn="1"/>
          </p:nvSpPr>
          <p:spPr>
            <a:xfrm>
              <a:off x="5886777" y="-2638"/>
              <a:ext cx="1744022" cy="1757754"/>
            </a:xfrm>
            <a:custGeom>
              <a:avLst/>
              <a:gdLst>
                <a:gd name="connsiteX0" fmla="*/ 70 w 1108452"/>
                <a:gd name="connsiteY0" fmla="*/ 70 h 1108522"/>
                <a:gd name="connsiteX1" fmla="*/ 0 w 1108452"/>
                <a:gd name="connsiteY1" fmla="*/ 70 h 1108522"/>
                <a:gd name="connsiteX2" fmla="*/ 0 w 1108452"/>
                <a:gd name="connsiteY2" fmla="*/ 554296 h 1108522"/>
                <a:gd name="connsiteX3" fmla="*/ 554226 w 1108452"/>
                <a:gd name="connsiteY3" fmla="*/ 1108522 h 1108522"/>
                <a:gd name="connsiteX4" fmla="*/ 1108453 w 1108452"/>
                <a:gd name="connsiteY4" fmla="*/ 1108522 h 1108522"/>
                <a:gd name="connsiteX5" fmla="*/ 1108453 w 1108452"/>
                <a:gd name="connsiteY5" fmla="*/ 1108383 h 1108522"/>
                <a:gd name="connsiteX6" fmla="*/ 0 w 110845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452" h="1108522">
                  <a:moveTo>
                    <a:pt x="70" y="70"/>
                  </a:moveTo>
                  <a:lnTo>
                    <a:pt x="0" y="70"/>
                  </a:lnTo>
                  <a:lnTo>
                    <a:pt x="0" y="554296"/>
                  </a:lnTo>
                  <a:cubicBezTo>
                    <a:pt x="306127" y="554296"/>
                    <a:pt x="554226" y="802465"/>
                    <a:pt x="554226" y="1108522"/>
                  </a:cubicBezTo>
                  <a:lnTo>
                    <a:pt x="1108453" y="1108522"/>
                  </a:lnTo>
                  <a:lnTo>
                    <a:pt x="1108453" y="1108383"/>
                  </a:lnTo>
                  <a:cubicBezTo>
                    <a:pt x="1108453" y="496269"/>
                    <a:pt x="612184" y="0"/>
                    <a:pt x="0" y="0"/>
                  </a:cubicBezTo>
                  <a:close/>
                </a:path>
              </a:pathLst>
            </a:custGeom>
            <a:solidFill>
              <a:srgbClr val="223454">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sp>
        <p:nvSpPr>
          <p:cNvPr id="15" name="Free-form: Shape 251">
            <a:extLst>
              <a:ext uri="{FF2B5EF4-FFF2-40B4-BE49-F238E27FC236}">
                <a16:creationId xmlns:a16="http://schemas.microsoft.com/office/drawing/2014/main" id="{C92E3D7B-5AB5-EFED-166D-62E330C02FB4}"/>
              </a:ext>
            </a:extLst>
          </p:cNvPr>
          <p:cNvSpPr/>
          <p:nvPr userDrawn="1"/>
        </p:nvSpPr>
        <p:spPr>
          <a:xfrm>
            <a:off x="10447868" y="863774"/>
            <a:ext cx="1744132" cy="1744132"/>
          </a:xfrm>
          <a:custGeom>
            <a:avLst/>
            <a:gdLst>
              <a:gd name="connsiteX0" fmla="*/ 1108522 w 1108522"/>
              <a:gd name="connsiteY0" fmla="*/ 0 h 1108522"/>
              <a:gd name="connsiteX1" fmla="*/ 1108522 w 1108522"/>
              <a:gd name="connsiteY1" fmla="*/ 1108522 h 1108522"/>
              <a:gd name="connsiteX2" fmla="*/ 0 w 1108522"/>
              <a:gd name="connsiteY2" fmla="*/ 1108522 h 1108522"/>
              <a:gd name="connsiteX3" fmla="*/ 0 w 1108522"/>
              <a:gd name="connsiteY3" fmla="*/ 554296 h 1108522"/>
              <a:gd name="connsiteX4" fmla="*/ 554226 w 1108522"/>
              <a:gd name="connsiteY4" fmla="*/ 554296 h 1108522"/>
              <a:gd name="connsiteX5" fmla="*/ 1108453 w 1108522"/>
              <a:gd name="connsiteY5" fmla="*/ 7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522" h="1108522">
                <a:moveTo>
                  <a:pt x="1108522" y="0"/>
                </a:moveTo>
                <a:lnTo>
                  <a:pt x="1108522" y="1108522"/>
                </a:lnTo>
                <a:lnTo>
                  <a:pt x="0" y="1108522"/>
                </a:lnTo>
                <a:lnTo>
                  <a:pt x="0" y="554296"/>
                </a:lnTo>
                <a:lnTo>
                  <a:pt x="554226" y="554296"/>
                </a:lnTo>
                <a:cubicBezTo>
                  <a:pt x="860353" y="554296"/>
                  <a:pt x="1108453" y="306127"/>
                  <a:pt x="1108453" y="70"/>
                </a:cubicBezTo>
                <a:close/>
              </a:path>
            </a:pathLst>
          </a:custGeom>
          <a:solidFill>
            <a:schemeClr val="accent3">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6" name="Free-form: Shape 623">
            <a:extLst>
              <a:ext uri="{FF2B5EF4-FFF2-40B4-BE49-F238E27FC236}">
                <a16:creationId xmlns:a16="http://schemas.microsoft.com/office/drawing/2014/main" id="{4449DF8E-FB0A-925D-47DA-0D96BA8FD1A9}"/>
              </a:ext>
            </a:extLst>
          </p:cNvPr>
          <p:cNvSpPr/>
          <p:nvPr userDrawn="1"/>
        </p:nvSpPr>
        <p:spPr>
          <a:xfrm rot="10800000">
            <a:off x="10447868" y="4185229"/>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7" name="Free-form: Shape 1073">
            <a:extLst>
              <a:ext uri="{FF2B5EF4-FFF2-40B4-BE49-F238E27FC236}">
                <a16:creationId xmlns:a16="http://schemas.microsoft.com/office/drawing/2014/main" id="{16A0169E-9FE6-3662-2244-098F8079F1F2}"/>
              </a:ext>
            </a:extLst>
          </p:cNvPr>
          <p:cNvSpPr/>
          <p:nvPr userDrawn="1"/>
        </p:nvSpPr>
        <p:spPr>
          <a:xfrm rot="2700000">
            <a:off x="8721475" y="2512691"/>
            <a:ext cx="959008" cy="959009"/>
          </a:xfrm>
          <a:custGeom>
            <a:avLst/>
            <a:gdLst>
              <a:gd name="connsiteX0" fmla="*/ 692695 w 831234"/>
              <a:gd name="connsiteY0" fmla="*/ 277078 h 831234"/>
              <a:gd name="connsiteX1" fmla="*/ 554156 w 831234"/>
              <a:gd name="connsiteY1" fmla="*/ 277078 h 831234"/>
              <a:gd name="connsiteX2" fmla="*/ 554156 w 831234"/>
              <a:gd name="connsiteY2" fmla="*/ 138539 h 831234"/>
              <a:gd name="connsiteX3" fmla="*/ 415617 w 831234"/>
              <a:gd name="connsiteY3" fmla="*/ 0 h 831234"/>
              <a:gd name="connsiteX4" fmla="*/ 277078 w 831234"/>
              <a:gd name="connsiteY4" fmla="*/ 138539 h 831234"/>
              <a:gd name="connsiteX5" fmla="*/ 277078 w 831234"/>
              <a:gd name="connsiteY5" fmla="*/ 277078 h 831234"/>
              <a:gd name="connsiteX6" fmla="*/ 138539 w 831234"/>
              <a:gd name="connsiteY6" fmla="*/ 277078 h 831234"/>
              <a:gd name="connsiteX7" fmla="*/ 0 w 831234"/>
              <a:gd name="connsiteY7" fmla="*/ 415617 h 831234"/>
              <a:gd name="connsiteX8" fmla="*/ 0 w 831234"/>
              <a:gd name="connsiteY8" fmla="*/ 415617 h 831234"/>
              <a:gd name="connsiteX9" fmla="*/ 138539 w 831234"/>
              <a:gd name="connsiteY9" fmla="*/ 554157 h 831234"/>
              <a:gd name="connsiteX10" fmla="*/ 277078 w 831234"/>
              <a:gd name="connsiteY10" fmla="*/ 554157 h 831234"/>
              <a:gd name="connsiteX11" fmla="*/ 277078 w 831234"/>
              <a:gd name="connsiteY11" fmla="*/ 692695 h 831234"/>
              <a:gd name="connsiteX12" fmla="*/ 415617 w 831234"/>
              <a:gd name="connsiteY12" fmla="*/ 831235 h 831234"/>
              <a:gd name="connsiteX13" fmla="*/ 554156 w 831234"/>
              <a:gd name="connsiteY13" fmla="*/ 692695 h 831234"/>
              <a:gd name="connsiteX14" fmla="*/ 554156 w 831234"/>
              <a:gd name="connsiteY14" fmla="*/ 554157 h 831234"/>
              <a:gd name="connsiteX15" fmla="*/ 692695 w 831234"/>
              <a:gd name="connsiteY15" fmla="*/ 554157 h 831234"/>
              <a:gd name="connsiteX16" fmla="*/ 831234 w 831234"/>
              <a:gd name="connsiteY16" fmla="*/ 415617 h 831234"/>
              <a:gd name="connsiteX17" fmla="*/ 831234 w 831234"/>
              <a:gd name="connsiteY17" fmla="*/ 415617 h 831234"/>
              <a:gd name="connsiteX18" fmla="*/ 692695 w 831234"/>
              <a:gd name="connsiteY18" fmla="*/ 277078 h 83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1234" h="831234">
                <a:moveTo>
                  <a:pt x="692695" y="277078"/>
                </a:moveTo>
                <a:lnTo>
                  <a:pt x="554156" y="277078"/>
                </a:lnTo>
                <a:lnTo>
                  <a:pt x="554156" y="138539"/>
                </a:lnTo>
                <a:cubicBezTo>
                  <a:pt x="554156" y="62007"/>
                  <a:pt x="492149" y="0"/>
                  <a:pt x="415617" y="0"/>
                </a:cubicBezTo>
                <a:cubicBezTo>
                  <a:pt x="339085" y="0"/>
                  <a:pt x="277078" y="62007"/>
                  <a:pt x="277078" y="138539"/>
                </a:cubicBezTo>
                <a:lnTo>
                  <a:pt x="277078" y="277078"/>
                </a:lnTo>
                <a:lnTo>
                  <a:pt x="138539" y="277078"/>
                </a:lnTo>
                <a:cubicBezTo>
                  <a:pt x="62007" y="277078"/>
                  <a:pt x="0" y="339086"/>
                  <a:pt x="0" y="415617"/>
                </a:cubicBezTo>
                <a:lnTo>
                  <a:pt x="0" y="415617"/>
                </a:lnTo>
                <a:cubicBezTo>
                  <a:pt x="0" y="492149"/>
                  <a:pt x="62007" y="554157"/>
                  <a:pt x="138539" y="554157"/>
                </a:cubicBezTo>
                <a:lnTo>
                  <a:pt x="277078" y="554157"/>
                </a:lnTo>
                <a:lnTo>
                  <a:pt x="277078" y="692695"/>
                </a:lnTo>
                <a:cubicBezTo>
                  <a:pt x="277078" y="769227"/>
                  <a:pt x="339085" y="831235"/>
                  <a:pt x="415617" y="831235"/>
                </a:cubicBezTo>
                <a:cubicBezTo>
                  <a:pt x="492149" y="831235"/>
                  <a:pt x="554156" y="769227"/>
                  <a:pt x="554156" y="692695"/>
                </a:cubicBezTo>
                <a:lnTo>
                  <a:pt x="554156" y="554157"/>
                </a:lnTo>
                <a:lnTo>
                  <a:pt x="692695" y="554157"/>
                </a:lnTo>
                <a:cubicBezTo>
                  <a:pt x="769227" y="554157"/>
                  <a:pt x="831234" y="492149"/>
                  <a:pt x="831234" y="415617"/>
                </a:cubicBezTo>
                <a:lnTo>
                  <a:pt x="831234" y="415617"/>
                </a:lnTo>
                <a:cubicBezTo>
                  <a:pt x="831234" y="339086"/>
                  <a:pt x="769227" y="277078"/>
                  <a:pt x="692695" y="277078"/>
                </a:cubicBezTo>
                <a:close/>
              </a:path>
            </a:pathLst>
          </a:custGeom>
          <a:solidFill>
            <a:srgbClr val="92D749">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 name="Free-form: Shape 213">
            <a:extLst>
              <a:ext uri="{FF2B5EF4-FFF2-40B4-BE49-F238E27FC236}">
                <a16:creationId xmlns:a16="http://schemas.microsoft.com/office/drawing/2014/main" id="{06E6625B-FA0F-9AFE-347C-D867DC3AD9F1}"/>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Shape 220">
            <a:extLst>
              <a:ext uri="{FF2B5EF4-FFF2-40B4-BE49-F238E27FC236}">
                <a16:creationId xmlns:a16="http://schemas.microsoft.com/office/drawing/2014/main" id="{A95ACA95-B71A-DD43-22DD-515E0A42F79B}"/>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213">
            <a:extLst>
              <a:ext uri="{FF2B5EF4-FFF2-40B4-BE49-F238E27FC236}">
                <a16:creationId xmlns:a16="http://schemas.microsoft.com/office/drawing/2014/main" id="{0B0FBED4-249D-399B-D8CE-E50CF3C7A32E}"/>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0" name="Free-form: Shape 214">
            <a:extLst>
              <a:ext uri="{FF2B5EF4-FFF2-40B4-BE49-F238E27FC236}">
                <a16:creationId xmlns:a16="http://schemas.microsoft.com/office/drawing/2014/main" id="{FD4D3C74-A804-738A-13E3-99B624E1AD59}"/>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2" name="Free-form: Shape 220">
            <a:extLst>
              <a:ext uri="{FF2B5EF4-FFF2-40B4-BE49-F238E27FC236}">
                <a16:creationId xmlns:a16="http://schemas.microsoft.com/office/drawing/2014/main" id="{145419EC-9B2E-BB63-1668-099731DD8EF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5" name="Free-form: Shape 525">
            <a:extLst>
              <a:ext uri="{FF2B5EF4-FFF2-40B4-BE49-F238E27FC236}">
                <a16:creationId xmlns:a16="http://schemas.microsoft.com/office/drawing/2014/main" id="{9CE2BE5A-C639-ADD3-501F-10963D218C6C}"/>
              </a:ext>
            </a:extLst>
          </p:cNvPr>
          <p:cNvSpPr/>
          <p:nvPr userDrawn="1"/>
        </p:nvSpPr>
        <p:spPr>
          <a:xfrm rot="5400000" flipV="1">
            <a:off x="253686" y="2079170"/>
            <a:ext cx="1744132" cy="1744132"/>
          </a:xfrm>
          <a:custGeom>
            <a:avLst/>
            <a:gdLst>
              <a:gd name="connsiteX0" fmla="*/ 0 w 1108522"/>
              <a:gd name="connsiteY0" fmla="*/ 0 h 1108522"/>
              <a:gd name="connsiteX1" fmla="*/ 0 w 1108522"/>
              <a:gd name="connsiteY1" fmla="*/ 554296 h 1108522"/>
              <a:gd name="connsiteX2" fmla="*/ 554226 w 1108522"/>
              <a:gd name="connsiteY2" fmla="*/ 1108522 h 1108522"/>
              <a:gd name="connsiteX3" fmla="*/ 1108522 w 1108522"/>
              <a:gd name="connsiteY3" fmla="*/ 554296 h 1108522"/>
              <a:gd name="connsiteX4" fmla="*/ 1108522 w 1108522"/>
              <a:gd name="connsiteY4" fmla="*/ 0 h 1108522"/>
              <a:gd name="connsiteX5" fmla="*/ 554226 w 1108522"/>
              <a:gd name="connsiteY5" fmla="*/ 554296 h 1108522"/>
              <a:gd name="connsiteX6" fmla="*/ 0 w 110852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522">
                <a:moveTo>
                  <a:pt x="0" y="0"/>
                </a:moveTo>
                <a:lnTo>
                  <a:pt x="0" y="554296"/>
                </a:lnTo>
                <a:lnTo>
                  <a:pt x="554226" y="1108522"/>
                </a:lnTo>
                <a:lnTo>
                  <a:pt x="1108522" y="554296"/>
                </a:lnTo>
                <a:lnTo>
                  <a:pt x="1108522" y="0"/>
                </a:lnTo>
                <a:lnTo>
                  <a:pt x="554226" y="554296"/>
                </a:lnTo>
                <a:lnTo>
                  <a:pt x="0" y="0"/>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6" name="Free-form: Shape 622">
            <a:extLst>
              <a:ext uri="{FF2B5EF4-FFF2-40B4-BE49-F238E27FC236}">
                <a16:creationId xmlns:a16="http://schemas.microsoft.com/office/drawing/2014/main" id="{A1C49FE3-2EE4-726E-A0E9-2C7717C02D0F}"/>
              </a:ext>
            </a:extLst>
          </p:cNvPr>
          <p:cNvSpPr/>
          <p:nvPr userDrawn="1"/>
        </p:nvSpPr>
        <p:spPr>
          <a:xfrm>
            <a:off x="253686" y="281470"/>
            <a:ext cx="1456581" cy="679743"/>
          </a:xfrm>
          <a:custGeom>
            <a:avLst/>
            <a:gdLst>
              <a:gd name="connsiteX0" fmla="*/ 1580543 w 1635037"/>
              <a:gd name="connsiteY0" fmla="*/ 654036 h 763023"/>
              <a:gd name="connsiteX1" fmla="*/ 1635037 w 1635037"/>
              <a:gd name="connsiteY1" fmla="*/ 708530 h 763023"/>
              <a:gd name="connsiteX2" fmla="*/ 1580543 w 1635037"/>
              <a:gd name="connsiteY2" fmla="*/ 763023 h 763023"/>
              <a:gd name="connsiteX3" fmla="*/ 1526048 w 1635037"/>
              <a:gd name="connsiteY3" fmla="*/ 708530 h 763023"/>
              <a:gd name="connsiteX4" fmla="*/ 1580543 w 1635037"/>
              <a:gd name="connsiteY4" fmla="*/ 654036 h 763023"/>
              <a:gd name="connsiteX5" fmla="*/ 1362565 w 1635037"/>
              <a:gd name="connsiteY5" fmla="*/ 654036 h 763023"/>
              <a:gd name="connsiteX6" fmla="*/ 1417059 w 1635037"/>
              <a:gd name="connsiteY6" fmla="*/ 708530 h 763023"/>
              <a:gd name="connsiteX7" fmla="*/ 1362565 w 1635037"/>
              <a:gd name="connsiteY7" fmla="*/ 763023 h 763023"/>
              <a:gd name="connsiteX8" fmla="*/ 1308071 w 1635037"/>
              <a:gd name="connsiteY8" fmla="*/ 708530 h 763023"/>
              <a:gd name="connsiteX9" fmla="*/ 1362565 w 1635037"/>
              <a:gd name="connsiteY9" fmla="*/ 654036 h 763023"/>
              <a:gd name="connsiteX10" fmla="*/ 1144482 w 1635037"/>
              <a:gd name="connsiteY10" fmla="*/ 654036 h 763023"/>
              <a:gd name="connsiteX11" fmla="*/ 1198976 w 1635037"/>
              <a:gd name="connsiteY11" fmla="*/ 708530 h 763023"/>
              <a:gd name="connsiteX12" fmla="*/ 1144482 w 1635037"/>
              <a:gd name="connsiteY12" fmla="*/ 763023 h 763023"/>
              <a:gd name="connsiteX13" fmla="*/ 1089988 w 1635037"/>
              <a:gd name="connsiteY13" fmla="*/ 708530 h 763023"/>
              <a:gd name="connsiteX14" fmla="*/ 1144482 w 1635037"/>
              <a:gd name="connsiteY14" fmla="*/ 654036 h 763023"/>
              <a:gd name="connsiteX15" fmla="*/ 926505 w 1635037"/>
              <a:gd name="connsiteY15" fmla="*/ 654036 h 763023"/>
              <a:gd name="connsiteX16" fmla="*/ 980999 w 1635037"/>
              <a:gd name="connsiteY16" fmla="*/ 708530 h 763023"/>
              <a:gd name="connsiteX17" fmla="*/ 926505 w 1635037"/>
              <a:gd name="connsiteY17" fmla="*/ 763023 h 763023"/>
              <a:gd name="connsiteX18" fmla="*/ 872011 w 1635037"/>
              <a:gd name="connsiteY18" fmla="*/ 708530 h 763023"/>
              <a:gd name="connsiteX19" fmla="*/ 926505 w 1635037"/>
              <a:gd name="connsiteY19" fmla="*/ 654036 h 763023"/>
              <a:gd name="connsiteX20" fmla="*/ 708530 w 1635037"/>
              <a:gd name="connsiteY20" fmla="*/ 654036 h 763023"/>
              <a:gd name="connsiteX21" fmla="*/ 763024 w 1635037"/>
              <a:gd name="connsiteY21" fmla="*/ 708530 h 763023"/>
              <a:gd name="connsiteX22" fmla="*/ 708530 w 1635037"/>
              <a:gd name="connsiteY22" fmla="*/ 763023 h 763023"/>
              <a:gd name="connsiteX23" fmla="*/ 654036 w 1635037"/>
              <a:gd name="connsiteY23" fmla="*/ 708530 h 763023"/>
              <a:gd name="connsiteX24" fmla="*/ 708530 w 1635037"/>
              <a:gd name="connsiteY24" fmla="*/ 654036 h 763023"/>
              <a:gd name="connsiteX25" fmla="*/ 490444 w 1635037"/>
              <a:gd name="connsiteY25" fmla="*/ 654036 h 763023"/>
              <a:gd name="connsiteX26" fmla="*/ 544938 w 1635037"/>
              <a:gd name="connsiteY26" fmla="*/ 708530 h 763023"/>
              <a:gd name="connsiteX27" fmla="*/ 490444 w 1635037"/>
              <a:gd name="connsiteY27" fmla="*/ 763023 h 763023"/>
              <a:gd name="connsiteX28" fmla="*/ 435950 w 1635037"/>
              <a:gd name="connsiteY28" fmla="*/ 708530 h 763023"/>
              <a:gd name="connsiteX29" fmla="*/ 490444 w 1635037"/>
              <a:gd name="connsiteY29" fmla="*/ 654036 h 763023"/>
              <a:gd name="connsiteX30" fmla="*/ 272469 w 1635037"/>
              <a:gd name="connsiteY30" fmla="*/ 654036 h 763023"/>
              <a:gd name="connsiteX31" fmla="*/ 326963 w 1635037"/>
              <a:gd name="connsiteY31" fmla="*/ 708530 h 763023"/>
              <a:gd name="connsiteX32" fmla="*/ 272469 w 1635037"/>
              <a:gd name="connsiteY32" fmla="*/ 763023 h 763023"/>
              <a:gd name="connsiteX33" fmla="*/ 217975 w 1635037"/>
              <a:gd name="connsiteY33" fmla="*/ 708530 h 763023"/>
              <a:gd name="connsiteX34" fmla="*/ 272469 w 1635037"/>
              <a:gd name="connsiteY34" fmla="*/ 654036 h 763023"/>
              <a:gd name="connsiteX35" fmla="*/ 54494 w 1635037"/>
              <a:gd name="connsiteY35" fmla="*/ 654036 h 763023"/>
              <a:gd name="connsiteX36" fmla="*/ 108988 w 1635037"/>
              <a:gd name="connsiteY36" fmla="*/ 708530 h 763023"/>
              <a:gd name="connsiteX37" fmla="*/ 54494 w 1635037"/>
              <a:gd name="connsiteY37" fmla="*/ 763023 h 763023"/>
              <a:gd name="connsiteX38" fmla="*/ 0 w 1635037"/>
              <a:gd name="connsiteY38" fmla="*/ 708530 h 763023"/>
              <a:gd name="connsiteX39" fmla="*/ 54494 w 1635037"/>
              <a:gd name="connsiteY39" fmla="*/ 654036 h 763023"/>
              <a:gd name="connsiteX40" fmla="*/ 1580543 w 1635037"/>
              <a:gd name="connsiteY40" fmla="*/ 435950 h 763023"/>
              <a:gd name="connsiteX41" fmla="*/ 1635037 w 1635037"/>
              <a:gd name="connsiteY41" fmla="*/ 490444 h 763023"/>
              <a:gd name="connsiteX42" fmla="*/ 1580543 w 1635037"/>
              <a:gd name="connsiteY42" fmla="*/ 544938 h 763023"/>
              <a:gd name="connsiteX43" fmla="*/ 1526048 w 1635037"/>
              <a:gd name="connsiteY43" fmla="*/ 490444 h 763023"/>
              <a:gd name="connsiteX44" fmla="*/ 1580543 w 1635037"/>
              <a:gd name="connsiteY44" fmla="*/ 435950 h 763023"/>
              <a:gd name="connsiteX45" fmla="*/ 1362565 w 1635037"/>
              <a:gd name="connsiteY45" fmla="*/ 435950 h 763023"/>
              <a:gd name="connsiteX46" fmla="*/ 1417059 w 1635037"/>
              <a:gd name="connsiteY46" fmla="*/ 490444 h 763023"/>
              <a:gd name="connsiteX47" fmla="*/ 1362565 w 1635037"/>
              <a:gd name="connsiteY47" fmla="*/ 544938 h 763023"/>
              <a:gd name="connsiteX48" fmla="*/ 1308071 w 1635037"/>
              <a:gd name="connsiteY48" fmla="*/ 490444 h 763023"/>
              <a:gd name="connsiteX49" fmla="*/ 1362565 w 1635037"/>
              <a:gd name="connsiteY49" fmla="*/ 435950 h 763023"/>
              <a:gd name="connsiteX50" fmla="*/ 1144482 w 1635037"/>
              <a:gd name="connsiteY50" fmla="*/ 435950 h 763023"/>
              <a:gd name="connsiteX51" fmla="*/ 1198976 w 1635037"/>
              <a:gd name="connsiteY51" fmla="*/ 490444 h 763023"/>
              <a:gd name="connsiteX52" fmla="*/ 1144482 w 1635037"/>
              <a:gd name="connsiteY52" fmla="*/ 544938 h 763023"/>
              <a:gd name="connsiteX53" fmla="*/ 1089988 w 1635037"/>
              <a:gd name="connsiteY53" fmla="*/ 490444 h 763023"/>
              <a:gd name="connsiteX54" fmla="*/ 1144482 w 1635037"/>
              <a:gd name="connsiteY54" fmla="*/ 435950 h 763023"/>
              <a:gd name="connsiteX55" fmla="*/ 926505 w 1635037"/>
              <a:gd name="connsiteY55" fmla="*/ 435950 h 763023"/>
              <a:gd name="connsiteX56" fmla="*/ 980999 w 1635037"/>
              <a:gd name="connsiteY56" fmla="*/ 490444 h 763023"/>
              <a:gd name="connsiteX57" fmla="*/ 926505 w 1635037"/>
              <a:gd name="connsiteY57" fmla="*/ 544938 h 763023"/>
              <a:gd name="connsiteX58" fmla="*/ 872011 w 1635037"/>
              <a:gd name="connsiteY58" fmla="*/ 490444 h 763023"/>
              <a:gd name="connsiteX59" fmla="*/ 926505 w 1635037"/>
              <a:gd name="connsiteY59" fmla="*/ 435950 h 763023"/>
              <a:gd name="connsiteX60" fmla="*/ 708530 w 1635037"/>
              <a:gd name="connsiteY60" fmla="*/ 435950 h 763023"/>
              <a:gd name="connsiteX61" fmla="*/ 763024 w 1635037"/>
              <a:gd name="connsiteY61" fmla="*/ 490444 h 763023"/>
              <a:gd name="connsiteX62" fmla="*/ 708530 w 1635037"/>
              <a:gd name="connsiteY62" fmla="*/ 544938 h 763023"/>
              <a:gd name="connsiteX63" fmla="*/ 654036 w 1635037"/>
              <a:gd name="connsiteY63" fmla="*/ 490444 h 763023"/>
              <a:gd name="connsiteX64" fmla="*/ 708530 w 1635037"/>
              <a:gd name="connsiteY64" fmla="*/ 435950 h 763023"/>
              <a:gd name="connsiteX65" fmla="*/ 490444 w 1635037"/>
              <a:gd name="connsiteY65" fmla="*/ 435950 h 763023"/>
              <a:gd name="connsiteX66" fmla="*/ 544938 w 1635037"/>
              <a:gd name="connsiteY66" fmla="*/ 490444 h 763023"/>
              <a:gd name="connsiteX67" fmla="*/ 490444 w 1635037"/>
              <a:gd name="connsiteY67" fmla="*/ 544938 h 763023"/>
              <a:gd name="connsiteX68" fmla="*/ 435950 w 1635037"/>
              <a:gd name="connsiteY68" fmla="*/ 490444 h 763023"/>
              <a:gd name="connsiteX69" fmla="*/ 490444 w 1635037"/>
              <a:gd name="connsiteY69" fmla="*/ 435950 h 763023"/>
              <a:gd name="connsiteX70" fmla="*/ 272469 w 1635037"/>
              <a:gd name="connsiteY70" fmla="*/ 435950 h 763023"/>
              <a:gd name="connsiteX71" fmla="*/ 326963 w 1635037"/>
              <a:gd name="connsiteY71" fmla="*/ 490444 h 763023"/>
              <a:gd name="connsiteX72" fmla="*/ 272469 w 1635037"/>
              <a:gd name="connsiteY72" fmla="*/ 544938 h 763023"/>
              <a:gd name="connsiteX73" fmla="*/ 217975 w 1635037"/>
              <a:gd name="connsiteY73" fmla="*/ 490444 h 763023"/>
              <a:gd name="connsiteX74" fmla="*/ 272469 w 1635037"/>
              <a:gd name="connsiteY74" fmla="*/ 435950 h 763023"/>
              <a:gd name="connsiteX75" fmla="*/ 54494 w 1635037"/>
              <a:gd name="connsiteY75" fmla="*/ 435950 h 763023"/>
              <a:gd name="connsiteX76" fmla="*/ 108988 w 1635037"/>
              <a:gd name="connsiteY76" fmla="*/ 490444 h 763023"/>
              <a:gd name="connsiteX77" fmla="*/ 54494 w 1635037"/>
              <a:gd name="connsiteY77" fmla="*/ 544938 h 763023"/>
              <a:gd name="connsiteX78" fmla="*/ 0 w 1635037"/>
              <a:gd name="connsiteY78" fmla="*/ 490444 h 763023"/>
              <a:gd name="connsiteX79" fmla="*/ 54494 w 1635037"/>
              <a:gd name="connsiteY79" fmla="*/ 435950 h 763023"/>
              <a:gd name="connsiteX80" fmla="*/ 1580543 w 1635037"/>
              <a:gd name="connsiteY80" fmla="*/ 217975 h 763023"/>
              <a:gd name="connsiteX81" fmla="*/ 1635037 w 1635037"/>
              <a:gd name="connsiteY81" fmla="*/ 272469 h 763023"/>
              <a:gd name="connsiteX82" fmla="*/ 1580543 w 1635037"/>
              <a:gd name="connsiteY82" fmla="*/ 326962 h 763023"/>
              <a:gd name="connsiteX83" fmla="*/ 1526048 w 1635037"/>
              <a:gd name="connsiteY83" fmla="*/ 272469 h 763023"/>
              <a:gd name="connsiteX84" fmla="*/ 1580543 w 1635037"/>
              <a:gd name="connsiteY84" fmla="*/ 217975 h 763023"/>
              <a:gd name="connsiteX85" fmla="*/ 1362565 w 1635037"/>
              <a:gd name="connsiteY85" fmla="*/ 217975 h 763023"/>
              <a:gd name="connsiteX86" fmla="*/ 1417059 w 1635037"/>
              <a:gd name="connsiteY86" fmla="*/ 272469 h 763023"/>
              <a:gd name="connsiteX87" fmla="*/ 1362565 w 1635037"/>
              <a:gd name="connsiteY87" fmla="*/ 326962 h 763023"/>
              <a:gd name="connsiteX88" fmla="*/ 1308071 w 1635037"/>
              <a:gd name="connsiteY88" fmla="*/ 272469 h 763023"/>
              <a:gd name="connsiteX89" fmla="*/ 1362565 w 1635037"/>
              <a:gd name="connsiteY89" fmla="*/ 217975 h 763023"/>
              <a:gd name="connsiteX90" fmla="*/ 1144482 w 1635037"/>
              <a:gd name="connsiteY90" fmla="*/ 217975 h 763023"/>
              <a:gd name="connsiteX91" fmla="*/ 1198976 w 1635037"/>
              <a:gd name="connsiteY91" fmla="*/ 272469 h 763023"/>
              <a:gd name="connsiteX92" fmla="*/ 1144482 w 1635037"/>
              <a:gd name="connsiteY92" fmla="*/ 326962 h 763023"/>
              <a:gd name="connsiteX93" fmla="*/ 1089988 w 1635037"/>
              <a:gd name="connsiteY93" fmla="*/ 272469 h 763023"/>
              <a:gd name="connsiteX94" fmla="*/ 1144482 w 1635037"/>
              <a:gd name="connsiteY94" fmla="*/ 217975 h 763023"/>
              <a:gd name="connsiteX95" fmla="*/ 926505 w 1635037"/>
              <a:gd name="connsiteY95" fmla="*/ 217975 h 763023"/>
              <a:gd name="connsiteX96" fmla="*/ 980999 w 1635037"/>
              <a:gd name="connsiteY96" fmla="*/ 272469 h 763023"/>
              <a:gd name="connsiteX97" fmla="*/ 926505 w 1635037"/>
              <a:gd name="connsiteY97" fmla="*/ 326962 h 763023"/>
              <a:gd name="connsiteX98" fmla="*/ 872011 w 1635037"/>
              <a:gd name="connsiteY98" fmla="*/ 272469 h 763023"/>
              <a:gd name="connsiteX99" fmla="*/ 926505 w 1635037"/>
              <a:gd name="connsiteY99" fmla="*/ 217975 h 763023"/>
              <a:gd name="connsiteX100" fmla="*/ 708530 w 1635037"/>
              <a:gd name="connsiteY100" fmla="*/ 217975 h 763023"/>
              <a:gd name="connsiteX101" fmla="*/ 763024 w 1635037"/>
              <a:gd name="connsiteY101" fmla="*/ 272469 h 763023"/>
              <a:gd name="connsiteX102" fmla="*/ 708530 w 1635037"/>
              <a:gd name="connsiteY102" fmla="*/ 326962 h 763023"/>
              <a:gd name="connsiteX103" fmla="*/ 654036 w 1635037"/>
              <a:gd name="connsiteY103" fmla="*/ 272469 h 763023"/>
              <a:gd name="connsiteX104" fmla="*/ 708530 w 1635037"/>
              <a:gd name="connsiteY104" fmla="*/ 217975 h 763023"/>
              <a:gd name="connsiteX105" fmla="*/ 490444 w 1635037"/>
              <a:gd name="connsiteY105" fmla="*/ 217975 h 763023"/>
              <a:gd name="connsiteX106" fmla="*/ 544938 w 1635037"/>
              <a:gd name="connsiteY106" fmla="*/ 272469 h 763023"/>
              <a:gd name="connsiteX107" fmla="*/ 490444 w 1635037"/>
              <a:gd name="connsiteY107" fmla="*/ 326962 h 763023"/>
              <a:gd name="connsiteX108" fmla="*/ 435950 w 1635037"/>
              <a:gd name="connsiteY108" fmla="*/ 272469 h 763023"/>
              <a:gd name="connsiteX109" fmla="*/ 490444 w 1635037"/>
              <a:gd name="connsiteY109" fmla="*/ 217975 h 763023"/>
              <a:gd name="connsiteX110" fmla="*/ 272469 w 1635037"/>
              <a:gd name="connsiteY110" fmla="*/ 217975 h 763023"/>
              <a:gd name="connsiteX111" fmla="*/ 326963 w 1635037"/>
              <a:gd name="connsiteY111" fmla="*/ 272469 h 763023"/>
              <a:gd name="connsiteX112" fmla="*/ 272469 w 1635037"/>
              <a:gd name="connsiteY112" fmla="*/ 326962 h 763023"/>
              <a:gd name="connsiteX113" fmla="*/ 217975 w 1635037"/>
              <a:gd name="connsiteY113" fmla="*/ 272469 h 763023"/>
              <a:gd name="connsiteX114" fmla="*/ 272469 w 1635037"/>
              <a:gd name="connsiteY114" fmla="*/ 217975 h 763023"/>
              <a:gd name="connsiteX115" fmla="*/ 54494 w 1635037"/>
              <a:gd name="connsiteY115" fmla="*/ 217975 h 763023"/>
              <a:gd name="connsiteX116" fmla="*/ 108988 w 1635037"/>
              <a:gd name="connsiteY116" fmla="*/ 272469 h 763023"/>
              <a:gd name="connsiteX117" fmla="*/ 54494 w 1635037"/>
              <a:gd name="connsiteY117" fmla="*/ 326962 h 763023"/>
              <a:gd name="connsiteX118" fmla="*/ 0 w 1635037"/>
              <a:gd name="connsiteY118" fmla="*/ 272469 h 763023"/>
              <a:gd name="connsiteX119" fmla="*/ 54494 w 1635037"/>
              <a:gd name="connsiteY119" fmla="*/ 217975 h 763023"/>
              <a:gd name="connsiteX120" fmla="*/ 1580543 w 1635037"/>
              <a:gd name="connsiteY120" fmla="*/ 0 h 763023"/>
              <a:gd name="connsiteX121" fmla="*/ 1635037 w 1635037"/>
              <a:gd name="connsiteY121" fmla="*/ 54494 h 763023"/>
              <a:gd name="connsiteX122" fmla="*/ 1580543 w 1635037"/>
              <a:gd name="connsiteY122" fmla="*/ 108987 h 763023"/>
              <a:gd name="connsiteX123" fmla="*/ 1526048 w 1635037"/>
              <a:gd name="connsiteY123" fmla="*/ 54494 h 763023"/>
              <a:gd name="connsiteX124" fmla="*/ 1580543 w 1635037"/>
              <a:gd name="connsiteY124" fmla="*/ 0 h 763023"/>
              <a:gd name="connsiteX125" fmla="*/ 1362565 w 1635037"/>
              <a:gd name="connsiteY125" fmla="*/ 0 h 763023"/>
              <a:gd name="connsiteX126" fmla="*/ 1417059 w 1635037"/>
              <a:gd name="connsiteY126" fmla="*/ 54494 h 763023"/>
              <a:gd name="connsiteX127" fmla="*/ 1362565 w 1635037"/>
              <a:gd name="connsiteY127" fmla="*/ 108987 h 763023"/>
              <a:gd name="connsiteX128" fmla="*/ 1308071 w 1635037"/>
              <a:gd name="connsiteY128" fmla="*/ 54494 h 763023"/>
              <a:gd name="connsiteX129" fmla="*/ 1362565 w 1635037"/>
              <a:gd name="connsiteY129" fmla="*/ 0 h 763023"/>
              <a:gd name="connsiteX130" fmla="*/ 1144482 w 1635037"/>
              <a:gd name="connsiteY130" fmla="*/ 0 h 763023"/>
              <a:gd name="connsiteX131" fmla="*/ 1198976 w 1635037"/>
              <a:gd name="connsiteY131" fmla="*/ 54494 h 763023"/>
              <a:gd name="connsiteX132" fmla="*/ 1144482 w 1635037"/>
              <a:gd name="connsiteY132" fmla="*/ 108987 h 763023"/>
              <a:gd name="connsiteX133" fmla="*/ 1089988 w 1635037"/>
              <a:gd name="connsiteY133" fmla="*/ 54494 h 763023"/>
              <a:gd name="connsiteX134" fmla="*/ 1144482 w 1635037"/>
              <a:gd name="connsiteY134" fmla="*/ 0 h 763023"/>
              <a:gd name="connsiteX135" fmla="*/ 926505 w 1635037"/>
              <a:gd name="connsiteY135" fmla="*/ 0 h 763023"/>
              <a:gd name="connsiteX136" fmla="*/ 980999 w 1635037"/>
              <a:gd name="connsiteY136" fmla="*/ 54494 h 763023"/>
              <a:gd name="connsiteX137" fmla="*/ 926505 w 1635037"/>
              <a:gd name="connsiteY137" fmla="*/ 108987 h 763023"/>
              <a:gd name="connsiteX138" fmla="*/ 872011 w 1635037"/>
              <a:gd name="connsiteY138" fmla="*/ 54494 h 763023"/>
              <a:gd name="connsiteX139" fmla="*/ 926505 w 1635037"/>
              <a:gd name="connsiteY139" fmla="*/ 0 h 763023"/>
              <a:gd name="connsiteX140" fmla="*/ 708530 w 1635037"/>
              <a:gd name="connsiteY140" fmla="*/ 0 h 763023"/>
              <a:gd name="connsiteX141" fmla="*/ 763024 w 1635037"/>
              <a:gd name="connsiteY141" fmla="*/ 54494 h 763023"/>
              <a:gd name="connsiteX142" fmla="*/ 708530 w 1635037"/>
              <a:gd name="connsiteY142" fmla="*/ 108987 h 763023"/>
              <a:gd name="connsiteX143" fmla="*/ 654036 w 1635037"/>
              <a:gd name="connsiteY143" fmla="*/ 54494 h 763023"/>
              <a:gd name="connsiteX144" fmla="*/ 708530 w 1635037"/>
              <a:gd name="connsiteY144" fmla="*/ 0 h 763023"/>
              <a:gd name="connsiteX145" fmla="*/ 490444 w 1635037"/>
              <a:gd name="connsiteY145" fmla="*/ 0 h 763023"/>
              <a:gd name="connsiteX146" fmla="*/ 544938 w 1635037"/>
              <a:gd name="connsiteY146" fmla="*/ 54494 h 763023"/>
              <a:gd name="connsiteX147" fmla="*/ 490444 w 1635037"/>
              <a:gd name="connsiteY147" fmla="*/ 108987 h 763023"/>
              <a:gd name="connsiteX148" fmla="*/ 435950 w 1635037"/>
              <a:gd name="connsiteY148" fmla="*/ 54494 h 763023"/>
              <a:gd name="connsiteX149" fmla="*/ 490444 w 1635037"/>
              <a:gd name="connsiteY149" fmla="*/ 0 h 763023"/>
              <a:gd name="connsiteX150" fmla="*/ 272469 w 1635037"/>
              <a:gd name="connsiteY150" fmla="*/ 0 h 763023"/>
              <a:gd name="connsiteX151" fmla="*/ 326963 w 1635037"/>
              <a:gd name="connsiteY151" fmla="*/ 54494 h 763023"/>
              <a:gd name="connsiteX152" fmla="*/ 272469 w 1635037"/>
              <a:gd name="connsiteY152" fmla="*/ 108987 h 763023"/>
              <a:gd name="connsiteX153" fmla="*/ 217975 w 1635037"/>
              <a:gd name="connsiteY153" fmla="*/ 54494 h 763023"/>
              <a:gd name="connsiteX154" fmla="*/ 272469 w 1635037"/>
              <a:gd name="connsiteY154" fmla="*/ 0 h 763023"/>
              <a:gd name="connsiteX155" fmla="*/ 54494 w 1635037"/>
              <a:gd name="connsiteY155" fmla="*/ 0 h 763023"/>
              <a:gd name="connsiteX156" fmla="*/ 108988 w 1635037"/>
              <a:gd name="connsiteY156" fmla="*/ 54494 h 763023"/>
              <a:gd name="connsiteX157" fmla="*/ 54494 w 1635037"/>
              <a:gd name="connsiteY157" fmla="*/ 108987 h 763023"/>
              <a:gd name="connsiteX158" fmla="*/ 0 w 1635037"/>
              <a:gd name="connsiteY158" fmla="*/ 54494 h 763023"/>
              <a:gd name="connsiteX159" fmla="*/ 54494 w 1635037"/>
              <a:gd name="connsiteY159" fmla="*/ 0 h 7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635037" h="763023">
                <a:moveTo>
                  <a:pt x="1580543" y="654036"/>
                </a:moveTo>
                <a:cubicBezTo>
                  <a:pt x="1610638" y="654036"/>
                  <a:pt x="1635037" y="678435"/>
                  <a:pt x="1635037" y="708530"/>
                </a:cubicBezTo>
                <a:cubicBezTo>
                  <a:pt x="1635037" y="738626"/>
                  <a:pt x="1610638" y="763023"/>
                  <a:pt x="1580543" y="763023"/>
                </a:cubicBezTo>
                <a:cubicBezTo>
                  <a:pt x="1550447" y="763023"/>
                  <a:pt x="1526048" y="738626"/>
                  <a:pt x="1526048" y="708530"/>
                </a:cubicBezTo>
                <a:cubicBezTo>
                  <a:pt x="1526048" y="678435"/>
                  <a:pt x="1550447" y="654036"/>
                  <a:pt x="1580543" y="654036"/>
                </a:cubicBezTo>
                <a:close/>
                <a:moveTo>
                  <a:pt x="1362565" y="654036"/>
                </a:moveTo>
                <a:cubicBezTo>
                  <a:pt x="1392661" y="654036"/>
                  <a:pt x="1417059" y="678435"/>
                  <a:pt x="1417059" y="708530"/>
                </a:cubicBezTo>
                <a:cubicBezTo>
                  <a:pt x="1417059" y="738626"/>
                  <a:pt x="1392661" y="763023"/>
                  <a:pt x="1362565" y="763023"/>
                </a:cubicBezTo>
                <a:cubicBezTo>
                  <a:pt x="1332469" y="763023"/>
                  <a:pt x="1308071" y="738626"/>
                  <a:pt x="1308071" y="708530"/>
                </a:cubicBezTo>
                <a:cubicBezTo>
                  <a:pt x="1308071" y="678435"/>
                  <a:pt x="1332469" y="654036"/>
                  <a:pt x="1362565" y="654036"/>
                </a:cubicBezTo>
                <a:close/>
                <a:moveTo>
                  <a:pt x="1144482" y="654036"/>
                </a:moveTo>
                <a:cubicBezTo>
                  <a:pt x="1174578" y="654036"/>
                  <a:pt x="1198976" y="678435"/>
                  <a:pt x="1198976" y="708530"/>
                </a:cubicBezTo>
                <a:cubicBezTo>
                  <a:pt x="1198976" y="738626"/>
                  <a:pt x="1174578" y="763023"/>
                  <a:pt x="1144482" y="763023"/>
                </a:cubicBezTo>
                <a:cubicBezTo>
                  <a:pt x="1114386" y="763023"/>
                  <a:pt x="1089988" y="738626"/>
                  <a:pt x="1089988" y="708530"/>
                </a:cubicBezTo>
                <a:cubicBezTo>
                  <a:pt x="1089988" y="678435"/>
                  <a:pt x="1114386" y="654036"/>
                  <a:pt x="1144482" y="654036"/>
                </a:cubicBezTo>
                <a:close/>
                <a:moveTo>
                  <a:pt x="926505" y="654036"/>
                </a:moveTo>
                <a:cubicBezTo>
                  <a:pt x="956601" y="654036"/>
                  <a:pt x="980999" y="678435"/>
                  <a:pt x="980999" y="708530"/>
                </a:cubicBezTo>
                <a:cubicBezTo>
                  <a:pt x="980999" y="738626"/>
                  <a:pt x="956601" y="763023"/>
                  <a:pt x="926505" y="763023"/>
                </a:cubicBezTo>
                <a:cubicBezTo>
                  <a:pt x="896409" y="763023"/>
                  <a:pt x="872011" y="738626"/>
                  <a:pt x="872011" y="708530"/>
                </a:cubicBezTo>
                <a:cubicBezTo>
                  <a:pt x="872011" y="678435"/>
                  <a:pt x="896409" y="654036"/>
                  <a:pt x="926505" y="654036"/>
                </a:cubicBezTo>
                <a:close/>
                <a:moveTo>
                  <a:pt x="708530" y="654036"/>
                </a:moveTo>
                <a:cubicBezTo>
                  <a:pt x="738626" y="654036"/>
                  <a:pt x="763024" y="678435"/>
                  <a:pt x="763024" y="708530"/>
                </a:cubicBezTo>
                <a:cubicBezTo>
                  <a:pt x="763024" y="738626"/>
                  <a:pt x="738626" y="763023"/>
                  <a:pt x="708530" y="763023"/>
                </a:cubicBezTo>
                <a:cubicBezTo>
                  <a:pt x="678434" y="763023"/>
                  <a:pt x="654036" y="738626"/>
                  <a:pt x="654036" y="708530"/>
                </a:cubicBezTo>
                <a:cubicBezTo>
                  <a:pt x="654036" y="678435"/>
                  <a:pt x="678434" y="654036"/>
                  <a:pt x="708530" y="654036"/>
                </a:cubicBezTo>
                <a:close/>
                <a:moveTo>
                  <a:pt x="490444" y="654036"/>
                </a:moveTo>
                <a:cubicBezTo>
                  <a:pt x="520540" y="654036"/>
                  <a:pt x="544938" y="678435"/>
                  <a:pt x="544938" y="708530"/>
                </a:cubicBezTo>
                <a:cubicBezTo>
                  <a:pt x="544938" y="738626"/>
                  <a:pt x="520540" y="763023"/>
                  <a:pt x="490444" y="763023"/>
                </a:cubicBezTo>
                <a:cubicBezTo>
                  <a:pt x="460348" y="763023"/>
                  <a:pt x="435950" y="738626"/>
                  <a:pt x="435950" y="708530"/>
                </a:cubicBezTo>
                <a:cubicBezTo>
                  <a:pt x="435950" y="678435"/>
                  <a:pt x="460348" y="654036"/>
                  <a:pt x="490444" y="654036"/>
                </a:cubicBezTo>
                <a:close/>
                <a:moveTo>
                  <a:pt x="272469" y="654036"/>
                </a:moveTo>
                <a:cubicBezTo>
                  <a:pt x="302565" y="654036"/>
                  <a:pt x="326963" y="678435"/>
                  <a:pt x="326963" y="708530"/>
                </a:cubicBezTo>
                <a:cubicBezTo>
                  <a:pt x="326963" y="738626"/>
                  <a:pt x="302565" y="763023"/>
                  <a:pt x="272469" y="763023"/>
                </a:cubicBezTo>
                <a:cubicBezTo>
                  <a:pt x="242373" y="763023"/>
                  <a:pt x="217975" y="738626"/>
                  <a:pt x="217975" y="708530"/>
                </a:cubicBezTo>
                <a:cubicBezTo>
                  <a:pt x="217975" y="678435"/>
                  <a:pt x="242373" y="654036"/>
                  <a:pt x="272469" y="654036"/>
                </a:cubicBezTo>
                <a:close/>
                <a:moveTo>
                  <a:pt x="54494" y="654036"/>
                </a:moveTo>
                <a:cubicBezTo>
                  <a:pt x="84590" y="654036"/>
                  <a:pt x="108988" y="678435"/>
                  <a:pt x="108988" y="708530"/>
                </a:cubicBezTo>
                <a:cubicBezTo>
                  <a:pt x="108988" y="738626"/>
                  <a:pt x="84590" y="763023"/>
                  <a:pt x="54494" y="763023"/>
                </a:cubicBezTo>
                <a:cubicBezTo>
                  <a:pt x="24398" y="763023"/>
                  <a:pt x="0" y="738626"/>
                  <a:pt x="0" y="708530"/>
                </a:cubicBezTo>
                <a:cubicBezTo>
                  <a:pt x="0" y="678435"/>
                  <a:pt x="24398" y="654036"/>
                  <a:pt x="54494" y="654036"/>
                </a:cubicBezTo>
                <a:close/>
                <a:moveTo>
                  <a:pt x="1580543" y="435950"/>
                </a:moveTo>
                <a:cubicBezTo>
                  <a:pt x="1610638" y="435950"/>
                  <a:pt x="1635037" y="460348"/>
                  <a:pt x="1635037" y="490444"/>
                </a:cubicBezTo>
                <a:cubicBezTo>
                  <a:pt x="1635037" y="520540"/>
                  <a:pt x="1610638" y="544938"/>
                  <a:pt x="1580543" y="544938"/>
                </a:cubicBezTo>
                <a:cubicBezTo>
                  <a:pt x="1550447" y="544938"/>
                  <a:pt x="1526048" y="520540"/>
                  <a:pt x="1526048" y="490444"/>
                </a:cubicBezTo>
                <a:cubicBezTo>
                  <a:pt x="1526048" y="460348"/>
                  <a:pt x="1550447" y="435950"/>
                  <a:pt x="1580543" y="435950"/>
                </a:cubicBezTo>
                <a:close/>
                <a:moveTo>
                  <a:pt x="1362565" y="435950"/>
                </a:moveTo>
                <a:cubicBezTo>
                  <a:pt x="1392661" y="435950"/>
                  <a:pt x="1417059" y="460348"/>
                  <a:pt x="1417059" y="490444"/>
                </a:cubicBezTo>
                <a:cubicBezTo>
                  <a:pt x="1417059" y="520540"/>
                  <a:pt x="1392661" y="544938"/>
                  <a:pt x="1362565" y="544938"/>
                </a:cubicBezTo>
                <a:cubicBezTo>
                  <a:pt x="1332469" y="544938"/>
                  <a:pt x="1308071" y="520540"/>
                  <a:pt x="1308071" y="490444"/>
                </a:cubicBezTo>
                <a:cubicBezTo>
                  <a:pt x="1308071" y="460348"/>
                  <a:pt x="1332469" y="435950"/>
                  <a:pt x="1362565" y="435950"/>
                </a:cubicBezTo>
                <a:close/>
                <a:moveTo>
                  <a:pt x="1144482" y="435950"/>
                </a:moveTo>
                <a:cubicBezTo>
                  <a:pt x="1174578" y="435950"/>
                  <a:pt x="1198976" y="460348"/>
                  <a:pt x="1198976" y="490444"/>
                </a:cubicBezTo>
                <a:cubicBezTo>
                  <a:pt x="1198976" y="520540"/>
                  <a:pt x="1174578" y="544938"/>
                  <a:pt x="1144482" y="544938"/>
                </a:cubicBezTo>
                <a:cubicBezTo>
                  <a:pt x="1114386" y="544938"/>
                  <a:pt x="1089988" y="520540"/>
                  <a:pt x="1089988" y="490444"/>
                </a:cubicBezTo>
                <a:cubicBezTo>
                  <a:pt x="1089988" y="460348"/>
                  <a:pt x="1114386" y="435950"/>
                  <a:pt x="1144482" y="435950"/>
                </a:cubicBezTo>
                <a:close/>
                <a:moveTo>
                  <a:pt x="926505" y="435950"/>
                </a:moveTo>
                <a:cubicBezTo>
                  <a:pt x="956601" y="435950"/>
                  <a:pt x="980999" y="460348"/>
                  <a:pt x="980999" y="490444"/>
                </a:cubicBezTo>
                <a:cubicBezTo>
                  <a:pt x="980999" y="520540"/>
                  <a:pt x="956601" y="544938"/>
                  <a:pt x="926505" y="544938"/>
                </a:cubicBezTo>
                <a:cubicBezTo>
                  <a:pt x="896409" y="544938"/>
                  <a:pt x="872011" y="520540"/>
                  <a:pt x="872011" y="490444"/>
                </a:cubicBezTo>
                <a:cubicBezTo>
                  <a:pt x="872011" y="460348"/>
                  <a:pt x="896409" y="435950"/>
                  <a:pt x="926505" y="435950"/>
                </a:cubicBezTo>
                <a:close/>
                <a:moveTo>
                  <a:pt x="708530" y="435950"/>
                </a:moveTo>
                <a:cubicBezTo>
                  <a:pt x="738626" y="435950"/>
                  <a:pt x="763024" y="460348"/>
                  <a:pt x="763024" y="490444"/>
                </a:cubicBezTo>
                <a:cubicBezTo>
                  <a:pt x="763024" y="520540"/>
                  <a:pt x="738626" y="544938"/>
                  <a:pt x="708530" y="544938"/>
                </a:cubicBezTo>
                <a:cubicBezTo>
                  <a:pt x="678434" y="544938"/>
                  <a:pt x="654036" y="520540"/>
                  <a:pt x="654036" y="490444"/>
                </a:cubicBezTo>
                <a:cubicBezTo>
                  <a:pt x="654036" y="460348"/>
                  <a:pt x="678434" y="435950"/>
                  <a:pt x="708530" y="435950"/>
                </a:cubicBezTo>
                <a:close/>
                <a:moveTo>
                  <a:pt x="490444" y="435950"/>
                </a:moveTo>
                <a:cubicBezTo>
                  <a:pt x="520540" y="435950"/>
                  <a:pt x="544938" y="460348"/>
                  <a:pt x="544938" y="490444"/>
                </a:cubicBezTo>
                <a:cubicBezTo>
                  <a:pt x="544938" y="520540"/>
                  <a:pt x="520540" y="544938"/>
                  <a:pt x="490444" y="544938"/>
                </a:cubicBezTo>
                <a:cubicBezTo>
                  <a:pt x="460348" y="544938"/>
                  <a:pt x="435950" y="520540"/>
                  <a:pt x="435950" y="490444"/>
                </a:cubicBezTo>
                <a:cubicBezTo>
                  <a:pt x="435950" y="460348"/>
                  <a:pt x="460348" y="435950"/>
                  <a:pt x="490444" y="435950"/>
                </a:cubicBezTo>
                <a:close/>
                <a:moveTo>
                  <a:pt x="272469" y="435950"/>
                </a:moveTo>
                <a:cubicBezTo>
                  <a:pt x="302565" y="435950"/>
                  <a:pt x="326963" y="460348"/>
                  <a:pt x="326963" y="490444"/>
                </a:cubicBezTo>
                <a:cubicBezTo>
                  <a:pt x="326963" y="520540"/>
                  <a:pt x="302565" y="544938"/>
                  <a:pt x="272469" y="544938"/>
                </a:cubicBezTo>
                <a:cubicBezTo>
                  <a:pt x="242373" y="544938"/>
                  <a:pt x="217975" y="520540"/>
                  <a:pt x="217975" y="490444"/>
                </a:cubicBezTo>
                <a:cubicBezTo>
                  <a:pt x="217975" y="460348"/>
                  <a:pt x="242373" y="435950"/>
                  <a:pt x="272469" y="435950"/>
                </a:cubicBezTo>
                <a:close/>
                <a:moveTo>
                  <a:pt x="54494" y="435950"/>
                </a:moveTo>
                <a:cubicBezTo>
                  <a:pt x="84590" y="435950"/>
                  <a:pt x="108988" y="460348"/>
                  <a:pt x="108988" y="490444"/>
                </a:cubicBezTo>
                <a:cubicBezTo>
                  <a:pt x="108988" y="520540"/>
                  <a:pt x="84590" y="544938"/>
                  <a:pt x="54494" y="544938"/>
                </a:cubicBezTo>
                <a:cubicBezTo>
                  <a:pt x="24398" y="544938"/>
                  <a:pt x="0" y="520540"/>
                  <a:pt x="0" y="490444"/>
                </a:cubicBezTo>
                <a:cubicBezTo>
                  <a:pt x="0" y="460348"/>
                  <a:pt x="24398" y="435950"/>
                  <a:pt x="54494" y="435950"/>
                </a:cubicBezTo>
                <a:close/>
                <a:moveTo>
                  <a:pt x="1580543" y="217975"/>
                </a:moveTo>
                <a:cubicBezTo>
                  <a:pt x="1610638" y="217975"/>
                  <a:pt x="1635037" y="242373"/>
                  <a:pt x="1635037" y="272469"/>
                </a:cubicBezTo>
                <a:cubicBezTo>
                  <a:pt x="1635037" y="302565"/>
                  <a:pt x="1610638" y="326962"/>
                  <a:pt x="1580543" y="326962"/>
                </a:cubicBezTo>
                <a:cubicBezTo>
                  <a:pt x="1550447" y="326962"/>
                  <a:pt x="1526048" y="302565"/>
                  <a:pt x="1526048" y="272469"/>
                </a:cubicBezTo>
                <a:cubicBezTo>
                  <a:pt x="1526048" y="242373"/>
                  <a:pt x="1550447" y="217975"/>
                  <a:pt x="1580543" y="217975"/>
                </a:cubicBezTo>
                <a:close/>
                <a:moveTo>
                  <a:pt x="1362565" y="217975"/>
                </a:moveTo>
                <a:cubicBezTo>
                  <a:pt x="1392661" y="217975"/>
                  <a:pt x="1417059" y="242373"/>
                  <a:pt x="1417059" y="272469"/>
                </a:cubicBezTo>
                <a:cubicBezTo>
                  <a:pt x="1417059" y="302565"/>
                  <a:pt x="1392661" y="326962"/>
                  <a:pt x="1362565" y="326962"/>
                </a:cubicBezTo>
                <a:cubicBezTo>
                  <a:pt x="1332469" y="326962"/>
                  <a:pt x="1308071" y="302565"/>
                  <a:pt x="1308071" y="272469"/>
                </a:cubicBezTo>
                <a:cubicBezTo>
                  <a:pt x="1308071" y="242373"/>
                  <a:pt x="1332469" y="217975"/>
                  <a:pt x="1362565" y="217975"/>
                </a:cubicBezTo>
                <a:close/>
                <a:moveTo>
                  <a:pt x="1144482" y="217975"/>
                </a:moveTo>
                <a:cubicBezTo>
                  <a:pt x="1174578" y="217975"/>
                  <a:pt x="1198976" y="242373"/>
                  <a:pt x="1198976" y="272469"/>
                </a:cubicBezTo>
                <a:cubicBezTo>
                  <a:pt x="1198976" y="302565"/>
                  <a:pt x="1174578" y="326962"/>
                  <a:pt x="1144482" y="326962"/>
                </a:cubicBezTo>
                <a:cubicBezTo>
                  <a:pt x="1114386" y="326962"/>
                  <a:pt x="1089988" y="302565"/>
                  <a:pt x="1089988" y="272469"/>
                </a:cubicBezTo>
                <a:cubicBezTo>
                  <a:pt x="1089988" y="242373"/>
                  <a:pt x="1114386" y="217975"/>
                  <a:pt x="1144482" y="217975"/>
                </a:cubicBezTo>
                <a:close/>
                <a:moveTo>
                  <a:pt x="926505" y="217975"/>
                </a:moveTo>
                <a:cubicBezTo>
                  <a:pt x="956601" y="217975"/>
                  <a:pt x="980999" y="242373"/>
                  <a:pt x="980999" y="272469"/>
                </a:cubicBezTo>
                <a:cubicBezTo>
                  <a:pt x="980999" y="302565"/>
                  <a:pt x="956601" y="326962"/>
                  <a:pt x="926505" y="326962"/>
                </a:cubicBezTo>
                <a:cubicBezTo>
                  <a:pt x="896409" y="326962"/>
                  <a:pt x="872011" y="302565"/>
                  <a:pt x="872011" y="272469"/>
                </a:cubicBezTo>
                <a:cubicBezTo>
                  <a:pt x="872011" y="242373"/>
                  <a:pt x="896409" y="217975"/>
                  <a:pt x="926505" y="217975"/>
                </a:cubicBezTo>
                <a:close/>
                <a:moveTo>
                  <a:pt x="708530" y="217975"/>
                </a:moveTo>
                <a:cubicBezTo>
                  <a:pt x="738626" y="217975"/>
                  <a:pt x="763024" y="242373"/>
                  <a:pt x="763024" y="272469"/>
                </a:cubicBezTo>
                <a:cubicBezTo>
                  <a:pt x="763024" y="302565"/>
                  <a:pt x="738626" y="326962"/>
                  <a:pt x="708530" y="326962"/>
                </a:cubicBezTo>
                <a:cubicBezTo>
                  <a:pt x="678434" y="326962"/>
                  <a:pt x="654036" y="302565"/>
                  <a:pt x="654036" y="272469"/>
                </a:cubicBezTo>
                <a:cubicBezTo>
                  <a:pt x="654036" y="242373"/>
                  <a:pt x="678434" y="217975"/>
                  <a:pt x="708530" y="217975"/>
                </a:cubicBezTo>
                <a:close/>
                <a:moveTo>
                  <a:pt x="490444" y="217975"/>
                </a:moveTo>
                <a:cubicBezTo>
                  <a:pt x="520540" y="217975"/>
                  <a:pt x="544938" y="242373"/>
                  <a:pt x="544938" y="272469"/>
                </a:cubicBezTo>
                <a:cubicBezTo>
                  <a:pt x="544938" y="302565"/>
                  <a:pt x="520540" y="326962"/>
                  <a:pt x="490444" y="326962"/>
                </a:cubicBezTo>
                <a:cubicBezTo>
                  <a:pt x="460348" y="326962"/>
                  <a:pt x="435950" y="302565"/>
                  <a:pt x="435950" y="272469"/>
                </a:cubicBezTo>
                <a:cubicBezTo>
                  <a:pt x="435950" y="242373"/>
                  <a:pt x="460348" y="217975"/>
                  <a:pt x="490444" y="217975"/>
                </a:cubicBezTo>
                <a:close/>
                <a:moveTo>
                  <a:pt x="272469" y="217975"/>
                </a:moveTo>
                <a:cubicBezTo>
                  <a:pt x="302565" y="217975"/>
                  <a:pt x="326963" y="242373"/>
                  <a:pt x="326963" y="272469"/>
                </a:cubicBezTo>
                <a:cubicBezTo>
                  <a:pt x="326963" y="302565"/>
                  <a:pt x="302565" y="326962"/>
                  <a:pt x="272469" y="326962"/>
                </a:cubicBezTo>
                <a:cubicBezTo>
                  <a:pt x="242373" y="326962"/>
                  <a:pt x="217975" y="302565"/>
                  <a:pt x="217975" y="272469"/>
                </a:cubicBezTo>
                <a:cubicBezTo>
                  <a:pt x="217975" y="242373"/>
                  <a:pt x="242373" y="217975"/>
                  <a:pt x="272469" y="217975"/>
                </a:cubicBezTo>
                <a:close/>
                <a:moveTo>
                  <a:pt x="54494" y="217975"/>
                </a:moveTo>
                <a:cubicBezTo>
                  <a:pt x="84590" y="217975"/>
                  <a:pt x="108988" y="242373"/>
                  <a:pt x="108988" y="272469"/>
                </a:cubicBezTo>
                <a:cubicBezTo>
                  <a:pt x="108988" y="302565"/>
                  <a:pt x="84590" y="326962"/>
                  <a:pt x="54494" y="326962"/>
                </a:cubicBezTo>
                <a:cubicBezTo>
                  <a:pt x="24398" y="326962"/>
                  <a:pt x="0" y="302565"/>
                  <a:pt x="0" y="272469"/>
                </a:cubicBezTo>
                <a:cubicBezTo>
                  <a:pt x="0" y="242373"/>
                  <a:pt x="24398" y="217975"/>
                  <a:pt x="54494" y="217975"/>
                </a:cubicBezTo>
                <a:close/>
                <a:moveTo>
                  <a:pt x="1580543" y="0"/>
                </a:moveTo>
                <a:cubicBezTo>
                  <a:pt x="1610638" y="0"/>
                  <a:pt x="1635037" y="24398"/>
                  <a:pt x="1635037" y="54494"/>
                </a:cubicBezTo>
                <a:cubicBezTo>
                  <a:pt x="1635037" y="84590"/>
                  <a:pt x="1610638" y="108987"/>
                  <a:pt x="1580543" y="108987"/>
                </a:cubicBezTo>
                <a:cubicBezTo>
                  <a:pt x="1550447" y="108987"/>
                  <a:pt x="1526048" y="84590"/>
                  <a:pt x="1526048" y="54494"/>
                </a:cubicBezTo>
                <a:cubicBezTo>
                  <a:pt x="1526048" y="24398"/>
                  <a:pt x="1550447" y="0"/>
                  <a:pt x="1580543" y="0"/>
                </a:cubicBezTo>
                <a:close/>
                <a:moveTo>
                  <a:pt x="1362565" y="0"/>
                </a:moveTo>
                <a:cubicBezTo>
                  <a:pt x="1392661" y="0"/>
                  <a:pt x="1417059" y="24398"/>
                  <a:pt x="1417059" y="54494"/>
                </a:cubicBezTo>
                <a:cubicBezTo>
                  <a:pt x="1417059" y="84590"/>
                  <a:pt x="1392661" y="108987"/>
                  <a:pt x="1362565" y="108987"/>
                </a:cubicBezTo>
                <a:cubicBezTo>
                  <a:pt x="1332469" y="108987"/>
                  <a:pt x="1308071" y="84590"/>
                  <a:pt x="1308071" y="54494"/>
                </a:cubicBezTo>
                <a:cubicBezTo>
                  <a:pt x="1308071" y="24398"/>
                  <a:pt x="1332469" y="0"/>
                  <a:pt x="1362565" y="0"/>
                </a:cubicBezTo>
                <a:close/>
                <a:moveTo>
                  <a:pt x="1144482" y="0"/>
                </a:moveTo>
                <a:cubicBezTo>
                  <a:pt x="1174578" y="0"/>
                  <a:pt x="1198976" y="24398"/>
                  <a:pt x="1198976" y="54494"/>
                </a:cubicBezTo>
                <a:cubicBezTo>
                  <a:pt x="1198976" y="84590"/>
                  <a:pt x="1174578" y="108987"/>
                  <a:pt x="1144482" y="108987"/>
                </a:cubicBezTo>
                <a:cubicBezTo>
                  <a:pt x="1114386" y="108987"/>
                  <a:pt x="1089988" y="84590"/>
                  <a:pt x="1089988" y="54494"/>
                </a:cubicBezTo>
                <a:cubicBezTo>
                  <a:pt x="1089988" y="24398"/>
                  <a:pt x="1114386" y="0"/>
                  <a:pt x="1144482" y="0"/>
                </a:cubicBezTo>
                <a:close/>
                <a:moveTo>
                  <a:pt x="926505" y="0"/>
                </a:moveTo>
                <a:cubicBezTo>
                  <a:pt x="956601" y="0"/>
                  <a:pt x="980999" y="24398"/>
                  <a:pt x="980999" y="54494"/>
                </a:cubicBezTo>
                <a:cubicBezTo>
                  <a:pt x="980999" y="84590"/>
                  <a:pt x="956601" y="108987"/>
                  <a:pt x="926505" y="108987"/>
                </a:cubicBezTo>
                <a:cubicBezTo>
                  <a:pt x="896409" y="108987"/>
                  <a:pt x="872011" y="84590"/>
                  <a:pt x="872011" y="54494"/>
                </a:cubicBezTo>
                <a:cubicBezTo>
                  <a:pt x="872011" y="24398"/>
                  <a:pt x="896409" y="0"/>
                  <a:pt x="926505" y="0"/>
                </a:cubicBezTo>
                <a:close/>
                <a:moveTo>
                  <a:pt x="708530" y="0"/>
                </a:moveTo>
                <a:cubicBezTo>
                  <a:pt x="738626" y="0"/>
                  <a:pt x="763024" y="24398"/>
                  <a:pt x="763024" y="54494"/>
                </a:cubicBezTo>
                <a:cubicBezTo>
                  <a:pt x="763024" y="84590"/>
                  <a:pt x="738626" y="108987"/>
                  <a:pt x="708530" y="108987"/>
                </a:cubicBezTo>
                <a:cubicBezTo>
                  <a:pt x="678434" y="108987"/>
                  <a:pt x="654036" y="84590"/>
                  <a:pt x="654036" y="54494"/>
                </a:cubicBezTo>
                <a:cubicBezTo>
                  <a:pt x="654036" y="24398"/>
                  <a:pt x="678434" y="0"/>
                  <a:pt x="708530" y="0"/>
                </a:cubicBezTo>
                <a:close/>
                <a:moveTo>
                  <a:pt x="490444" y="0"/>
                </a:moveTo>
                <a:cubicBezTo>
                  <a:pt x="520540" y="0"/>
                  <a:pt x="544938" y="24398"/>
                  <a:pt x="544938" y="54494"/>
                </a:cubicBezTo>
                <a:cubicBezTo>
                  <a:pt x="544938" y="84590"/>
                  <a:pt x="520540" y="108987"/>
                  <a:pt x="490444" y="108987"/>
                </a:cubicBezTo>
                <a:cubicBezTo>
                  <a:pt x="460348" y="108987"/>
                  <a:pt x="435950" y="84590"/>
                  <a:pt x="435950" y="54494"/>
                </a:cubicBezTo>
                <a:cubicBezTo>
                  <a:pt x="435950" y="24398"/>
                  <a:pt x="460348" y="0"/>
                  <a:pt x="490444" y="0"/>
                </a:cubicBezTo>
                <a:close/>
                <a:moveTo>
                  <a:pt x="272469" y="0"/>
                </a:moveTo>
                <a:cubicBezTo>
                  <a:pt x="302565" y="0"/>
                  <a:pt x="326963" y="24398"/>
                  <a:pt x="326963" y="54494"/>
                </a:cubicBezTo>
                <a:cubicBezTo>
                  <a:pt x="326963" y="84590"/>
                  <a:pt x="302565" y="108987"/>
                  <a:pt x="272469" y="108987"/>
                </a:cubicBezTo>
                <a:cubicBezTo>
                  <a:pt x="242373" y="108987"/>
                  <a:pt x="217975" y="84590"/>
                  <a:pt x="217975" y="54494"/>
                </a:cubicBezTo>
                <a:cubicBezTo>
                  <a:pt x="217975" y="24398"/>
                  <a:pt x="242373" y="0"/>
                  <a:pt x="272469" y="0"/>
                </a:cubicBezTo>
                <a:close/>
                <a:moveTo>
                  <a:pt x="54494" y="0"/>
                </a:moveTo>
                <a:cubicBezTo>
                  <a:pt x="84590" y="0"/>
                  <a:pt x="108988" y="24398"/>
                  <a:pt x="108988" y="54494"/>
                </a:cubicBezTo>
                <a:cubicBezTo>
                  <a:pt x="108988" y="84590"/>
                  <a:pt x="84590" y="108987"/>
                  <a:pt x="54494" y="108987"/>
                </a:cubicBezTo>
                <a:cubicBezTo>
                  <a:pt x="24398" y="108987"/>
                  <a:pt x="0" y="84590"/>
                  <a:pt x="0" y="54494"/>
                </a:cubicBezTo>
                <a:cubicBezTo>
                  <a:pt x="0" y="24398"/>
                  <a:pt x="24398" y="0"/>
                  <a:pt x="54494" y="0"/>
                </a:cubicBezTo>
                <a:close/>
              </a:path>
            </a:pathLst>
          </a:custGeom>
          <a:solidFill>
            <a:srgbClr val="92D749">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45" name="Free-form: Shape 213">
            <a:extLst>
              <a:ext uri="{FF2B5EF4-FFF2-40B4-BE49-F238E27FC236}">
                <a16:creationId xmlns:a16="http://schemas.microsoft.com/office/drawing/2014/main" id="{0E680375-4EBA-9B8C-3906-329FCBC9EA24}"/>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220">
            <a:extLst>
              <a:ext uri="{FF2B5EF4-FFF2-40B4-BE49-F238E27FC236}">
                <a16:creationId xmlns:a16="http://schemas.microsoft.com/office/drawing/2014/main" id="{E6D54505-2C68-DABE-4A36-9A4B79397530}"/>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 name="Free-form: Shape 213">
            <a:extLst>
              <a:ext uri="{FF2B5EF4-FFF2-40B4-BE49-F238E27FC236}">
                <a16:creationId xmlns:a16="http://schemas.microsoft.com/office/drawing/2014/main" id="{5A43A247-58C3-FA49-4E5E-572840F6A048}"/>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0" name="Free-form: Shape 214">
            <a:extLst>
              <a:ext uri="{FF2B5EF4-FFF2-40B4-BE49-F238E27FC236}">
                <a16:creationId xmlns:a16="http://schemas.microsoft.com/office/drawing/2014/main" id="{11B45F3D-CF8B-101C-2660-A6A63A9B31B0}"/>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2" name="Free-form: Shape 220">
            <a:extLst>
              <a:ext uri="{FF2B5EF4-FFF2-40B4-BE49-F238E27FC236}">
                <a16:creationId xmlns:a16="http://schemas.microsoft.com/office/drawing/2014/main" id="{55953BB6-566C-AF90-DC6C-FD0622C0CA1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5" name="Free-form: Shape 250">
            <a:extLst>
              <a:ext uri="{FF2B5EF4-FFF2-40B4-BE49-F238E27FC236}">
                <a16:creationId xmlns:a16="http://schemas.microsoft.com/office/drawing/2014/main" id="{7E7D9467-0939-BCF1-9660-59271BA203F3}"/>
              </a:ext>
            </a:extLst>
          </p:cNvPr>
          <p:cNvSpPr/>
          <p:nvPr userDrawn="1"/>
        </p:nvSpPr>
        <p:spPr>
          <a:xfrm>
            <a:off x="3800089" y="0"/>
            <a:ext cx="880371" cy="880371"/>
          </a:xfrm>
          <a:custGeom>
            <a:avLst/>
            <a:gdLst>
              <a:gd name="connsiteX0" fmla="*/ 554226 w 554226"/>
              <a:gd name="connsiteY0" fmla="*/ 0 h 554226"/>
              <a:gd name="connsiteX1" fmla="*/ 0 w 554226"/>
              <a:gd name="connsiteY1" fmla="*/ 554226 h 554226"/>
              <a:gd name="connsiteX2" fmla="*/ 0 w 554226"/>
              <a:gd name="connsiteY2" fmla="*/ 0 h 554226"/>
              <a:gd name="connsiteX3" fmla="*/ 554226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554226" y="0"/>
                </a:moveTo>
                <a:cubicBezTo>
                  <a:pt x="554226" y="306127"/>
                  <a:pt x="306057" y="554226"/>
                  <a:pt x="0" y="554226"/>
                </a:cubicBezTo>
                <a:lnTo>
                  <a:pt x="0" y="0"/>
                </a:lnTo>
                <a:lnTo>
                  <a:pt x="554226" y="0"/>
                </a:lnTo>
                <a:close/>
              </a:path>
            </a:pathLst>
          </a:custGeom>
          <a:solidFill>
            <a:schemeClr val="accent1">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7" name="Title 6">
            <a:extLst>
              <a:ext uri="{FF2B5EF4-FFF2-40B4-BE49-F238E27FC236}">
                <a16:creationId xmlns:a16="http://schemas.microsoft.com/office/drawing/2014/main" id="{C70249E3-E4F7-4FA7-9134-53A44DCE5502}"/>
              </a:ext>
            </a:extLst>
          </p:cNvPr>
          <p:cNvSpPr>
            <a:spLocks noGrp="1"/>
          </p:cNvSpPr>
          <p:nvPr>
            <p:ph type="title"/>
          </p:nvPr>
        </p:nvSpPr>
        <p:spPr>
          <a:xfrm>
            <a:off x="1320800" y="2933009"/>
            <a:ext cx="5791200" cy="1661993"/>
          </a:xfrm>
        </p:spPr>
        <p:txBody>
          <a:bodyPr anchor="b" anchorCtr="0">
            <a:noAutofit/>
          </a:bodyPr>
          <a:lstStyle>
            <a:lvl1pPr>
              <a:defRPr kumimoji="0" lang="en-GB" sz="48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9" name="Text Placeholder 8">
            <a:extLst>
              <a:ext uri="{FF2B5EF4-FFF2-40B4-BE49-F238E27FC236}">
                <a16:creationId xmlns:a16="http://schemas.microsoft.com/office/drawing/2014/main" id="{317208EF-50C7-D16A-6C22-A6CC081981C9}"/>
              </a:ext>
            </a:extLst>
          </p:cNvPr>
          <p:cNvSpPr>
            <a:spLocks noGrp="1"/>
          </p:cNvSpPr>
          <p:nvPr>
            <p:ph type="body" sz="quarter" idx="10"/>
          </p:nvPr>
        </p:nvSpPr>
        <p:spPr>
          <a:xfrm>
            <a:off x="1320799" y="4713231"/>
            <a:ext cx="5791201" cy="861774"/>
          </a:xfrm>
          <a:prstGeom prst="rect">
            <a:avLst/>
          </a:prstGeom>
        </p:spPr>
        <p:txBody>
          <a:bodyPr>
            <a:noAutofit/>
          </a:bodyPr>
          <a:lstStyle>
            <a:lvl1pPr>
              <a:defRPr kumimoji="0" lang="en-GB" sz="2800" b="0" i="0" u="none" strike="noStrike" kern="1200" cap="none" spc="0" normalizeH="0" baseline="0" dirty="0">
                <a:ln>
                  <a:noFill/>
                </a:ln>
                <a:solidFill>
                  <a:srgbClr val="92D749"/>
                </a:solidFill>
                <a:effectLst/>
                <a:uLnTx/>
                <a:uFillTx/>
                <a:latin typeface="Arial" panose="020B0604020202020204"/>
                <a:ea typeface="+mn-ea"/>
                <a:cs typeface="+mn-cs"/>
              </a:defRPr>
            </a:lvl1pPr>
            <a:lvl2pPr>
              <a:defRPr/>
            </a:lvl2pPr>
            <a:lvl3pPr>
              <a:defRPr/>
            </a:lvl3pPr>
            <a:lvl4pPr>
              <a:defRPr/>
            </a:lvl4pPr>
            <a:lvl5pPr>
              <a:defRPr/>
            </a:lvl5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5" name="Text Placeholder 4">
            <a:extLst>
              <a:ext uri="{FF2B5EF4-FFF2-40B4-BE49-F238E27FC236}">
                <a16:creationId xmlns:a16="http://schemas.microsoft.com/office/drawing/2014/main" id="{6A1A4840-5F74-7054-5352-CA2139824DEB}"/>
              </a:ext>
            </a:extLst>
          </p:cNvPr>
          <p:cNvSpPr>
            <a:spLocks noGrp="1"/>
          </p:cNvSpPr>
          <p:nvPr>
            <p:ph type="body" sz="quarter" idx="28" hasCustomPrompt="1"/>
          </p:nvPr>
        </p:nvSpPr>
        <p:spPr>
          <a:xfrm>
            <a:off x="7509510" y="368299"/>
            <a:ext cx="4274503" cy="5278972"/>
          </a:xfrm>
          <a:prstGeom prst="roundRect">
            <a:avLst>
              <a:gd name="adj" fmla="val 6219"/>
            </a:avLst>
          </a:prstGeom>
          <a:solidFill>
            <a:schemeClr val="bg1"/>
          </a:solidFill>
        </p:spPr>
        <p:txBody>
          <a:bodyPr/>
          <a:lstStyle>
            <a:lvl1pPr>
              <a:defRPr/>
            </a:lvl1pPr>
          </a:lstStyle>
          <a:p>
            <a:pPr lvl="0"/>
            <a:r>
              <a:rPr lang="en-GB" dirty="0"/>
              <a:t> </a:t>
            </a:r>
          </a:p>
        </p:txBody>
      </p:sp>
      <p:sp>
        <p:nvSpPr>
          <p:cNvPr id="6" name="Text Placeholder 4">
            <a:extLst>
              <a:ext uri="{FF2B5EF4-FFF2-40B4-BE49-F238E27FC236}">
                <a16:creationId xmlns:a16="http://schemas.microsoft.com/office/drawing/2014/main" id="{350C88AE-6856-1437-B12F-078CCD4C0BD2}"/>
              </a:ext>
            </a:extLst>
          </p:cNvPr>
          <p:cNvSpPr>
            <a:spLocks noGrp="1"/>
          </p:cNvSpPr>
          <p:nvPr>
            <p:ph type="body" sz="quarter" idx="27"/>
          </p:nvPr>
        </p:nvSpPr>
        <p:spPr>
          <a:xfrm>
            <a:off x="7805626" y="667820"/>
            <a:ext cx="3682268" cy="467993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Shape 556">
            <a:extLst>
              <a:ext uri="{FF2B5EF4-FFF2-40B4-BE49-F238E27FC236}">
                <a16:creationId xmlns:a16="http://schemas.microsoft.com/office/drawing/2014/main" id="{A218BA85-2AD0-8F52-3F90-29CFBEDBDE15}"/>
              </a:ext>
            </a:extLst>
          </p:cNvPr>
          <p:cNvSpPr/>
          <p:nvPr userDrawn="1"/>
        </p:nvSpPr>
        <p:spPr>
          <a:xfrm>
            <a:off x="1320798" y="1324953"/>
            <a:ext cx="2424337" cy="654595"/>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88320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title 1">
    <p:bg>
      <p:bgPr>
        <a:solidFill>
          <a:schemeClr val="accent1"/>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8" name="Free-form: Shape 1034">
            <a:extLst>
              <a:ext uri="{FF2B5EF4-FFF2-40B4-BE49-F238E27FC236}">
                <a16:creationId xmlns:a16="http://schemas.microsoft.com/office/drawing/2014/main" id="{E31D8E14-017A-1C2E-F511-262DF45037FB}"/>
              </a:ext>
            </a:extLst>
          </p:cNvPr>
          <p:cNvSpPr/>
          <p:nvPr/>
        </p:nvSpPr>
        <p:spPr>
          <a:xfrm>
            <a:off x="8222961"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841901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861506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8811216"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9007268"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8222961"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841901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861506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8811216"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9007268"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8222961"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841901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861506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8811216"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9007268"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89" name="Group 288">
            <a:extLst>
              <a:ext uri="{FF2B5EF4-FFF2-40B4-BE49-F238E27FC236}">
                <a16:creationId xmlns:a16="http://schemas.microsoft.com/office/drawing/2014/main" id="{EB1D2A88-4928-1800-02E0-40249008D825}"/>
              </a:ext>
            </a:extLst>
          </p:cNvPr>
          <p:cNvGrpSpPr/>
          <p:nvPr userDrawn="1"/>
        </p:nvGrpSpPr>
        <p:grpSpPr>
          <a:xfrm flipH="1">
            <a:off x="4556537" y="443039"/>
            <a:ext cx="1898140" cy="1898137"/>
            <a:chOff x="13641064" y="-2023869"/>
            <a:chExt cx="1568711" cy="1568708"/>
          </a:xfrm>
        </p:grpSpPr>
        <p:sp>
          <p:nvSpPr>
            <p:cNvPr id="9" name="Free-form: Shape 951">
              <a:extLst>
                <a:ext uri="{FF2B5EF4-FFF2-40B4-BE49-F238E27FC236}">
                  <a16:creationId xmlns:a16="http://schemas.microsoft.com/office/drawing/2014/main" id="{D856330D-D583-EB07-4622-13B749D261DD}"/>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F3F5F2C6-AD0C-AE14-603E-5DC4F08A88A3}"/>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3">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480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Pr>
        <a:solidFill>
          <a:schemeClr val="accent2"/>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91" name="Group 290">
            <a:extLst>
              <a:ext uri="{FF2B5EF4-FFF2-40B4-BE49-F238E27FC236}">
                <a16:creationId xmlns:a16="http://schemas.microsoft.com/office/drawing/2014/main" id="{113B3BD9-DBED-0D80-571B-290906386B2D}"/>
              </a:ext>
            </a:extLst>
          </p:cNvPr>
          <p:cNvGrpSpPr/>
          <p:nvPr userDrawn="1"/>
        </p:nvGrpSpPr>
        <p:grpSpPr>
          <a:xfrm>
            <a:off x="8222961" y="1277871"/>
            <a:ext cx="882331" cy="490227"/>
            <a:chOff x="11157676" y="4046769"/>
            <a:chExt cx="882331" cy="490227"/>
          </a:xfrm>
        </p:grpSpPr>
        <p:sp>
          <p:nvSpPr>
            <p:cNvPr id="98" name="Free-form: Shape 1034">
              <a:extLst>
                <a:ext uri="{FF2B5EF4-FFF2-40B4-BE49-F238E27FC236}">
                  <a16:creationId xmlns:a16="http://schemas.microsoft.com/office/drawing/2014/main" id="{E31D8E14-017A-1C2E-F511-262DF45037FB}"/>
                </a:ext>
              </a:extLst>
            </p:cNvPr>
            <p:cNvSpPr/>
            <p:nvPr/>
          </p:nvSpPr>
          <p:spPr>
            <a:xfrm>
              <a:off x="11157676"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1135372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1154977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11745931"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11941983"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11157676"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1135372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1154977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11745931"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11941983"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11157676"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1135372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1154977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11745931"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11941983"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89" name="Group 288">
            <a:extLst>
              <a:ext uri="{FF2B5EF4-FFF2-40B4-BE49-F238E27FC236}">
                <a16:creationId xmlns:a16="http://schemas.microsoft.com/office/drawing/2014/main" id="{EB1D2A88-4928-1800-02E0-40249008D825}"/>
              </a:ext>
            </a:extLst>
          </p:cNvPr>
          <p:cNvGrpSpPr/>
          <p:nvPr userDrawn="1"/>
        </p:nvGrpSpPr>
        <p:grpSpPr>
          <a:xfrm flipH="1">
            <a:off x="4556537" y="443039"/>
            <a:ext cx="1898140" cy="1898137"/>
            <a:chOff x="13641064" y="-2023869"/>
            <a:chExt cx="1568711" cy="1568708"/>
          </a:xfrm>
        </p:grpSpPr>
        <p:sp>
          <p:nvSpPr>
            <p:cNvPr id="9" name="Free-form: Shape 951">
              <a:extLst>
                <a:ext uri="{FF2B5EF4-FFF2-40B4-BE49-F238E27FC236}">
                  <a16:creationId xmlns:a16="http://schemas.microsoft.com/office/drawing/2014/main" id="{D856330D-D583-EB07-4622-13B749D261DD}"/>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478AD2F5-4A9F-BF78-E33F-6715705435D1}"/>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3">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13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title 3">
    <p:bg>
      <p:bgPr>
        <a:solidFill>
          <a:schemeClr val="accent4"/>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91" name="Group 290">
            <a:extLst>
              <a:ext uri="{FF2B5EF4-FFF2-40B4-BE49-F238E27FC236}">
                <a16:creationId xmlns:a16="http://schemas.microsoft.com/office/drawing/2014/main" id="{113B3BD9-DBED-0D80-571B-290906386B2D}"/>
              </a:ext>
            </a:extLst>
          </p:cNvPr>
          <p:cNvGrpSpPr/>
          <p:nvPr userDrawn="1"/>
        </p:nvGrpSpPr>
        <p:grpSpPr>
          <a:xfrm>
            <a:off x="8222961" y="1277871"/>
            <a:ext cx="882331" cy="490227"/>
            <a:chOff x="11157676" y="4046769"/>
            <a:chExt cx="882331" cy="490227"/>
          </a:xfrm>
        </p:grpSpPr>
        <p:sp>
          <p:nvSpPr>
            <p:cNvPr id="98" name="Free-form: Shape 1034">
              <a:extLst>
                <a:ext uri="{FF2B5EF4-FFF2-40B4-BE49-F238E27FC236}">
                  <a16:creationId xmlns:a16="http://schemas.microsoft.com/office/drawing/2014/main" id="{E31D8E14-017A-1C2E-F511-262DF45037FB}"/>
                </a:ext>
              </a:extLst>
            </p:cNvPr>
            <p:cNvSpPr/>
            <p:nvPr/>
          </p:nvSpPr>
          <p:spPr>
            <a:xfrm>
              <a:off x="11157676"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1135372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1154977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11745931"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11941983"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11157676"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1135372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1154977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11745931"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11941983"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11157676"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1135372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1154977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11745931"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11941983"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 name="Free-form: Shape 951">
            <a:extLst>
              <a:ext uri="{FF2B5EF4-FFF2-40B4-BE49-F238E27FC236}">
                <a16:creationId xmlns:a16="http://schemas.microsoft.com/office/drawing/2014/main" id="{D856330D-D583-EB07-4622-13B749D261DD}"/>
              </a:ext>
            </a:extLst>
          </p:cNvPr>
          <p:cNvSpPr/>
          <p:nvPr userDrawn="1"/>
        </p:nvSpPr>
        <p:spPr>
          <a:xfrm flipH="1">
            <a:off x="4556657" y="1392168"/>
            <a:ext cx="1898017" cy="949008"/>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flipH="1">
            <a:off x="4556537" y="443039"/>
            <a:ext cx="1898140" cy="949129"/>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5">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5">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4920EF31-8AC0-DE9A-115F-4A122D45A869}"/>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5">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99709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title 4">
    <p:bg>
      <p:bgPr>
        <a:solidFill>
          <a:schemeClr val="accent5"/>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schemeClr val="accent1"/>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8" name="Free-form: Shape 1034">
            <a:extLst>
              <a:ext uri="{FF2B5EF4-FFF2-40B4-BE49-F238E27FC236}">
                <a16:creationId xmlns:a16="http://schemas.microsoft.com/office/drawing/2014/main" id="{E31D8E14-017A-1C2E-F511-262DF45037FB}"/>
              </a:ext>
            </a:extLst>
          </p:cNvPr>
          <p:cNvSpPr/>
          <p:nvPr/>
        </p:nvSpPr>
        <p:spPr>
          <a:xfrm>
            <a:off x="8222961"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841901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861506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8811216"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9007268"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8222961"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841901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861506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8811216"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9007268"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8222961"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841901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861506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8811216"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9007268"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 name="Free-form: Shape 951">
            <a:extLst>
              <a:ext uri="{FF2B5EF4-FFF2-40B4-BE49-F238E27FC236}">
                <a16:creationId xmlns:a16="http://schemas.microsoft.com/office/drawing/2014/main" id="{D856330D-D583-EB07-4622-13B749D261DD}"/>
              </a:ext>
            </a:extLst>
          </p:cNvPr>
          <p:cNvSpPr/>
          <p:nvPr userDrawn="1"/>
        </p:nvSpPr>
        <p:spPr>
          <a:xfrm flipH="1">
            <a:off x="4556657" y="1392168"/>
            <a:ext cx="1898017" cy="949008"/>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flipH="1">
            <a:off x="4556537" y="443039"/>
            <a:ext cx="1898140" cy="949129"/>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5">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5">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50BA6D48-A0C4-2234-1033-D566F6314B3F}"/>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5">
              <a:lumMod val="75000"/>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41603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title 5">
    <p:bg>
      <p:bgPr>
        <a:solidFill>
          <a:schemeClr val="accent6"/>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91" name="Group 290">
            <a:extLst>
              <a:ext uri="{FF2B5EF4-FFF2-40B4-BE49-F238E27FC236}">
                <a16:creationId xmlns:a16="http://schemas.microsoft.com/office/drawing/2014/main" id="{113B3BD9-DBED-0D80-571B-290906386B2D}"/>
              </a:ext>
            </a:extLst>
          </p:cNvPr>
          <p:cNvGrpSpPr/>
          <p:nvPr userDrawn="1"/>
        </p:nvGrpSpPr>
        <p:grpSpPr>
          <a:xfrm>
            <a:off x="8222961" y="1277871"/>
            <a:ext cx="882331" cy="490227"/>
            <a:chOff x="11157676" y="4046769"/>
            <a:chExt cx="882331" cy="490227"/>
          </a:xfrm>
        </p:grpSpPr>
        <p:sp>
          <p:nvSpPr>
            <p:cNvPr id="98" name="Free-form: Shape 1034">
              <a:extLst>
                <a:ext uri="{FF2B5EF4-FFF2-40B4-BE49-F238E27FC236}">
                  <a16:creationId xmlns:a16="http://schemas.microsoft.com/office/drawing/2014/main" id="{E31D8E14-017A-1C2E-F511-262DF45037FB}"/>
                </a:ext>
              </a:extLst>
            </p:cNvPr>
            <p:cNvSpPr/>
            <p:nvPr/>
          </p:nvSpPr>
          <p:spPr>
            <a:xfrm>
              <a:off x="11157676"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1135372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1154977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11745931"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11941983"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11157676"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1135372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1154977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11745931"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11941983"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11157676"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1135372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1154977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11745931"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11941983"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89" name="Group 288">
            <a:extLst>
              <a:ext uri="{FF2B5EF4-FFF2-40B4-BE49-F238E27FC236}">
                <a16:creationId xmlns:a16="http://schemas.microsoft.com/office/drawing/2014/main" id="{EB1D2A88-4928-1800-02E0-40249008D825}"/>
              </a:ext>
            </a:extLst>
          </p:cNvPr>
          <p:cNvGrpSpPr/>
          <p:nvPr userDrawn="1"/>
        </p:nvGrpSpPr>
        <p:grpSpPr>
          <a:xfrm flipH="1">
            <a:off x="4556537" y="443039"/>
            <a:ext cx="1898140" cy="1898137"/>
            <a:chOff x="13641064" y="-2023869"/>
            <a:chExt cx="1568711" cy="1568708"/>
          </a:xfrm>
        </p:grpSpPr>
        <p:sp>
          <p:nvSpPr>
            <p:cNvPr id="9" name="Free-form: Shape 951">
              <a:extLst>
                <a:ext uri="{FF2B5EF4-FFF2-40B4-BE49-F238E27FC236}">
                  <a16:creationId xmlns:a16="http://schemas.microsoft.com/office/drawing/2014/main" id="{D856330D-D583-EB07-4622-13B749D261DD}"/>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2130DF1F-8F96-96A1-2664-757F799B2376}"/>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3">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6514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tors">
    <p:spTree>
      <p:nvGrpSpPr>
        <p:cNvPr id="1" name=""/>
        <p:cNvGrpSpPr/>
        <p:nvPr/>
      </p:nvGrpSpPr>
      <p:grpSpPr>
        <a:xfrm>
          <a:off x="0" y="0"/>
          <a:ext cx="0" cy="0"/>
          <a:chOff x="0" y="0"/>
          <a:chExt cx="0" cy="0"/>
        </a:xfrm>
      </p:grpSpPr>
      <p:sp>
        <p:nvSpPr>
          <p:cNvPr id="129" name="Rectangle 128">
            <a:extLst>
              <a:ext uri="{FF2B5EF4-FFF2-40B4-BE49-F238E27FC236}">
                <a16:creationId xmlns:a16="http://schemas.microsoft.com/office/drawing/2014/main" id="{6E5FA81A-8862-EF74-02BF-FA722E96449F}"/>
              </a:ext>
            </a:extLst>
          </p:cNvPr>
          <p:cNvSpPr/>
          <p:nvPr userDrawn="1"/>
        </p:nvSpPr>
        <p:spPr>
          <a:xfrm>
            <a:off x="0" y="0"/>
            <a:ext cx="12192000" cy="28420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ree-form: Shape 1189">
            <a:extLst>
              <a:ext uri="{FF2B5EF4-FFF2-40B4-BE49-F238E27FC236}">
                <a16:creationId xmlns:a16="http://schemas.microsoft.com/office/drawing/2014/main" id="{529EE95A-31C7-8641-D5AB-DCDBDF997695}"/>
              </a:ext>
            </a:extLst>
          </p:cNvPr>
          <p:cNvSpPr/>
          <p:nvPr userDrawn="1"/>
        </p:nvSpPr>
        <p:spPr>
          <a:xfrm rot="5400000" flipV="1">
            <a:off x="-66" y="67"/>
            <a:ext cx="2108074" cy="2107941"/>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28" name="Freeform: Shape 127">
            <a:extLst>
              <a:ext uri="{FF2B5EF4-FFF2-40B4-BE49-F238E27FC236}">
                <a16:creationId xmlns:a16="http://schemas.microsoft.com/office/drawing/2014/main" id="{AFEA7B22-3ABE-BAAE-27D6-D38978E5B2B0}"/>
              </a:ext>
            </a:extLst>
          </p:cNvPr>
          <p:cNvSpPr/>
          <p:nvPr userDrawn="1"/>
        </p:nvSpPr>
        <p:spPr>
          <a:xfrm>
            <a:off x="2975899" y="1112249"/>
            <a:ext cx="2108074" cy="1729754"/>
          </a:xfrm>
          <a:custGeom>
            <a:avLst/>
            <a:gdLst>
              <a:gd name="connsiteX0" fmla="*/ 0 w 2108074"/>
              <a:gd name="connsiteY0" fmla="*/ 0 h 1729754"/>
              <a:gd name="connsiteX1" fmla="*/ 1054104 w 2108074"/>
              <a:gd name="connsiteY1" fmla="*/ 0 h 1729754"/>
              <a:gd name="connsiteX2" fmla="*/ 2108074 w 2108074"/>
              <a:gd name="connsiteY2" fmla="*/ 1054104 h 1729754"/>
              <a:gd name="connsiteX3" fmla="*/ 1432424 w 2108074"/>
              <a:gd name="connsiteY3" fmla="*/ 1729754 h 1729754"/>
              <a:gd name="connsiteX4" fmla="*/ 378368 w 2108074"/>
              <a:gd name="connsiteY4" fmla="*/ 1729754 h 1729754"/>
              <a:gd name="connsiteX5" fmla="*/ 1054104 w 2108074"/>
              <a:gd name="connsiteY5" fmla="*/ 1054104 h 17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074" h="1729754">
                <a:moveTo>
                  <a:pt x="0" y="0"/>
                </a:moveTo>
                <a:lnTo>
                  <a:pt x="1054104" y="0"/>
                </a:lnTo>
                <a:lnTo>
                  <a:pt x="2108074" y="1054104"/>
                </a:lnTo>
                <a:lnTo>
                  <a:pt x="1432424" y="1729754"/>
                </a:lnTo>
                <a:lnTo>
                  <a:pt x="378368" y="1729754"/>
                </a:lnTo>
                <a:lnTo>
                  <a:pt x="1054104" y="1054104"/>
                </a:lnTo>
                <a:close/>
              </a:path>
            </a:pathLst>
          </a:custGeom>
          <a:solidFill>
            <a:srgbClr val="92D749">
              <a:alpha val="50000"/>
            </a:srgb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14" name="Group 13">
            <a:extLst>
              <a:ext uri="{FF2B5EF4-FFF2-40B4-BE49-F238E27FC236}">
                <a16:creationId xmlns:a16="http://schemas.microsoft.com/office/drawing/2014/main" id="{97DE0CD6-E018-E3E8-0BC9-CB78AE3F1B01}"/>
              </a:ext>
            </a:extLst>
          </p:cNvPr>
          <p:cNvGrpSpPr/>
          <p:nvPr userDrawn="1"/>
        </p:nvGrpSpPr>
        <p:grpSpPr>
          <a:xfrm>
            <a:off x="7062326" y="84524"/>
            <a:ext cx="1986303" cy="1014132"/>
            <a:chOff x="9297839" y="92719"/>
            <a:chExt cx="1641573" cy="838126"/>
          </a:xfrm>
        </p:grpSpPr>
        <p:sp>
          <p:nvSpPr>
            <p:cNvPr id="15" name="Free-form: Shape 1146">
              <a:extLst>
                <a:ext uri="{FF2B5EF4-FFF2-40B4-BE49-F238E27FC236}">
                  <a16:creationId xmlns:a16="http://schemas.microsoft.com/office/drawing/2014/main" id="{C5EFB574-1EBA-0F31-C3DD-A5F634C3818F}"/>
                </a:ext>
              </a:extLst>
            </p:cNvPr>
            <p:cNvSpPr/>
            <p:nvPr/>
          </p:nvSpPr>
          <p:spPr>
            <a:xfrm>
              <a:off x="9306180"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Shape 1147">
              <a:extLst>
                <a:ext uri="{FF2B5EF4-FFF2-40B4-BE49-F238E27FC236}">
                  <a16:creationId xmlns:a16="http://schemas.microsoft.com/office/drawing/2014/main" id="{FEAB2878-468B-53B2-2930-EB6DC003FB42}"/>
                </a:ext>
              </a:extLst>
            </p:cNvPr>
            <p:cNvSpPr/>
            <p:nvPr/>
          </p:nvSpPr>
          <p:spPr>
            <a:xfrm>
              <a:off x="9523915"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7" name="Free-form: Shape 1148">
              <a:extLst>
                <a:ext uri="{FF2B5EF4-FFF2-40B4-BE49-F238E27FC236}">
                  <a16:creationId xmlns:a16="http://schemas.microsoft.com/office/drawing/2014/main" id="{B3DA0A4C-3BB0-4796-1DBB-C0E5FE5D532D}"/>
                </a:ext>
              </a:extLst>
            </p:cNvPr>
            <p:cNvSpPr/>
            <p:nvPr/>
          </p:nvSpPr>
          <p:spPr>
            <a:xfrm>
              <a:off x="9741649"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 name="Free-form: Shape 1149">
              <a:extLst>
                <a:ext uri="{FF2B5EF4-FFF2-40B4-BE49-F238E27FC236}">
                  <a16:creationId xmlns:a16="http://schemas.microsoft.com/office/drawing/2014/main" id="{4A1F8E6D-27DC-D67B-2148-8FACC94DEF2E}"/>
                </a:ext>
              </a:extLst>
            </p:cNvPr>
            <p:cNvSpPr/>
            <p:nvPr/>
          </p:nvSpPr>
          <p:spPr>
            <a:xfrm>
              <a:off x="9959495"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1150">
              <a:extLst>
                <a:ext uri="{FF2B5EF4-FFF2-40B4-BE49-F238E27FC236}">
                  <a16:creationId xmlns:a16="http://schemas.microsoft.com/office/drawing/2014/main" id="{40E112BE-0A1D-1F61-AB16-E590D36E11BE}"/>
                </a:ext>
              </a:extLst>
            </p:cNvPr>
            <p:cNvSpPr/>
            <p:nvPr/>
          </p:nvSpPr>
          <p:spPr>
            <a:xfrm>
              <a:off x="10177231"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0" name="Free-form: Shape 1151">
              <a:extLst>
                <a:ext uri="{FF2B5EF4-FFF2-40B4-BE49-F238E27FC236}">
                  <a16:creationId xmlns:a16="http://schemas.microsoft.com/office/drawing/2014/main" id="{5E946AB0-33ED-7082-9918-697822E7FA69}"/>
                </a:ext>
              </a:extLst>
            </p:cNvPr>
            <p:cNvSpPr/>
            <p:nvPr/>
          </p:nvSpPr>
          <p:spPr>
            <a:xfrm>
              <a:off x="10394965"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1" name="Free-form: Shape 1152">
              <a:extLst>
                <a:ext uri="{FF2B5EF4-FFF2-40B4-BE49-F238E27FC236}">
                  <a16:creationId xmlns:a16="http://schemas.microsoft.com/office/drawing/2014/main" id="{691C1CFE-4446-85F5-C411-AD92256195DC}"/>
                </a:ext>
              </a:extLst>
            </p:cNvPr>
            <p:cNvSpPr/>
            <p:nvPr/>
          </p:nvSpPr>
          <p:spPr>
            <a:xfrm>
              <a:off x="10612810"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4"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 name="Free-form: Shape 1153">
              <a:extLst>
                <a:ext uri="{FF2B5EF4-FFF2-40B4-BE49-F238E27FC236}">
                  <a16:creationId xmlns:a16="http://schemas.microsoft.com/office/drawing/2014/main" id="{7802109E-C8D9-1935-7AA8-DE55F2A6F3BC}"/>
                </a:ext>
              </a:extLst>
            </p:cNvPr>
            <p:cNvSpPr/>
            <p:nvPr/>
          </p:nvSpPr>
          <p:spPr>
            <a:xfrm>
              <a:off x="10830546"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 name="Free-form: Shape 1154">
              <a:extLst>
                <a:ext uri="{FF2B5EF4-FFF2-40B4-BE49-F238E27FC236}">
                  <a16:creationId xmlns:a16="http://schemas.microsoft.com/office/drawing/2014/main" id="{93F8AB7D-B7C0-4D2C-1A26-745736E856E5}"/>
                </a:ext>
              </a:extLst>
            </p:cNvPr>
            <p:cNvSpPr/>
            <p:nvPr/>
          </p:nvSpPr>
          <p:spPr>
            <a:xfrm>
              <a:off x="9306180"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6"/>
                    <a:pt x="15508"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 name="Free-form: Shape 1155">
              <a:extLst>
                <a:ext uri="{FF2B5EF4-FFF2-40B4-BE49-F238E27FC236}">
                  <a16:creationId xmlns:a16="http://schemas.microsoft.com/office/drawing/2014/main" id="{DACABB20-141F-2ECB-5E98-9DE6741AB1AF}"/>
                </a:ext>
              </a:extLst>
            </p:cNvPr>
            <p:cNvSpPr/>
            <p:nvPr/>
          </p:nvSpPr>
          <p:spPr>
            <a:xfrm>
              <a:off x="9523915"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6"/>
                    <a:pt x="15507"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5" name="Free-form: Shape 1156">
              <a:extLst>
                <a:ext uri="{FF2B5EF4-FFF2-40B4-BE49-F238E27FC236}">
                  <a16:creationId xmlns:a16="http://schemas.microsoft.com/office/drawing/2014/main" id="{8A38F70F-A1E9-67A9-9A08-8131839D2593}"/>
                </a:ext>
              </a:extLst>
            </p:cNvPr>
            <p:cNvSpPr/>
            <p:nvPr/>
          </p:nvSpPr>
          <p:spPr>
            <a:xfrm>
              <a:off x="9741649"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6"/>
                    <a:pt x="15507" y="0"/>
                    <a:pt x="34635" y="0"/>
                  </a:cubicBezTo>
                  <a:cubicBezTo>
                    <a:pt x="53763"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6" name="Free-form: Shape 1157">
              <a:extLst>
                <a:ext uri="{FF2B5EF4-FFF2-40B4-BE49-F238E27FC236}">
                  <a16:creationId xmlns:a16="http://schemas.microsoft.com/office/drawing/2014/main" id="{FAB6484B-CC65-E5A1-3752-14AB950D4408}"/>
                </a:ext>
              </a:extLst>
            </p:cNvPr>
            <p:cNvSpPr/>
            <p:nvPr/>
          </p:nvSpPr>
          <p:spPr>
            <a:xfrm>
              <a:off x="9959495"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6"/>
                    <a:pt x="15507" y="0"/>
                    <a:pt x="34635" y="0"/>
                  </a:cubicBezTo>
                  <a:cubicBezTo>
                    <a:pt x="53763"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7" name="Free-form: Shape 1158">
              <a:extLst>
                <a:ext uri="{FF2B5EF4-FFF2-40B4-BE49-F238E27FC236}">
                  <a16:creationId xmlns:a16="http://schemas.microsoft.com/office/drawing/2014/main" id="{401AB7CC-CB6F-308F-CDE7-9FEF75A31D84}"/>
                </a:ext>
              </a:extLst>
            </p:cNvPr>
            <p:cNvSpPr/>
            <p:nvPr/>
          </p:nvSpPr>
          <p:spPr>
            <a:xfrm>
              <a:off x="10177231"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6"/>
                    <a:pt x="15508"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 name="Free-form: Shape 1159">
              <a:extLst>
                <a:ext uri="{FF2B5EF4-FFF2-40B4-BE49-F238E27FC236}">
                  <a16:creationId xmlns:a16="http://schemas.microsoft.com/office/drawing/2014/main" id="{8C967EA7-AC40-A9CC-9C1D-2A2C64F081E1}"/>
                </a:ext>
              </a:extLst>
            </p:cNvPr>
            <p:cNvSpPr/>
            <p:nvPr/>
          </p:nvSpPr>
          <p:spPr>
            <a:xfrm>
              <a:off x="10394965"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6"/>
                    <a:pt x="15507"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9" name="Free-form: Shape 1160">
              <a:extLst>
                <a:ext uri="{FF2B5EF4-FFF2-40B4-BE49-F238E27FC236}">
                  <a16:creationId xmlns:a16="http://schemas.microsoft.com/office/drawing/2014/main" id="{BB8841D1-3C8E-5F0B-0A4F-2C3C2DDA5B9B}"/>
                </a:ext>
              </a:extLst>
            </p:cNvPr>
            <p:cNvSpPr/>
            <p:nvPr/>
          </p:nvSpPr>
          <p:spPr>
            <a:xfrm>
              <a:off x="10612810"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6"/>
                    <a:pt x="15507" y="0"/>
                    <a:pt x="34635" y="0"/>
                  </a:cubicBezTo>
                  <a:cubicBezTo>
                    <a:pt x="53764"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0" name="Free-form: Shape 1161">
              <a:extLst>
                <a:ext uri="{FF2B5EF4-FFF2-40B4-BE49-F238E27FC236}">
                  <a16:creationId xmlns:a16="http://schemas.microsoft.com/office/drawing/2014/main" id="{F3F25029-8CAA-4FB0-E95D-F8042088A750}"/>
                </a:ext>
              </a:extLst>
            </p:cNvPr>
            <p:cNvSpPr/>
            <p:nvPr/>
          </p:nvSpPr>
          <p:spPr>
            <a:xfrm>
              <a:off x="10830546"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6"/>
                    <a:pt x="15507" y="0"/>
                    <a:pt x="34635" y="0"/>
                  </a:cubicBezTo>
                  <a:cubicBezTo>
                    <a:pt x="53763"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1" name="Free-form: Shape 1162">
              <a:extLst>
                <a:ext uri="{FF2B5EF4-FFF2-40B4-BE49-F238E27FC236}">
                  <a16:creationId xmlns:a16="http://schemas.microsoft.com/office/drawing/2014/main" id="{38EF6160-233B-759E-3A60-5D4493C5C67B}"/>
                </a:ext>
              </a:extLst>
            </p:cNvPr>
            <p:cNvSpPr/>
            <p:nvPr/>
          </p:nvSpPr>
          <p:spPr>
            <a:xfrm>
              <a:off x="9306180"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2" name="Free-form: Shape 1163">
              <a:extLst>
                <a:ext uri="{FF2B5EF4-FFF2-40B4-BE49-F238E27FC236}">
                  <a16:creationId xmlns:a16="http://schemas.microsoft.com/office/drawing/2014/main" id="{8643B97A-E86D-F497-D2D1-E89917527C2F}"/>
                </a:ext>
              </a:extLst>
            </p:cNvPr>
            <p:cNvSpPr/>
            <p:nvPr/>
          </p:nvSpPr>
          <p:spPr>
            <a:xfrm>
              <a:off x="9523915"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3" name="Free-form: Shape 1164">
              <a:extLst>
                <a:ext uri="{FF2B5EF4-FFF2-40B4-BE49-F238E27FC236}">
                  <a16:creationId xmlns:a16="http://schemas.microsoft.com/office/drawing/2014/main" id="{65CFC8E1-98A4-0CC6-81F7-3BEFA1E07CF3}"/>
                </a:ext>
              </a:extLst>
            </p:cNvPr>
            <p:cNvSpPr/>
            <p:nvPr/>
          </p:nvSpPr>
          <p:spPr>
            <a:xfrm>
              <a:off x="9741649"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4" name="Free-form: Shape 1165">
              <a:extLst>
                <a:ext uri="{FF2B5EF4-FFF2-40B4-BE49-F238E27FC236}">
                  <a16:creationId xmlns:a16="http://schemas.microsoft.com/office/drawing/2014/main" id="{B7C8554D-753E-784D-7B18-3355F9A0996D}"/>
                </a:ext>
              </a:extLst>
            </p:cNvPr>
            <p:cNvSpPr/>
            <p:nvPr/>
          </p:nvSpPr>
          <p:spPr>
            <a:xfrm>
              <a:off x="9959495"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5" name="Free-form: Shape 1166">
              <a:extLst>
                <a:ext uri="{FF2B5EF4-FFF2-40B4-BE49-F238E27FC236}">
                  <a16:creationId xmlns:a16="http://schemas.microsoft.com/office/drawing/2014/main" id="{576009CB-8237-9323-2639-D5CDE7F2AE01}"/>
                </a:ext>
              </a:extLst>
            </p:cNvPr>
            <p:cNvSpPr/>
            <p:nvPr/>
          </p:nvSpPr>
          <p:spPr>
            <a:xfrm>
              <a:off x="10177231"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6" name="Free-form: Shape 1167">
              <a:extLst>
                <a:ext uri="{FF2B5EF4-FFF2-40B4-BE49-F238E27FC236}">
                  <a16:creationId xmlns:a16="http://schemas.microsoft.com/office/drawing/2014/main" id="{779C28E6-35B5-BD11-0608-4873A1C38FC7}"/>
                </a:ext>
              </a:extLst>
            </p:cNvPr>
            <p:cNvSpPr/>
            <p:nvPr/>
          </p:nvSpPr>
          <p:spPr>
            <a:xfrm>
              <a:off x="10394965"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7" name="Free-form: Shape 1168">
              <a:extLst>
                <a:ext uri="{FF2B5EF4-FFF2-40B4-BE49-F238E27FC236}">
                  <a16:creationId xmlns:a16="http://schemas.microsoft.com/office/drawing/2014/main" id="{5AEEC019-914E-2E27-1236-EE52B812847E}"/>
                </a:ext>
              </a:extLst>
            </p:cNvPr>
            <p:cNvSpPr/>
            <p:nvPr/>
          </p:nvSpPr>
          <p:spPr>
            <a:xfrm>
              <a:off x="10612810"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4"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8" name="Free-form: Shape 1169">
              <a:extLst>
                <a:ext uri="{FF2B5EF4-FFF2-40B4-BE49-F238E27FC236}">
                  <a16:creationId xmlns:a16="http://schemas.microsoft.com/office/drawing/2014/main" id="{069B7143-6CE9-D7A2-678C-9BE42B9CB523}"/>
                </a:ext>
              </a:extLst>
            </p:cNvPr>
            <p:cNvSpPr/>
            <p:nvPr/>
          </p:nvSpPr>
          <p:spPr>
            <a:xfrm>
              <a:off x="10830546"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9" name="Free-form: Shape 1170">
              <a:extLst>
                <a:ext uri="{FF2B5EF4-FFF2-40B4-BE49-F238E27FC236}">
                  <a16:creationId xmlns:a16="http://schemas.microsoft.com/office/drawing/2014/main" id="{BB2F3171-D6CC-90A3-D3B5-7357DACC69EF}"/>
                </a:ext>
              </a:extLst>
            </p:cNvPr>
            <p:cNvSpPr/>
            <p:nvPr/>
          </p:nvSpPr>
          <p:spPr>
            <a:xfrm>
              <a:off x="9306180"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0" name="Free-form: Shape 1171">
              <a:extLst>
                <a:ext uri="{FF2B5EF4-FFF2-40B4-BE49-F238E27FC236}">
                  <a16:creationId xmlns:a16="http://schemas.microsoft.com/office/drawing/2014/main" id="{94343157-F8FA-AC1C-1CB1-DE5E9485553A}"/>
                </a:ext>
              </a:extLst>
            </p:cNvPr>
            <p:cNvSpPr/>
            <p:nvPr/>
          </p:nvSpPr>
          <p:spPr>
            <a:xfrm>
              <a:off x="9523915"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1" name="Free-form: Shape 1172">
              <a:extLst>
                <a:ext uri="{FF2B5EF4-FFF2-40B4-BE49-F238E27FC236}">
                  <a16:creationId xmlns:a16="http://schemas.microsoft.com/office/drawing/2014/main" id="{231E6E08-A431-03F6-2F3C-3CA65A252683}"/>
                </a:ext>
              </a:extLst>
            </p:cNvPr>
            <p:cNvSpPr/>
            <p:nvPr/>
          </p:nvSpPr>
          <p:spPr>
            <a:xfrm>
              <a:off x="9741649"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2" name="Free-form: Shape 1173">
              <a:extLst>
                <a:ext uri="{FF2B5EF4-FFF2-40B4-BE49-F238E27FC236}">
                  <a16:creationId xmlns:a16="http://schemas.microsoft.com/office/drawing/2014/main" id="{AEC81421-EC8B-924C-2864-1BDE4BC6536C}"/>
                </a:ext>
              </a:extLst>
            </p:cNvPr>
            <p:cNvSpPr/>
            <p:nvPr/>
          </p:nvSpPr>
          <p:spPr>
            <a:xfrm>
              <a:off x="9959495"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3" name="Free-form: Shape 1174">
              <a:extLst>
                <a:ext uri="{FF2B5EF4-FFF2-40B4-BE49-F238E27FC236}">
                  <a16:creationId xmlns:a16="http://schemas.microsoft.com/office/drawing/2014/main" id="{E07765FF-AF23-9809-F88E-08FAAE2A7BA0}"/>
                </a:ext>
              </a:extLst>
            </p:cNvPr>
            <p:cNvSpPr/>
            <p:nvPr/>
          </p:nvSpPr>
          <p:spPr>
            <a:xfrm>
              <a:off x="10177231"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4" name="Free-form: Shape 1175">
              <a:extLst>
                <a:ext uri="{FF2B5EF4-FFF2-40B4-BE49-F238E27FC236}">
                  <a16:creationId xmlns:a16="http://schemas.microsoft.com/office/drawing/2014/main" id="{1A13D465-CAC0-7C22-08D6-E7BF38DED913}"/>
                </a:ext>
              </a:extLst>
            </p:cNvPr>
            <p:cNvSpPr/>
            <p:nvPr/>
          </p:nvSpPr>
          <p:spPr>
            <a:xfrm>
              <a:off x="10394965"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5" name="Free-form: Shape 1176">
              <a:extLst>
                <a:ext uri="{FF2B5EF4-FFF2-40B4-BE49-F238E27FC236}">
                  <a16:creationId xmlns:a16="http://schemas.microsoft.com/office/drawing/2014/main" id="{3C2B830E-F7C5-E187-7BB9-4A40089F035D}"/>
                </a:ext>
              </a:extLst>
            </p:cNvPr>
            <p:cNvSpPr/>
            <p:nvPr/>
          </p:nvSpPr>
          <p:spPr>
            <a:xfrm>
              <a:off x="10612810"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4"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1177">
              <a:extLst>
                <a:ext uri="{FF2B5EF4-FFF2-40B4-BE49-F238E27FC236}">
                  <a16:creationId xmlns:a16="http://schemas.microsoft.com/office/drawing/2014/main" id="{3461F5C8-EECC-5848-F293-38DC368B6244}"/>
                </a:ext>
              </a:extLst>
            </p:cNvPr>
            <p:cNvSpPr/>
            <p:nvPr/>
          </p:nvSpPr>
          <p:spPr>
            <a:xfrm>
              <a:off x="10830546"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7" name="Free-form: Shape 1188">
              <a:extLst>
                <a:ext uri="{FF2B5EF4-FFF2-40B4-BE49-F238E27FC236}">
                  <a16:creationId xmlns:a16="http://schemas.microsoft.com/office/drawing/2014/main" id="{C6D568DB-AE4F-AC64-66C5-448BBAFBFDF9}"/>
                </a:ext>
              </a:extLst>
            </p:cNvPr>
            <p:cNvSpPr/>
            <p:nvPr/>
          </p:nvSpPr>
          <p:spPr>
            <a:xfrm>
              <a:off x="9301790" y="914495"/>
              <a:ext cx="10972" cy="108"/>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8" name="Free-form: Shape 1191">
              <a:extLst>
                <a:ext uri="{FF2B5EF4-FFF2-40B4-BE49-F238E27FC236}">
                  <a16:creationId xmlns:a16="http://schemas.microsoft.com/office/drawing/2014/main" id="{596C0198-AF7A-E032-18E1-348BC87E94FE}"/>
                </a:ext>
              </a:extLst>
            </p:cNvPr>
            <p:cNvSpPr/>
            <p:nvPr/>
          </p:nvSpPr>
          <p:spPr>
            <a:xfrm>
              <a:off x="9297839" y="919873"/>
              <a:ext cx="108" cy="10972"/>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grpSp>
        <p:nvGrpSpPr>
          <p:cNvPr id="67" name="Group 66">
            <a:extLst>
              <a:ext uri="{FF2B5EF4-FFF2-40B4-BE49-F238E27FC236}">
                <a16:creationId xmlns:a16="http://schemas.microsoft.com/office/drawing/2014/main" id="{72470BB6-C4A9-6CAA-BC97-D204CF9934D5}"/>
              </a:ext>
            </a:extLst>
          </p:cNvPr>
          <p:cNvGrpSpPr/>
          <p:nvPr userDrawn="1"/>
        </p:nvGrpSpPr>
        <p:grpSpPr>
          <a:xfrm flipV="1">
            <a:off x="10216198" y="800162"/>
            <a:ext cx="1986303" cy="2068101"/>
            <a:chOff x="7433763" y="3067063"/>
            <a:chExt cx="803640" cy="857262"/>
          </a:xfrm>
          <a:solidFill>
            <a:schemeClr val="accent1">
              <a:alpha val="50000"/>
            </a:schemeClr>
          </a:solidFill>
        </p:grpSpPr>
        <p:sp>
          <p:nvSpPr>
            <p:cNvPr id="68" name="Free-form: Shape 1085">
              <a:extLst>
                <a:ext uri="{FF2B5EF4-FFF2-40B4-BE49-F238E27FC236}">
                  <a16:creationId xmlns:a16="http://schemas.microsoft.com/office/drawing/2014/main" id="{CDB7DE44-7C94-EFD5-1414-AEE0703FAF0C}"/>
                </a:ext>
              </a:extLst>
            </p:cNvPr>
            <p:cNvSpPr/>
            <p:nvPr/>
          </p:nvSpPr>
          <p:spPr>
            <a:xfrm>
              <a:off x="7808799" y="3067063"/>
              <a:ext cx="428604" cy="428605"/>
            </a:xfrm>
            <a:custGeom>
              <a:avLst/>
              <a:gdLst>
                <a:gd name="connsiteX0" fmla="*/ 0 w 554226"/>
                <a:gd name="connsiteY0" fmla="*/ 0 h 554226"/>
                <a:gd name="connsiteX1" fmla="*/ 554226 w 554226"/>
                <a:gd name="connsiteY1" fmla="*/ 554226 h 554226"/>
                <a:gd name="connsiteX2" fmla="*/ 554226 w 554226"/>
                <a:gd name="connsiteY2" fmla="*/ 0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cubicBezTo>
                    <a:pt x="0" y="306127"/>
                    <a:pt x="248169" y="554226"/>
                    <a:pt x="554226" y="554226"/>
                  </a:cubicBezTo>
                  <a:lnTo>
                    <a:pt x="554226" y="0"/>
                  </a:lnTo>
                  <a:lnTo>
                    <a:pt x="0" y="0"/>
                  </a:ln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69" name="Group 68">
              <a:extLst>
                <a:ext uri="{FF2B5EF4-FFF2-40B4-BE49-F238E27FC236}">
                  <a16:creationId xmlns:a16="http://schemas.microsoft.com/office/drawing/2014/main" id="{E34645C3-B478-89B5-6ECE-8D46292DB9DF}"/>
                </a:ext>
              </a:extLst>
            </p:cNvPr>
            <p:cNvGrpSpPr/>
            <p:nvPr/>
          </p:nvGrpSpPr>
          <p:grpSpPr>
            <a:xfrm>
              <a:off x="7433763" y="3549236"/>
              <a:ext cx="803640" cy="375089"/>
              <a:chOff x="7433763" y="3549236"/>
              <a:chExt cx="803640" cy="375089"/>
            </a:xfrm>
            <a:grpFill/>
          </p:grpSpPr>
          <p:sp>
            <p:nvSpPr>
              <p:cNvPr id="70" name="Free-form: Shape 1105">
                <a:extLst>
                  <a:ext uri="{FF2B5EF4-FFF2-40B4-BE49-F238E27FC236}">
                    <a16:creationId xmlns:a16="http://schemas.microsoft.com/office/drawing/2014/main" id="{2DFECDAE-BC61-68EE-9820-76FBA5B51C42}"/>
                  </a:ext>
                </a:extLst>
              </p:cNvPr>
              <p:cNvSpPr/>
              <p:nvPr/>
            </p:nvSpPr>
            <p:spPr>
              <a:xfrm rot="5400000">
                <a:off x="8023101"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1" name="Free-form: Shape 1106">
                <a:extLst>
                  <a:ext uri="{FF2B5EF4-FFF2-40B4-BE49-F238E27FC236}">
                    <a16:creationId xmlns:a16="http://schemas.microsoft.com/office/drawing/2014/main" id="{7947400D-CADF-94A6-D159-B13CFCBF1785}"/>
                  </a:ext>
                </a:extLst>
              </p:cNvPr>
              <p:cNvSpPr/>
              <p:nvPr/>
            </p:nvSpPr>
            <p:spPr>
              <a:xfrm rot="5400000">
                <a:off x="791596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2" name="Free-form: Shape 1107">
                <a:extLst>
                  <a:ext uri="{FF2B5EF4-FFF2-40B4-BE49-F238E27FC236}">
                    <a16:creationId xmlns:a16="http://schemas.microsoft.com/office/drawing/2014/main" id="{E0372CE6-C859-9A4B-9B07-58B33CE86B49}"/>
                  </a:ext>
                </a:extLst>
              </p:cNvPr>
              <p:cNvSpPr/>
              <p:nvPr/>
            </p:nvSpPr>
            <p:spPr>
              <a:xfrm rot="5400000">
                <a:off x="7808772" y="3710024"/>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3" name="Free-form: Shape 1108">
                <a:extLst>
                  <a:ext uri="{FF2B5EF4-FFF2-40B4-BE49-F238E27FC236}">
                    <a16:creationId xmlns:a16="http://schemas.microsoft.com/office/drawing/2014/main" id="{50404442-D3D8-C9C7-98C1-A301C0C9D9D4}"/>
                  </a:ext>
                </a:extLst>
              </p:cNvPr>
              <p:cNvSpPr/>
              <p:nvPr/>
            </p:nvSpPr>
            <p:spPr>
              <a:xfrm rot="5400000">
                <a:off x="770163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4" name="Free-form: Shape 1109">
                <a:extLst>
                  <a:ext uri="{FF2B5EF4-FFF2-40B4-BE49-F238E27FC236}">
                    <a16:creationId xmlns:a16="http://schemas.microsoft.com/office/drawing/2014/main" id="{04271383-5B7E-7B85-79F6-EEB761275B43}"/>
                  </a:ext>
                </a:extLst>
              </p:cNvPr>
              <p:cNvSpPr/>
              <p:nvPr/>
            </p:nvSpPr>
            <p:spPr>
              <a:xfrm rot="5400000">
                <a:off x="7594496"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5" name="Free-form: Shape 1110">
                <a:extLst>
                  <a:ext uri="{FF2B5EF4-FFF2-40B4-BE49-F238E27FC236}">
                    <a16:creationId xmlns:a16="http://schemas.microsoft.com/office/drawing/2014/main" id="{29D36598-5842-B87A-2743-9BDF0482BADF}"/>
                  </a:ext>
                </a:extLst>
              </p:cNvPr>
              <p:cNvSpPr/>
              <p:nvPr/>
            </p:nvSpPr>
            <p:spPr>
              <a:xfrm rot="5400000">
                <a:off x="7487304" y="3710024"/>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6" name="Free-form: Shape 1111">
                <a:extLst>
                  <a:ext uri="{FF2B5EF4-FFF2-40B4-BE49-F238E27FC236}">
                    <a16:creationId xmlns:a16="http://schemas.microsoft.com/office/drawing/2014/main" id="{D4A52A8D-4C40-F1C6-A40A-DFCB72A6E6BC}"/>
                  </a:ext>
                </a:extLst>
              </p:cNvPr>
              <p:cNvSpPr/>
              <p:nvPr/>
            </p:nvSpPr>
            <p:spPr>
              <a:xfrm rot="5400000">
                <a:off x="7380167" y="3709970"/>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7" name="Free-form: Shape 1112">
                <a:extLst>
                  <a:ext uri="{FF2B5EF4-FFF2-40B4-BE49-F238E27FC236}">
                    <a16:creationId xmlns:a16="http://schemas.microsoft.com/office/drawing/2014/main" id="{CD3BF488-F798-3C49-2870-4CC8D55BCCD1}"/>
                  </a:ext>
                </a:extLst>
              </p:cNvPr>
              <p:cNvSpPr/>
              <p:nvPr/>
            </p:nvSpPr>
            <p:spPr>
              <a:xfrm rot="5400000">
                <a:off x="7273029"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grpSp>
      <p:sp>
        <p:nvSpPr>
          <p:cNvPr id="81" name="Picture Placeholder 79">
            <a:extLst>
              <a:ext uri="{FF2B5EF4-FFF2-40B4-BE49-F238E27FC236}">
                <a16:creationId xmlns:a16="http://schemas.microsoft.com/office/drawing/2014/main" id="{BA9AC17A-F447-5DAF-2DA0-3385AB7D656D}"/>
              </a:ext>
            </a:extLst>
          </p:cNvPr>
          <p:cNvSpPr>
            <a:spLocks noGrp="1"/>
          </p:cNvSpPr>
          <p:nvPr userDrawn="1">
            <p:ph type="pic" sz="quarter" idx="12"/>
          </p:nvPr>
        </p:nvSpPr>
        <p:spPr>
          <a:xfrm>
            <a:off x="1184294" y="1097974"/>
            <a:ext cx="2036522" cy="2649586"/>
          </a:xfrm>
          <a:prstGeom prst="roundRect">
            <a:avLst>
              <a:gd name="adj" fmla="val 50000"/>
            </a:avLst>
          </a:prstGeom>
          <a:solidFill>
            <a:schemeClr val="accent1"/>
          </a:solidFill>
          <a:ln w="50800">
            <a:solidFill>
              <a:schemeClr val="bg1"/>
            </a:solidFill>
          </a:ln>
        </p:spPr>
        <p:txBody>
          <a:bodyPr tIns="720000" anchor="ctr" anchorCtr="0"/>
          <a:lstStyle>
            <a:lvl1pPr algn="ctr">
              <a:defRPr sz="1200">
                <a:solidFill>
                  <a:schemeClr val="bg1"/>
                </a:solidFill>
              </a:defRPr>
            </a:lvl1pPr>
          </a:lstStyle>
          <a:p>
            <a:r>
              <a:rPr lang="en-US"/>
              <a:t>Click icon to add picture</a:t>
            </a:r>
            <a:endParaRPr lang="en-GB" dirty="0"/>
          </a:p>
        </p:txBody>
      </p:sp>
      <p:sp>
        <p:nvSpPr>
          <p:cNvPr id="82" name="Picture Placeholder 79">
            <a:extLst>
              <a:ext uri="{FF2B5EF4-FFF2-40B4-BE49-F238E27FC236}">
                <a16:creationId xmlns:a16="http://schemas.microsoft.com/office/drawing/2014/main" id="{4666B4B4-08CB-4934-4C75-8B278F52F541}"/>
              </a:ext>
            </a:extLst>
          </p:cNvPr>
          <p:cNvSpPr>
            <a:spLocks noGrp="1"/>
          </p:cNvSpPr>
          <p:nvPr userDrawn="1">
            <p:ph type="pic" sz="quarter" idx="13"/>
          </p:nvPr>
        </p:nvSpPr>
        <p:spPr>
          <a:xfrm>
            <a:off x="5077740" y="1097974"/>
            <a:ext cx="2036522" cy="2649586"/>
          </a:xfrm>
          <a:prstGeom prst="roundRect">
            <a:avLst>
              <a:gd name="adj" fmla="val 50000"/>
            </a:avLst>
          </a:prstGeom>
          <a:solidFill>
            <a:schemeClr val="accent1"/>
          </a:solidFill>
          <a:ln w="50800">
            <a:solidFill>
              <a:schemeClr val="bg1"/>
            </a:solidFill>
          </a:ln>
        </p:spPr>
        <p:txBody>
          <a:bodyPr tIns="720000" anchor="ctr" anchorCtr="0"/>
          <a:lstStyle>
            <a:lvl1pPr algn="ctr">
              <a:defRPr sz="1200">
                <a:solidFill>
                  <a:schemeClr val="bg1"/>
                </a:solidFill>
              </a:defRPr>
            </a:lvl1pPr>
          </a:lstStyle>
          <a:p>
            <a:r>
              <a:rPr lang="en-US"/>
              <a:t>Click icon to add picture</a:t>
            </a:r>
            <a:endParaRPr lang="en-GB" dirty="0"/>
          </a:p>
        </p:txBody>
      </p:sp>
      <p:sp>
        <p:nvSpPr>
          <p:cNvPr id="83" name="Picture Placeholder 79">
            <a:extLst>
              <a:ext uri="{FF2B5EF4-FFF2-40B4-BE49-F238E27FC236}">
                <a16:creationId xmlns:a16="http://schemas.microsoft.com/office/drawing/2014/main" id="{0F0B1560-9DF6-AEF9-306E-16922B87130E}"/>
              </a:ext>
            </a:extLst>
          </p:cNvPr>
          <p:cNvSpPr>
            <a:spLocks noGrp="1"/>
          </p:cNvSpPr>
          <p:nvPr userDrawn="1">
            <p:ph type="pic" sz="quarter" idx="14"/>
          </p:nvPr>
        </p:nvSpPr>
        <p:spPr>
          <a:xfrm>
            <a:off x="8971184" y="1097975"/>
            <a:ext cx="2036522" cy="2649586"/>
          </a:xfrm>
          <a:prstGeom prst="roundRect">
            <a:avLst>
              <a:gd name="adj" fmla="val 50000"/>
            </a:avLst>
          </a:prstGeom>
          <a:solidFill>
            <a:schemeClr val="accent1"/>
          </a:solidFill>
          <a:ln w="50800">
            <a:solidFill>
              <a:schemeClr val="bg1"/>
            </a:solidFill>
          </a:ln>
        </p:spPr>
        <p:txBody>
          <a:bodyPr tIns="720000" anchor="ctr" anchorCtr="0"/>
          <a:lstStyle>
            <a:lvl1pPr algn="ctr">
              <a:defRPr sz="1200">
                <a:solidFill>
                  <a:schemeClr val="bg1"/>
                </a:solidFill>
              </a:defRPr>
            </a:lvl1pPr>
          </a:lstStyle>
          <a:p>
            <a:r>
              <a:rPr lang="en-US"/>
              <a:t>Click icon to add picture</a:t>
            </a:r>
            <a:endParaRPr lang="en-GB" dirty="0"/>
          </a:p>
        </p:txBody>
      </p:sp>
      <p:sp>
        <p:nvSpPr>
          <p:cNvPr id="86" name="Text Placeholder 85">
            <a:extLst>
              <a:ext uri="{FF2B5EF4-FFF2-40B4-BE49-F238E27FC236}">
                <a16:creationId xmlns:a16="http://schemas.microsoft.com/office/drawing/2014/main" id="{A1C091C8-9016-4F41-C0A9-7C20E78AD009}"/>
              </a:ext>
            </a:extLst>
          </p:cNvPr>
          <p:cNvSpPr>
            <a:spLocks noGrp="1"/>
          </p:cNvSpPr>
          <p:nvPr userDrawn="1">
            <p:ph type="body" sz="quarter" idx="16" hasCustomPrompt="1"/>
          </p:nvPr>
        </p:nvSpPr>
        <p:spPr>
          <a:xfrm>
            <a:off x="854271" y="3898780"/>
            <a:ext cx="2696568" cy="492443"/>
          </a:xfrm>
          <a:prstGeom prst="rect">
            <a:avLst/>
          </a:prstGeom>
        </p:spPr>
        <p:txBody>
          <a:bodyPr anchor="b" anchorCtr="0">
            <a:noAutofit/>
          </a:bodyPr>
          <a:lstStyle>
            <a:lvl1pPr marL="0" indent="0" algn="ctr" defTabSz="914354" rtl="0" eaLnBrk="1" latinLnBrk="0" hangingPunct="1">
              <a:lnSpc>
                <a:spcPct val="100000"/>
              </a:lnSpc>
              <a:buNone/>
              <a:defRPr lang="en-GB" sz="1600" b="1" kern="1200" cap="all" baseline="0" dirty="0">
                <a:solidFill>
                  <a:schemeClr val="accent2"/>
                </a:solidFill>
                <a:latin typeface="+mn-lt"/>
                <a:ea typeface="+mn-ea"/>
                <a:cs typeface="+mn-cs"/>
              </a:defRPr>
            </a:lvl1pPr>
          </a:lstStyle>
          <a:p>
            <a:pPr lvl="0"/>
            <a:r>
              <a:rPr lang="en-GB" dirty="0"/>
              <a:t>Click to edit Master title style</a:t>
            </a:r>
          </a:p>
        </p:txBody>
      </p:sp>
      <p:sp>
        <p:nvSpPr>
          <p:cNvPr id="108" name="Text Placeholder 85">
            <a:extLst>
              <a:ext uri="{FF2B5EF4-FFF2-40B4-BE49-F238E27FC236}">
                <a16:creationId xmlns:a16="http://schemas.microsoft.com/office/drawing/2014/main" id="{CE7202EA-7DB2-0D78-46D9-C86C29393066}"/>
              </a:ext>
            </a:extLst>
          </p:cNvPr>
          <p:cNvSpPr>
            <a:spLocks noGrp="1"/>
          </p:cNvSpPr>
          <p:nvPr userDrawn="1">
            <p:ph type="body" sz="quarter" idx="34" hasCustomPrompt="1"/>
          </p:nvPr>
        </p:nvSpPr>
        <p:spPr>
          <a:xfrm>
            <a:off x="4747718" y="3898780"/>
            <a:ext cx="2696568" cy="492443"/>
          </a:xfrm>
          <a:prstGeom prst="rect">
            <a:avLst/>
          </a:prstGeom>
        </p:spPr>
        <p:txBody>
          <a:bodyPr anchor="b" anchorCtr="0">
            <a:noAutofit/>
          </a:bodyPr>
          <a:lstStyle>
            <a:lvl1pPr marL="0" indent="0" algn="ctr" defTabSz="914354" rtl="0" eaLnBrk="1" latinLnBrk="0" hangingPunct="1">
              <a:lnSpc>
                <a:spcPct val="100000"/>
              </a:lnSpc>
              <a:buNone/>
              <a:defRPr lang="en-GB" sz="1600" b="1" kern="1200" cap="all" baseline="0" dirty="0">
                <a:solidFill>
                  <a:schemeClr val="accent2"/>
                </a:solidFill>
                <a:latin typeface="+mn-lt"/>
                <a:ea typeface="+mn-ea"/>
                <a:cs typeface="+mn-cs"/>
              </a:defRPr>
            </a:lvl1pPr>
          </a:lstStyle>
          <a:p>
            <a:pPr lvl="0"/>
            <a:r>
              <a:rPr lang="en-GB" dirty="0"/>
              <a:t>Click to edit Master title style</a:t>
            </a:r>
          </a:p>
        </p:txBody>
      </p:sp>
      <p:sp>
        <p:nvSpPr>
          <p:cNvPr id="114" name="Text Placeholder 85">
            <a:extLst>
              <a:ext uri="{FF2B5EF4-FFF2-40B4-BE49-F238E27FC236}">
                <a16:creationId xmlns:a16="http://schemas.microsoft.com/office/drawing/2014/main" id="{5A7DD2AC-EF1D-DAC3-82FC-A1F599C14D91}"/>
              </a:ext>
            </a:extLst>
          </p:cNvPr>
          <p:cNvSpPr>
            <a:spLocks noGrp="1"/>
          </p:cNvSpPr>
          <p:nvPr userDrawn="1">
            <p:ph type="body" sz="quarter" idx="36" hasCustomPrompt="1"/>
          </p:nvPr>
        </p:nvSpPr>
        <p:spPr>
          <a:xfrm>
            <a:off x="8641161" y="3898780"/>
            <a:ext cx="2696568" cy="492443"/>
          </a:xfrm>
          <a:prstGeom prst="rect">
            <a:avLst/>
          </a:prstGeom>
        </p:spPr>
        <p:txBody>
          <a:bodyPr anchor="b" anchorCtr="0">
            <a:noAutofit/>
          </a:bodyPr>
          <a:lstStyle>
            <a:lvl1pPr marL="0" indent="0" algn="ctr" defTabSz="914354" rtl="0" eaLnBrk="1" latinLnBrk="0" hangingPunct="1">
              <a:lnSpc>
                <a:spcPct val="100000"/>
              </a:lnSpc>
              <a:buNone/>
              <a:defRPr lang="en-GB" sz="1600" b="1" kern="1200" cap="all" baseline="0" dirty="0">
                <a:solidFill>
                  <a:schemeClr val="accent2"/>
                </a:solidFill>
                <a:latin typeface="+mn-lt"/>
                <a:ea typeface="+mn-ea"/>
                <a:cs typeface="+mn-cs"/>
              </a:defRPr>
            </a:lvl1pPr>
          </a:lstStyle>
          <a:p>
            <a:pPr lvl="0"/>
            <a:r>
              <a:rPr lang="en-GB" dirty="0"/>
              <a:t>Click to edit Master title style</a:t>
            </a:r>
          </a:p>
        </p:txBody>
      </p:sp>
      <p:sp>
        <p:nvSpPr>
          <p:cNvPr id="116" name="Text Placeholder 87">
            <a:extLst>
              <a:ext uri="{FF2B5EF4-FFF2-40B4-BE49-F238E27FC236}">
                <a16:creationId xmlns:a16="http://schemas.microsoft.com/office/drawing/2014/main" id="{10E651CC-6C47-D303-AA99-A11A780880CF}"/>
              </a:ext>
            </a:extLst>
          </p:cNvPr>
          <p:cNvSpPr>
            <a:spLocks noGrp="1"/>
          </p:cNvSpPr>
          <p:nvPr userDrawn="1">
            <p:ph type="body" sz="quarter" idx="38"/>
          </p:nvPr>
        </p:nvSpPr>
        <p:spPr>
          <a:xfrm>
            <a:off x="854270" y="4687409"/>
            <a:ext cx="2696567" cy="279290"/>
          </a:xfrm>
          <a:prstGeom prst="rect">
            <a:avLst/>
          </a:prstGeom>
        </p:spPr>
        <p:txBody>
          <a:bodyPr anchor="t" anchorCtr="0">
            <a:noAutofit/>
          </a:bodyPr>
          <a:lstStyle>
            <a:lvl1pPr marL="0" indent="0" algn="ctr" defTabSz="914354" rtl="0" eaLnBrk="1" latinLnBrk="0" hangingPunct="1">
              <a:lnSpc>
                <a:spcPct val="100000"/>
              </a:lnSpc>
              <a:buNone/>
              <a:defRPr lang="en-US" sz="1600" b="0" i="0" kern="1200" baseline="0" dirty="0" smtClean="0">
                <a:solidFill>
                  <a:schemeClr val="accent2"/>
                </a:solidFill>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lvl="0"/>
            <a:r>
              <a:rPr lang="en-US"/>
              <a:t>Click to edit Master text styles</a:t>
            </a:r>
          </a:p>
        </p:txBody>
      </p:sp>
      <p:sp>
        <p:nvSpPr>
          <p:cNvPr id="117" name="Text Placeholder 87">
            <a:extLst>
              <a:ext uri="{FF2B5EF4-FFF2-40B4-BE49-F238E27FC236}">
                <a16:creationId xmlns:a16="http://schemas.microsoft.com/office/drawing/2014/main" id="{9C66D131-5148-B39D-3BA8-B844F93B2380}"/>
              </a:ext>
            </a:extLst>
          </p:cNvPr>
          <p:cNvSpPr>
            <a:spLocks noGrp="1"/>
          </p:cNvSpPr>
          <p:nvPr userDrawn="1">
            <p:ph type="body" sz="quarter" idx="39"/>
          </p:nvPr>
        </p:nvSpPr>
        <p:spPr>
          <a:xfrm>
            <a:off x="4747718" y="4687409"/>
            <a:ext cx="2696568" cy="279290"/>
          </a:xfrm>
          <a:prstGeom prst="rect">
            <a:avLst/>
          </a:prstGeom>
        </p:spPr>
        <p:txBody>
          <a:bodyPr anchor="t" anchorCtr="0">
            <a:noAutofit/>
          </a:bodyPr>
          <a:lstStyle>
            <a:lvl1pPr marL="0" indent="0" algn="ctr" defTabSz="914354" rtl="0" eaLnBrk="1" latinLnBrk="0" hangingPunct="1">
              <a:lnSpc>
                <a:spcPct val="100000"/>
              </a:lnSpc>
              <a:buNone/>
              <a:defRPr lang="en-US" sz="1600" b="0" i="0" kern="1200" baseline="0" dirty="0" smtClean="0">
                <a:solidFill>
                  <a:schemeClr val="accent2"/>
                </a:solidFill>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lvl="0"/>
            <a:r>
              <a:rPr lang="en-US"/>
              <a:t>Click to edit Master text styles</a:t>
            </a:r>
          </a:p>
        </p:txBody>
      </p:sp>
      <p:sp>
        <p:nvSpPr>
          <p:cNvPr id="118" name="Text Placeholder 87">
            <a:extLst>
              <a:ext uri="{FF2B5EF4-FFF2-40B4-BE49-F238E27FC236}">
                <a16:creationId xmlns:a16="http://schemas.microsoft.com/office/drawing/2014/main" id="{5B3BBA5F-F994-CC33-B15C-9F0692055D66}"/>
              </a:ext>
            </a:extLst>
          </p:cNvPr>
          <p:cNvSpPr>
            <a:spLocks noGrp="1"/>
          </p:cNvSpPr>
          <p:nvPr userDrawn="1">
            <p:ph type="body" sz="quarter" idx="40"/>
          </p:nvPr>
        </p:nvSpPr>
        <p:spPr>
          <a:xfrm>
            <a:off x="8641161" y="4687409"/>
            <a:ext cx="2696568" cy="279290"/>
          </a:xfrm>
          <a:prstGeom prst="rect">
            <a:avLst/>
          </a:prstGeom>
        </p:spPr>
        <p:txBody>
          <a:bodyPr anchor="t" anchorCtr="0">
            <a:noAutofit/>
          </a:bodyPr>
          <a:lstStyle>
            <a:lvl1pPr marL="0" indent="0" algn="ctr" defTabSz="914354" rtl="0" eaLnBrk="1" latinLnBrk="0" hangingPunct="1">
              <a:lnSpc>
                <a:spcPct val="100000"/>
              </a:lnSpc>
              <a:buNone/>
              <a:defRPr lang="en-US" sz="1600" b="0" i="0" kern="1200" baseline="0" dirty="0" smtClean="0">
                <a:solidFill>
                  <a:schemeClr val="accent2"/>
                </a:solidFill>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lvl="0"/>
            <a:r>
              <a:rPr lang="en-US"/>
              <a:t>Click to edit Master text styles</a:t>
            </a:r>
          </a:p>
        </p:txBody>
      </p:sp>
      <p:sp>
        <p:nvSpPr>
          <p:cNvPr id="124" name="Text Placeholder 123">
            <a:extLst>
              <a:ext uri="{FF2B5EF4-FFF2-40B4-BE49-F238E27FC236}">
                <a16:creationId xmlns:a16="http://schemas.microsoft.com/office/drawing/2014/main" id="{67BD28A9-58C8-4B4E-1463-154C705D5F4E}"/>
              </a:ext>
            </a:extLst>
          </p:cNvPr>
          <p:cNvSpPr>
            <a:spLocks noGrp="1"/>
          </p:cNvSpPr>
          <p:nvPr userDrawn="1">
            <p:ph type="body" sz="quarter" idx="41" hasCustomPrompt="1"/>
          </p:nvPr>
        </p:nvSpPr>
        <p:spPr>
          <a:xfrm>
            <a:off x="1392596" y="4516370"/>
            <a:ext cx="1619915" cy="41805"/>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125" name="Text Placeholder 123">
            <a:extLst>
              <a:ext uri="{FF2B5EF4-FFF2-40B4-BE49-F238E27FC236}">
                <a16:creationId xmlns:a16="http://schemas.microsoft.com/office/drawing/2014/main" id="{E9CDC180-704D-93EA-46FE-23980B00DE2C}"/>
              </a:ext>
            </a:extLst>
          </p:cNvPr>
          <p:cNvSpPr>
            <a:spLocks noGrp="1"/>
          </p:cNvSpPr>
          <p:nvPr userDrawn="1">
            <p:ph type="body" sz="quarter" idx="42" hasCustomPrompt="1"/>
          </p:nvPr>
        </p:nvSpPr>
        <p:spPr>
          <a:xfrm>
            <a:off x="5286045" y="4516370"/>
            <a:ext cx="1619915" cy="41805"/>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126" name="Text Placeholder 123">
            <a:extLst>
              <a:ext uri="{FF2B5EF4-FFF2-40B4-BE49-F238E27FC236}">
                <a16:creationId xmlns:a16="http://schemas.microsoft.com/office/drawing/2014/main" id="{DEA01B47-4515-1194-4150-0075D367F490}"/>
              </a:ext>
            </a:extLst>
          </p:cNvPr>
          <p:cNvSpPr>
            <a:spLocks noGrp="1"/>
          </p:cNvSpPr>
          <p:nvPr userDrawn="1">
            <p:ph type="body" sz="quarter" idx="43" hasCustomPrompt="1"/>
          </p:nvPr>
        </p:nvSpPr>
        <p:spPr>
          <a:xfrm>
            <a:off x="9179488" y="4516370"/>
            <a:ext cx="1619915" cy="41805"/>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Tree>
    <p:extLst>
      <p:ext uri="{BB962C8B-B14F-4D97-AF65-F5344CB8AC3E}">
        <p14:creationId xmlns:p14="http://schemas.microsoft.com/office/powerpoint/2010/main" val="32831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4AA99CB7-3813-544C-3D37-D9C83F0A0E1B}"/>
              </a:ext>
            </a:extLst>
          </p:cNvPr>
          <p:cNvGrpSpPr/>
          <p:nvPr userDrawn="1"/>
        </p:nvGrpSpPr>
        <p:grpSpPr>
          <a:xfrm>
            <a:off x="9789059" y="0"/>
            <a:ext cx="2402942" cy="1799771"/>
            <a:chOff x="8703843" y="0"/>
            <a:chExt cx="3488158" cy="2612583"/>
          </a:xfrm>
        </p:grpSpPr>
        <p:sp>
          <p:nvSpPr>
            <p:cNvPr id="4" name="Free-form: Shape 1130">
              <a:extLst>
                <a:ext uri="{FF2B5EF4-FFF2-40B4-BE49-F238E27FC236}">
                  <a16:creationId xmlns:a16="http://schemas.microsoft.com/office/drawing/2014/main" id="{B828178F-78A9-ED7F-ECB7-280DC8A8A6E9}"/>
                </a:ext>
              </a:extLst>
            </p:cNvPr>
            <p:cNvSpPr/>
            <p:nvPr userDrawn="1"/>
          </p:nvSpPr>
          <p:spPr>
            <a:xfrm>
              <a:off x="8703843" y="0"/>
              <a:ext cx="1744024" cy="1744132"/>
            </a:xfrm>
            <a:custGeom>
              <a:avLst/>
              <a:gdLst>
                <a:gd name="connsiteX0" fmla="*/ 0 w 1744024"/>
                <a:gd name="connsiteY0" fmla="*/ 0 h 1744132"/>
                <a:gd name="connsiteX1" fmla="*/ 872013 w 1744024"/>
                <a:gd name="connsiteY1" fmla="*/ 0 h 1744132"/>
                <a:gd name="connsiteX2" fmla="*/ 1744024 w 1744024"/>
                <a:gd name="connsiteY2" fmla="*/ 872011 h 1744132"/>
                <a:gd name="connsiteX3" fmla="*/ 1744024 w 1744024"/>
                <a:gd name="connsiteY3" fmla="*/ 1744022 h 1744132"/>
                <a:gd name="connsiteX4" fmla="*/ 1743914 w 1744024"/>
                <a:gd name="connsiteY4" fmla="*/ 1744022 h 1744132"/>
                <a:gd name="connsiteX5" fmla="*/ 1744024 w 1744024"/>
                <a:gd name="connsiteY5" fmla="*/ 1744132 h 1744132"/>
                <a:gd name="connsiteX6" fmla="*/ 0 w 1744024"/>
                <a:gd name="connsiteY6" fmla="*/ 219 h 174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4024" h="1744132">
                  <a:moveTo>
                    <a:pt x="0" y="0"/>
                  </a:moveTo>
                  <a:lnTo>
                    <a:pt x="872013" y="0"/>
                  </a:lnTo>
                  <a:cubicBezTo>
                    <a:pt x="872013" y="481546"/>
                    <a:pt x="1262368" y="872011"/>
                    <a:pt x="1744024" y="872011"/>
                  </a:cubicBezTo>
                  <a:lnTo>
                    <a:pt x="1744024" y="1744022"/>
                  </a:lnTo>
                  <a:lnTo>
                    <a:pt x="1743914" y="1744022"/>
                  </a:lnTo>
                  <a:lnTo>
                    <a:pt x="1744024" y="1744132"/>
                  </a:lnTo>
                  <a:cubicBezTo>
                    <a:pt x="780823" y="1744132"/>
                    <a:pt x="0" y="963310"/>
                    <a:pt x="0" y="219"/>
                  </a:cubicBezTo>
                  <a:close/>
                </a:path>
              </a:pathLst>
            </a:custGeom>
            <a:solidFill>
              <a:srgbClr val="A3C4D6">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5" name="Free-form: Shape 1129">
              <a:extLst>
                <a:ext uri="{FF2B5EF4-FFF2-40B4-BE49-F238E27FC236}">
                  <a16:creationId xmlns:a16="http://schemas.microsoft.com/office/drawing/2014/main" id="{4513AEF4-4390-8B88-76B9-5801E1EF93D5}"/>
                </a:ext>
              </a:extLst>
            </p:cNvPr>
            <p:cNvSpPr/>
            <p:nvPr userDrawn="1"/>
          </p:nvSpPr>
          <p:spPr>
            <a:xfrm>
              <a:off x="10447870" y="0"/>
              <a:ext cx="872011" cy="872011"/>
            </a:xfrm>
            <a:custGeom>
              <a:avLst/>
              <a:gdLst>
                <a:gd name="connsiteX0" fmla="*/ 0 w 872011"/>
                <a:gd name="connsiteY0" fmla="*/ 0 h 872011"/>
                <a:gd name="connsiteX1" fmla="*/ 872011 w 872011"/>
                <a:gd name="connsiteY1" fmla="*/ 0 h 872011"/>
                <a:gd name="connsiteX2" fmla="*/ 0 w 872011"/>
                <a:gd name="connsiteY2" fmla="*/ 872011 h 872011"/>
              </a:gdLst>
              <a:ahLst/>
              <a:cxnLst>
                <a:cxn ang="0">
                  <a:pos x="connsiteX0" y="connsiteY0"/>
                </a:cxn>
                <a:cxn ang="0">
                  <a:pos x="connsiteX1" y="connsiteY1"/>
                </a:cxn>
                <a:cxn ang="0">
                  <a:pos x="connsiteX2" y="connsiteY2"/>
                </a:cxn>
              </a:cxnLst>
              <a:rect l="l" t="t" r="r" b="b"/>
              <a:pathLst>
                <a:path w="872011" h="872011">
                  <a:moveTo>
                    <a:pt x="0" y="0"/>
                  </a:moveTo>
                  <a:lnTo>
                    <a:pt x="872011" y="0"/>
                  </a:lnTo>
                  <a:cubicBezTo>
                    <a:pt x="872011" y="481546"/>
                    <a:pt x="481654" y="872011"/>
                    <a:pt x="0" y="872011"/>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6" name="Free-form: Shape 1133">
              <a:extLst>
                <a:ext uri="{FF2B5EF4-FFF2-40B4-BE49-F238E27FC236}">
                  <a16:creationId xmlns:a16="http://schemas.microsoft.com/office/drawing/2014/main" id="{4F197C22-2914-7693-1BED-427755D9E27A}"/>
                </a:ext>
              </a:extLst>
            </p:cNvPr>
            <p:cNvSpPr/>
            <p:nvPr userDrawn="1"/>
          </p:nvSpPr>
          <p:spPr>
            <a:xfrm>
              <a:off x="11319990" y="1740572"/>
              <a:ext cx="872011" cy="872011"/>
            </a:xfrm>
            <a:custGeom>
              <a:avLst/>
              <a:gdLst>
                <a:gd name="connsiteX0" fmla="*/ 0 w 872011"/>
                <a:gd name="connsiteY0" fmla="*/ 0 h 872011"/>
                <a:gd name="connsiteX1" fmla="*/ 872011 w 872011"/>
                <a:gd name="connsiteY1" fmla="*/ 0 h 872011"/>
                <a:gd name="connsiteX2" fmla="*/ 872011 w 872011"/>
                <a:gd name="connsiteY2" fmla="*/ 872011 h 872011"/>
                <a:gd name="connsiteX3" fmla="*/ 0 w 872011"/>
                <a:gd name="connsiteY3" fmla="*/ 0 h 872011"/>
              </a:gdLst>
              <a:ahLst/>
              <a:cxnLst>
                <a:cxn ang="0">
                  <a:pos x="connsiteX0" y="connsiteY0"/>
                </a:cxn>
                <a:cxn ang="0">
                  <a:pos x="connsiteX1" y="connsiteY1"/>
                </a:cxn>
                <a:cxn ang="0">
                  <a:pos x="connsiteX2" y="connsiteY2"/>
                </a:cxn>
                <a:cxn ang="0">
                  <a:pos x="connsiteX3" y="connsiteY3"/>
                </a:cxn>
              </a:cxnLst>
              <a:rect l="l" t="t" r="r" b="b"/>
              <a:pathLst>
                <a:path w="872011" h="872011">
                  <a:moveTo>
                    <a:pt x="0" y="0"/>
                  </a:moveTo>
                  <a:lnTo>
                    <a:pt x="872011" y="0"/>
                  </a:lnTo>
                  <a:lnTo>
                    <a:pt x="872011" y="872011"/>
                  </a:lnTo>
                  <a:cubicBezTo>
                    <a:pt x="390355" y="872011"/>
                    <a:pt x="0" y="481545"/>
                    <a:pt x="0" y="0"/>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7" name="Free-form: Shape 1135">
              <a:extLst>
                <a:ext uri="{FF2B5EF4-FFF2-40B4-BE49-F238E27FC236}">
                  <a16:creationId xmlns:a16="http://schemas.microsoft.com/office/drawing/2014/main" id="{39E62CD3-6A68-6B5F-651B-E04D54D995CB}"/>
                </a:ext>
              </a:extLst>
            </p:cNvPr>
            <p:cNvSpPr/>
            <p:nvPr userDrawn="1"/>
          </p:nvSpPr>
          <p:spPr>
            <a:xfrm>
              <a:off x="10447868" y="872122"/>
              <a:ext cx="1744024" cy="872011"/>
            </a:xfrm>
            <a:custGeom>
              <a:avLst/>
              <a:gdLst>
                <a:gd name="connsiteX0" fmla="*/ 0 w 1744024"/>
                <a:gd name="connsiteY0" fmla="*/ 0 h 872011"/>
                <a:gd name="connsiteX1" fmla="*/ 872013 w 1744024"/>
                <a:gd name="connsiteY1" fmla="*/ 0 h 872011"/>
                <a:gd name="connsiteX2" fmla="*/ 1744024 w 1744024"/>
                <a:gd name="connsiteY2" fmla="*/ 872011 h 872011"/>
                <a:gd name="connsiteX3" fmla="*/ 872013 w 1744024"/>
                <a:gd name="connsiteY3" fmla="*/ 872011 h 872011"/>
                <a:gd name="connsiteX4" fmla="*/ 0 w 1744024"/>
                <a:gd name="connsiteY4" fmla="*/ 872011 h 87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024" h="872011">
                  <a:moveTo>
                    <a:pt x="0" y="0"/>
                  </a:moveTo>
                  <a:lnTo>
                    <a:pt x="872013" y="0"/>
                  </a:lnTo>
                  <a:cubicBezTo>
                    <a:pt x="1353557" y="0"/>
                    <a:pt x="1744024" y="390355"/>
                    <a:pt x="1744024" y="872011"/>
                  </a:cubicBezTo>
                  <a:lnTo>
                    <a:pt x="872013" y="872011"/>
                  </a:lnTo>
                  <a:lnTo>
                    <a:pt x="0" y="872011"/>
                  </a:lnTo>
                  <a:close/>
                </a:path>
              </a:pathLst>
            </a:custGeom>
            <a:solidFill>
              <a:srgbClr val="007E67">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p:ph sz="quarter" idx="11"/>
          </p:nvPr>
        </p:nvSpPr>
        <p:spPr>
          <a:xfrm>
            <a:off x="407987" y="1237136"/>
            <a:ext cx="10039772"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5597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1707-FFE6-6570-AF96-21D1660D533B}"/>
              </a:ext>
            </a:extLst>
          </p:cNvPr>
          <p:cNvSpPr>
            <a:spLocks noGrp="1"/>
          </p:cNvSpPr>
          <p:nvPr>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p:ph sz="quarter" idx="11"/>
          </p:nvPr>
        </p:nvSpPr>
        <p:spPr>
          <a:xfrm>
            <a:off x="407987" y="1237136"/>
            <a:ext cx="5469772"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p:ph sz="quarter" idx="20"/>
          </p:nvPr>
        </p:nvSpPr>
        <p:spPr>
          <a:xfrm>
            <a:off x="6314239" y="1237136"/>
            <a:ext cx="5469773"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123">
            <a:extLst>
              <a:ext uri="{FF2B5EF4-FFF2-40B4-BE49-F238E27FC236}">
                <a16:creationId xmlns:a16="http://schemas.microsoft.com/office/drawing/2014/main" id="{27D95C4E-D0FA-6289-28A7-5C668FF27E07}"/>
              </a:ext>
            </a:extLst>
          </p:cNvPr>
          <p:cNvSpPr>
            <a:spLocks noGrp="1"/>
          </p:cNvSpPr>
          <p:nvPr>
            <p:ph type="body" sz="quarter" idx="41" hasCustomPrompt="1"/>
          </p:nvPr>
        </p:nvSpPr>
        <p:spPr>
          <a:xfrm rot="5400000">
            <a:off x="3897253" y="3455548"/>
            <a:ext cx="4397494"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grpSp>
        <p:nvGrpSpPr>
          <p:cNvPr id="32" name="Group 31">
            <a:extLst>
              <a:ext uri="{FF2B5EF4-FFF2-40B4-BE49-F238E27FC236}">
                <a16:creationId xmlns:a16="http://schemas.microsoft.com/office/drawing/2014/main" id="{5DBE2333-FDBC-E150-8244-A5EC1EA70B1C}"/>
              </a:ext>
            </a:extLst>
          </p:cNvPr>
          <p:cNvGrpSpPr/>
          <p:nvPr userDrawn="1"/>
        </p:nvGrpSpPr>
        <p:grpSpPr>
          <a:xfrm>
            <a:off x="9789059" y="0"/>
            <a:ext cx="2402942" cy="1799771"/>
            <a:chOff x="8703843" y="0"/>
            <a:chExt cx="3488158" cy="2612583"/>
          </a:xfrm>
        </p:grpSpPr>
        <p:sp>
          <p:nvSpPr>
            <p:cNvPr id="33" name="Free-form: Shape 1130">
              <a:extLst>
                <a:ext uri="{FF2B5EF4-FFF2-40B4-BE49-F238E27FC236}">
                  <a16:creationId xmlns:a16="http://schemas.microsoft.com/office/drawing/2014/main" id="{DA759FF6-EF01-8475-2699-C372D149283F}"/>
                </a:ext>
              </a:extLst>
            </p:cNvPr>
            <p:cNvSpPr/>
            <p:nvPr userDrawn="1"/>
          </p:nvSpPr>
          <p:spPr>
            <a:xfrm>
              <a:off x="8703843" y="0"/>
              <a:ext cx="1744024" cy="1744132"/>
            </a:xfrm>
            <a:custGeom>
              <a:avLst/>
              <a:gdLst>
                <a:gd name="connsiteX0" fmla="*/ 0 w 1744024"/>
                <a:gd name="connsiteY0" fmla="*/ 0 h 1744132"/>
                <a:gd name="connsiteX1" fmla="*/ 872013 w 1744024"/>
                <a:gd name="connsiteY1" fmla="*/ 0 h 1744132"/>
                <a:gd name="connsiteX2" fmla="*/ 1744024 w 1744024"/>
                <a:gd name="connsiteY2" fmla="*/ 872011 h 1744132"/>
                <a:gd name="connsiteX3" fmla="*/ 1744024 w 1744024"/>
                <a:gd name="connsiteY3" fmla="*/ 1744022 h 1744132"/>
                <a:gd name="connsiteX4" fmla="*/ 1743914 w 1744024"/>
                <a:gd name="connsiteY4" fmla="*/ 1744022 h 1744132"/>
                <a:gd name="connsiteX5" fmla="*/ 1744024 w 1744024"/>
                <a:gd name="connsiteY5" fmla="*/ 1744132 h 1744132"/>
                <a:gd name="connsiteX6" fmla="*/ 0 w 1744024"/>
                <a:gd name="connsiteY6" fmla="*/ 219 h 174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4024" h="1744132">
                  <a:moveTo>
                    <a:pt x="0" y="0"/>
                  </a:moveTo>
                  <a:lnTo>
                    <a:pt x="872013" y="0"/>
                  </a:lnTo>
                  <a:cubicBezTo>
                    <a:pt x="872013" y="481546"/>
                    <a:pt x="1262368" y="872011"/>
                    <a:pt x="1744024" y="872011"/>
                  </a:cubicBezTo>
                  <a:lnTo>
                    <a:pt x="1744024" y="1744022"/>
                  </a:lnTo>
                  <a:lnTo>
                    <a:pt x="1743914" y="1744022"/>
                  </a:lnTo>
                  <a:lnTo>
                    <a:pt x="1744024" y="1744132"/>
                  </a:lnTo>
                  <a:cubicBezTo>
                    <a:pt x="780823" y="1744132"/>
                    <a:pt x="0" y="963310"/>
                    <a:pt x="0" y="219"/>
                  </a:cubicBezTo>
                  <a:close/>
                </a:path>
              </a:pathLst>
            </a:custGeom>
            <a:solidFill>
              <a:srgbClr val="A3C4D6">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34" name="Free-form: Shape 1129">
              <a:extLst>
                <a:ext uri="{FF2B5EF4-FFF2-40B4-BE49-F238E27FC236}">
                  <a16:creationId xmlns:a16="http://schemas.microsoft.com/office/drawing/2014/main" id="{EA837BFD-3BA4-6CD8-D50F-5E1376116A8C}"/>
                </a:ext>
              </a:extLst>
            </p:cNvPr>
            <p:cNvSpPr/>
            <p:nvPr userDrawn="1"/>
          </p:nvSpPr>
          <p:spPr>
            <a:xfrm>
              <a:off x="10447870" y="0"/>
              <a:ext cx="872011" cy="872011"/>
            </a:xfrm>
            <a:custGeom>
              <a:avLst/>
              <a:gdLst>
                <a:gd name="connsiteX0" fmla="*/ 0 w 872011"/>
                <a:gd name="connsiteY0" fmla="*/ 0 h 872011"/>
                <a:gd name="connsiteX1" fmla="*/ 872011 w 872011"/>
                <a:gd name="connsiteY1" fmla="*/ 0 h 872011"/>
                <a:gd name="connsiteX2" fmla="*/ 0 w 872011"/>
                <a:gd name="connsiteY2" fmla="*/ 872011 h 872011"/>
              </a:gdLst>
              <a:ahLst/>
              <a:cxnLst>
                <a:cxn ang="0">
                  <a:pos x="connsiteX0" y="connsiteY0"/>
                </a:cxn>
                <a:cxn ang="0">
                  <a:pos x="connsiteX1" y="connsiteY1"/>
                </a:cxn>
                <a:cxn ang="0">
                  <a:pos x="connsiteX2" y="connsiteY2"/>
                </a:cxn>
              </a:cxnLst>
              <a:rect l="l" t="t" r="r" b="b"/>
              <a:pathLst>
                <a:path w="872011" h="872011">
                  <a:moveTo>
                    <a:pt x="0" y="0"/>
                  </a:moveTo>
                  <a:lnTo>
                    <a:pt x="872011" y="0"/>
                  </a:lnTo>
                  <a:cubicBezTo>
                    <a:pt x="872011" y="481546"/>
                    <a:pt x="481654" y="872011"/>
                    <a:pt x="0" y="872011"/>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35" name="Free-form: Shape 1133">
              <a:extLst>
                <a:ext uri="{FF2B5EF4-FFF2-40B4-BE49-F238E27FC236}">
                  <a16:creationId xmlns:a16="http://schemas.microsoft.com/office/drawing/2014/main" id="{5FF108A9-98B9-5605-D111-AD8195AD91A3}"/>
                </a:ext>
              </a:extLst>
            </p:cNvPr>
            <p:cNvSpPr/>
            <p:nvPr userDrawn="1"/>
          </p:nvSpPr>
          <p:spPr>
            <a:xfrm>
              <a:off x="11319990" y="1740572"/>
              <a:ext cx="872011" cy="872011"/>
            </a:xfrm>
            <a:custGeom>
              <a:avLst/>
              <a:gdLst>
                <a:gd name="connsiteX0" fmla="*/ 0 w 872011"/>
                <a:gd name="connsiteY0" fmla="*/ 0 h 872011"/>
                <a:gd name="connsiteX1" fmla="*/ 872011 w 872011"/>
                <a:gd name="connsiteY1" fmla="*/ 0 h 872011"/>
                <a:gd name="connsiteX2" fmla="*/ 872011 w 872011"/>
                <a:gd name="connsiteY2" fmla="*/ 872011 h 872011"/>
                <a:gd name="connsiteX3" fmla="*/ 0 w 872011"/>
                <a:gd name="connsiteY3" fmla="*/ 0 h 872011"/>
              </a:gdLst>
              <a:ahLst/>
              <a:cxnLst>
                <a:cxn ang="0">
                  <a:pos x="connsiteX0" y="connsiteY0"/>
                </a:cxn>
                <a:cxn ang="0">
                  <a:pos x="connsiteX1" y="connsiteY1"/>
                </a:cxn>
                <a:cxn ang="0">
                  <a:pos x="connsiteX2" y="connsiteY2"/>
                </a:cxn>
                <a:cxn ang="0">
                  <a:pos x="connsiteX3" y="connsiteY3"/>
                </a:cxn>
              </a:cxnLst>
              <a:rect l="l" t="t" r="r" b="b"/>
              <a:pathLst>
                <a:path w="872011" h="872011">
                  <a:moveTo>
                    <a:pt x="0" y="0"/>
                  </a:moveTo>
                  <a:lnTo>
                    <a:pt x="872011" y="0"/>
                  </a:lnTo>
                  <a:lnTo>
                    <a:pt x="872011" y="872011"/>
                  </a:lnTo>
                  <a:cubicBezTo>
                    <a:pt x="390355" y="872011"/>
                    <a:pt x="0" y="481545"/>
                    <a:pt x="0" y="0"/>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36" name="Free-form: Shape 1135">
              <a:extLst>
                <a:ext uri="{FF2B5EF4-FFF2-40B4-BE49-F238E27FC236}">
                  <a16:creationId xmlns:a16="http://schemas.microsoft.com/office/drawing/2014/main" id="{BD795D50-A809-0223-6D45-322F69572724}"/>
                </a:ext>
              </a:extLst>
            </p:cNvPr>
            <p:cNvSpPr/>
            <p:nvPr userDrawn="1"/>
          </p:nvSpPr>
          <p:spPr>
            <a:xfrm>
              <a:off x="10447868" y="872122"/>
              <a:ext cx="1744024" cy="872011"/>
            </a:xfrm>
            <a:custGeom>
              <a:avLst/>
              <a:gdLst>
                <a:gd name="connsiteX0" fmla="*/ 0 w 1744024"/>
                <a:gd name="connsiteY0" fmla="*/ 0 h 872011"/>
                <a:gd name="connsiteX1" fmla="*/ 872013 w 1744024"/>
                <a:gd name="connsiteY1" fmla="*/ 0 h 872011"/>
                <a:gd name="connsiteX2" fmla="*/ 1744024 w 1744024"/>
                <a:gd name="connsiteY2" fmla="*/ 872011 h 872011"/>
                <a:gd name="connsiteX3" fmla="*/ 872013 w 1744024"/>
                <a:gd name="connsiteY3" fmla="*/ 872011 h 872011"/>
                <a:gd name="connsiteX4" fmla="*/ 0 w 1744024"/>
                <a:gd name="connsiteY4" fmla="*/ 872011 h 87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024" h="872011">
                  <a:moveTo>
                    <a:pt x="0" y="0"/>
                  </a:moveTo>
                  <a:lnTo>
                    <a:pt x="872013" y="0"/>
                  </a:lnTo>
                  <a:cubicBezTo>
                    <a:pt x="1353557" y="0"/>
                    <a:pt x="1744024" y="390355"/>
                    <a:pt x="1744024" y="872011"/>
                  </a:cubicBezTo>
                  <a:lnTo>
                    <a:pt x="872013" y="872011"/>
                  </a:lnTo>
                  <a:lnTo>
                    <a:pt x="0" y="872011"/>
                  </a:lnTo>
                  <a:close/>
                </a:path>
              </a:pathLst>
            </a:custGeom>
            <a:solidFill>
              <a:srgbClr val="007E67">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17263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1707-FFE6-6570-AF96-21D1660D533B}"/>
              </a:ext>
            </a:extLst>
          </p:cNvPr>
          <p:cNvSpPr>
            <a:spLocks noGrp="1"/>
          </p:cNvSpPr>
          <p:nvPr>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9" name="Content Placeholder 9">
            <a:extLst>
              <a:ext uri="{FF2B5EF4-FFF2-40B4-BE49-F238E27FC236}">
                <a16:creationId xmlns:a16="http://schemas.microsoft.com/office/drawing/2014/main" id="{54D73AC4-DF5B-9B34-CB45-FEE112D36CC4}"/>
              </a:ext>
            </a:extLst>
          </p:cNvPr>
          <p:cNvSpPr>
            <a:spLocks noGrp="1"/>
          </p:cNvSpPr>
          <p:nvPr>
            <p:ph sz="quarter" idx="11"/>
          </p:nvPr>
        </p:nvSpPr>
        <p:spPr>
          <a:xfrm>
            <a:off x="407987" y="1237136"/>
            <a:ext cx="3508973" cy="4460423"/>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9">
            <a:extLst>
              <a:ext uri="{FF2B5EF4-FFF2-40B4-BE49-F238E27FC236}">
                <a16:creationId xmlns:a16="http://schemas.microsoft.com/office/drawing/2014/main" id="{091A1376-DCD2-5989-6B47-6BC2C20ACFD6}"/>
              </a:ext>
            </a:extLst>
          </p:cNvPr>
          <p:cNvSpPr>
            <a:spLocks noGrp="1"/>
          </p:cNvSpPr>
          <p:nvPr>
            <p:ph sz="quarter" idx="21"/>
          </p:nvPr>
        </p:nvSpPr>
        <p:spPr>
          <a:xfrm>
            <a:off x="4341512" y="1237136"/>
            <a:ext cx="3508975" cy="4460423"/>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Content Placeholder 9">
            <a:extLst>
              <a:ext uri="{FF2B5EF4-FFF2-40B4-BE49-F238E27FC236}">
                <a16:creationId xmlns:a16="http://schemas.microsoft.com/office/drawing/2014/main" id="{4865EF5E-17D4-82ED-B65E-4B37D7F47334}"/>
              </a:ext>
            </a:extLst>
          </p:cNvPr>
          <p:cNvSpPr>
            <a:spLocks noGrp="1"/>
          </p:cNvSpPr>
          <p:nvPr>
            <p:ph sz="quarter" idx="28"/>
          </p:nvPr>
        </p:nvSpPr>
        <p:spPr>
          <a:xfrm>
            <a:off x="8275039" y="1237136"/>
            <a:ext cx="3508975" cy="4460423"/>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123">
            <a:extLst>
              <a:ext uri="{FF2B5EF4-FFF2-40B4-BE49-F238E27FC236}">
                <a16:creationId xmlns:a16="http://schemas.microsoft.com/office/drawing/2014/main" id="{7BA4A062-91B4-AC0A-5E5E-26D5BB35E70E}"/>
              </a:ext>
            </a:extLst>
          </p:cNvPr>
          <p:cNvSpPr>
            <a:spLocks noGrp="1"/>
          </p:cNvSpPr>
          <p:nvPr>
            <p:ph type="body" sz="quarter" idx="41" hasCustomPrompt="1"/>
          </p:nvPr>
        </p:nvSpPr>
        <p:spPr>
          <a:xfrm rot="5400000">
            <a:off x="1930489" y="3417202"/>
            <a:ext cx="4397494"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25" name="Text Placeholder 123">
            <a:extLst>
              <a:ext uri="{FF2B5EF4-FFF2-40B4-BE49-F238E27FC236}">
                <a16:creationId xmlns:a16="http://schemas.microsoft.com/office/drawing/2014/main" id="{DA5E8583-A8E2-FC78-D70B-7DFA3A97DFD0}"/>
              </a:ext>
            </a:extLst>
          </p:cNvPr>
          <p:cNvSpPr>
            <a:spLocks noGrp="1"/>
          </p:cNvSpPr>
          <p:nvPr>
            <p:ph type="body" sz="quarter" idx="42" hasCustomPrompt="1"/>
          </p:nvPr>
        </p:nvSpPr>
        <p:spPr>
          <a:xfrm rot="5400000">
            <a:off x="5864016" y="3417203"/>
            <a:ext cx="4397494"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grpSp>
        <p:nvGrpSpPr>
          <p:cNvPr id="41" name="Group 40">
            <a:extLst>
              <a:ext uri="{FF2B5EF4-FFF2-40B4-BE49-F238E27FC236}">
                <a16:creationId xmlns:a16="http://schemas.microsoft.com/office/drawing/2014/main" id="{39B75876-55F2-3F6D-DBC5-0555ADE78F2F}"/>
              </a:ext>
            </a:extLst>
          </p:cNvPr>
          <p:cNvGrpSpPr/>
          <p:nvPr userDrawn="1"/>
        </p:nvGrpSpPr>
        <p:grpSpPr>
          <a:xfrm>
            <a:off x="9789059" y="0"/>
            <a:ext cx="2402942" cy="1799771"/>
            <a:chOff x="8703843" y="0"/>
            <a:chExt cx="3488158" cy="2612583"/>
          </a:xfrm>
        </p:grpSpPr>
        <p:sp>
          <p:nvSpPr>
            <p:cNvPr id="42" name="Free-form: Shape 1130">
              <a:extLst>
                <a:ext uri="{FF2B5EF4-FFF2-40B4-BE49-F238E27FC236}">
                  <a16:creationId xmlns:a16="http://schemas.microsoft.com/office/drawing/2014/main" id="{30F5DC57-9E10-AF45-9318-12F1A6EF6468}"/>
                </a:ext>
              </a:extLst>
            </p:cNvPr>
            <p:cNvSpPr/>
            <p:nvPr userDrawn="1"/>
          </p:nvSpPr>
          <p:spPr>
            <a:xfrm>
              <a:off x="8703843" y="0"/>
              <a:ext cx="1744024" cy="1744132"/>
            </a:xfrm>
            <a:custGeom>
              <a:avLst/>
              <a:gdLst>
                <a:gd name="connsiteX0" fmla="*/ 0 w 1744024"/>
                <a:gd name="connsiteY0" fmla="*/ 0 h 1744132"/>
                <a:gd name="connsiteX1" fmla="*/ 872013 w 1744024"/>
                <a:gd name="connsiteY1" fmla="*/ 0 h 1744132"/>
                <a:gd name="connsiteX2" fmla="*/ 1744024 w 1744024"/>
                <a:gd name="connsiteY2" fmla="*/ 872011 h 1744132"/>
                <a:gd name="connsiteX3" fmla="*/ 1744024 w 1744024"/>
                <a:gd name="connsiteY3" fmla="*/ 1744022 h 1744132"/>
                <a:gd name="connsiteX4" fmla="*/ 1743914 w 1744024"/>
                <a:gd name="connsiteY4" fmla="*/ 1744022 h 1744132"/>
                <a:gd name="connsiteX5" fmla="*/ 1744024 w 1744024"/>
                <a:gd name="connsiteY5" fmla="*/ 1744132 h 1744132"/>
                <a:gd name="connsiteX6" fmla="*/ 0 w 1744024"/>
                <a:gd name="connsiteY6" fmla="*/ 219 h 174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4024" h="1744132">
                  <a:moveTo>
                    <a:pt x="0" y="0"/>
                  </a:moveTo>
                  <a:lnTo>
                    <a:pt x="872013" y="0"/>
                  </a:lnTo>
                  <a:cubicBezTo>
                    <a:pt x="872013" y="481546"/>
                    <a:pt x="1262368" y="872011"/>
                    <a:pt x="1744024" y="872011"/>
                  </a:cubicBezTo>
                  <a:lnTo>
                    <a:pt x="1744024" y="1744022"/>
                  </a:lnTo>
                  <a:lnTo>
                    <a:pt x="1743914" y="1744022"/>
                  </a:lnTo>
                  <a:lnTo>
                    <a:pt x="1744024" y="1744132"/>
                  </a:lnTo>
                  <a:cubicBezTo>
                    <a:pt x="780823" y="1744132"/>
                    <a:pt x="0" y="963310"/>
                    <a:pt x="0" y="219"/>
                  </a:cubicBezTo>
                  <a:close/>
                </a:path>
              </a:pathLst>
            </a:custGeom>
            <a:solidFill>
              <a:srgbClr val="A3C4D6">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43" name="Free-form: Shape 1129">
              <a:extLst>
                <a:ext uri="{FF2B5EF4-FFF2-40B4-BE49-F238E27FC236}">
                  <a16:creationId xmlns:a16="http://schemas.microsoft.com/office/drawing/2014/main" id="{EB957BCC-5E56-D5DF-0003-314CD3CF8C82}"/>
                </a:ext>
              </a:extLst>
            </p:cNvPr>
            <p:cNvSpPr/>
            <p:nvPr userDrawn="1"/>
          </p:nvSpPr>
          <p:spPr>
            <a:xfrm>
              <a:off x="10447870" y="0"/>
              <a:ext cx="872011" cy="872011"/>
            </a:xfrm>
            <a:custGeom>
              <a:avLst/>
              <a:gdLst>
                <a:gd name="connsiteX0" fmla="*/ 0 w 872011"/>
                <a:gd name="connsiteY0" fmla="*/ 0 h 872011"/>
                <a:gd name="connsiteX1" fmla="*/ 872011 w 872011"/>
                <a:gd name="connsiteY1" fmla="*/ 0 h 872011"/>
                <a:gd name="connsiteX2" fmla="*/ 0 w 872011"/>
                <a:gd name="connsiteY2" fmla="*/ 872011 h 872011"/>
              </a:gdLst>
              <a:ahLst/>
              <a:cxnLst>
                <a:cxn ang="0">
                  <a:pos x="connsiteX0" y="connsiteY0"/>
                </a:cxn>
                <a:cxn ang="0">
                  <a:pos x="connsiteX1" y="connsiteY1"/>
                </a:cxn>
                <a:cxn ang="0">
                  <a:pos x="connsiteX2" y="connsiteY2"/>
                </a:cxn>
              </a:cxnLst>
              <a:rect l="l" t="t" r="r" b="b"/>
              <a:pathLst>
                <a:path w="872011" h="872011">
                  <a:moveTo>
                    <a:pt x="0" y="0"/>
                  </a:moveTo>
                  <a:lnTo>
                    <a:pt x="872011" y="0"/>
                  </a:lnTo>
                  <a:cubicBezTo>
                    <a:pt x="872011" y="481546"/>
                    <a:pt x="481654" y="872011"/>
                    <a:pt x="0" y="872011"/>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44" name="Free-form: Shape 1133">
              <a:extLst>
                <a:ext uri="{FF2B5EF4-FFF2-40B4-BE49-F238E27FC236}">
                  <a16:creationId xmlns:a16="http://schemas.microsoft.com/office/drawing/2014/main" id="{017C1496-1D42-5959-01B2-747F0804F41E}"/>
                </a:ext>
              </a:extLst>
            </p:cNvPr>
            <p:cNvSpPr/>
            <p:nvPr userDrawn="1"/>
          </p:nvSpPr>
          <p:spPr>
            <a:xfrm>
              <a:off x="11319990" y="1740572"/>
              <a:ext cx="872011" cy="872011"/>
            </a:xfrm>
            <a:custGeom>
              <a:avLst/>
              <a:gdLst>
                <a:gd name="connsiteX0" fmla="*/ 0 w 872011"/>
                <a:gd name="connsiteY0" fmla="*/ 0 h 872011"/>
                <a:gd name="connsiteX1" fmla="*/ 872011 w 872011"/>
                <a:gd name="connsiteY1" fmla="*/ 0 h 872011"/>
                <a:gd name="connsiteX2" fmla="*/ 872011 w 872011"/>
                <a:gd name="connsiteY2" fmla="*/ 872011 h 872011"/>
                <a:gd name="connsiteX3" fmla="*/ 0 w 872011"/>
                <a:gd name="connsiteY3" fmla="*/ 0 h 872011"/>
              </a:gdLst>
              <a:ahLst/>
              <a:cxnLst>
                <a:cxn ang="0">
                  <a:pos x="connsiteX0" y="connsiteY0"/>
                </a:cxn>
                <a:cxn ang="0">
                  <a:pos x="connsiteX1" y="connsiteY1"/>
                </a:cxn>
                <a:cxn ang="0">
                  <a:pos x="connsiteX2" y="connsiteY2"/>
                </a:cxn>
                <a:cxn ang="0">
                  <a:pos x="connsiteX3" y="connsiteY3"/>
                </a:cxn>
              </a:cxnLst>
              <a:rect l="l" t="t" r="r" b="b"/>
              <a:pathLst>
                <a:path w="872011" h="872011">
                  <a:moveTo>
                    <a:pt x="0" y="0"/>
                  </a:moveTo>
                  <a:lnTo>
                    <a:pt x="872011" y="0"/>
                  </a:lnTo>
                  <a:lnTo>
                    <a:pt x="872011" y="872011"/>
                  </a:lnTo>
                  <a:cubicBezTo>
                    <a:pt x="390355" y="872011"/>
                    <a:pt x="0" y="481545"/>
                    <a:pt x="0" y="0"/>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45" name="Free-form: Shape 1135">
              <a:extLst>
                <a:ext uri="{FF2B5EF4-FFF2-40B4-BE49-F238E27FC236}">
                  <a16:creationId xmlns:a16="http://schemas.microsoft.com/office/drawing/2014/main" id="{C0FCB50F-9CD2-D3F3-7931-1CE5E803A8EB}"/>
                </a:ext>
              </a:extLst>
            </p:cNvPr>
            <p:cNvSpPr/>
            <p:nvPr userDrawn="1"/>
          </p:nvSpPr>
          <p:spPr>
            <a:xfrm>
              <a:off x="10447868" y="872122"/>
              <a:ext cx="1744024" cy="872011"/>
            </a:xfrm>
            <a:custGeom>
              <a:avLst/>
              <a:gdLst>
                <a:gd name="connsiteX0" fmla="*/ 0 w 1744024"/>
                <a:gd name="connsiteY0" fmla="*/ 0 h 872011"/>
                <a:gd name="connsiteX1" fmla="*/ 872013 w 1744024"/>
                <a:gd name="connsiteY1" fmla="*/ 0 h 872011"/>
                <a:gd name="connsiteX2" fmla="*/ 1744024 w 1744024"/>
                <a:gd name="connsiteY2" fmla="*/ 872011 h 872011"/>
                <a:gd name="connsiteX3" fmla="*/ 872013 w 1744024"/>
                <a:gd name="connsiteY3" fmla="*/ 872011 h 872011"/>
                <a:gd name="connsiteX4" fmla="*/ 0 w 1744024"/>
                <a:gd name="connsiteY4" fmla="*/ 872011 h 87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024" h="872011">
                  <a:moveTo>
                    <a:pt x="0" y="0"/>
                  </a:moveTo>
                  <a:lnTo>
                    <a:pt x="872013" y="0"/>
                  </a:lnTo>
                  <a:cubicBezTo>
                    <a:pt x="1353557" y="0"/>
                    <a:pt x="1744024" y="390355"/>
                    <a:pt x="1744024" y="872011"/>
                  </a:cubicBezTo>
                  <a:lnTo>
                    <a:pt x="872013" y="872011"/>
                  </a:lnTo>
                  <a:lnTo>
                    <a:pt x="0" y="872011"/>
                  </a:lnTo>
                  <a:close/>
                </a:path>
              </a:pathLst>
            </a:custGeom>
            <a:solidFill>
              <a:srgbClr val="007E67">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72057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1 content 1">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DC6A813-E357-341A-7D29-E04268C0EEB5}"/>
              </a:ext>
            </a:extLst>
          </p:cNvPr>
          <p:cNvSpPr/>
          <p:nvPr userDrawn="1"/>
        </p:nvSpPr>
        <p:spPr>
          <a:xfrm>
            <a:off x="0" y="1077348"/>
            <a:ext cx="11784012" cy="1121272"/>
          </a:xfrm>
          <a:custGeom>
            <a:avLst/>
            <a:gdLst>
              <a:gd name="connsiteX0" fmla="*/ 0 w 11784012"/>
              <a:gd name="connsiteY0" fmla="*/ 0 h 1121272"/>
              <a:gd name="connsiteX1" fmla="*/ 11784012 w 11784012"/>
              <a:gd name="connsiteY1" fmla="*/ 0 h 1121272"/>
              <a:gd name="connsiteX2" fmla="*/ 11784012 w 11784012"/>
              <a:gd name="connsiteY2" fmla="*/ 560636 h 1121272"/>
              <a:gd name="connsiteX3" fmla="*/ 11274343 w 11784012"/>
              <a:gd name="connsiteY3" fmla="*/ 1121272 h 1121272"/>
              <a:gd name="connsiteX4" fmla="*/ 0 w 11784012"/>
              <a:gd name="connsiteY4" fmla="*/ 1121272 h 1121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4012" h="1121272">
                <a:moveTo>
                  <a:pt x="0" y="0"/>
                </a:moveTo>
                <a:lnTo>
                  <a:pt x="11784012" y="0"/>
                </a:lnTo>
                <a:lnTo>
                  <a:pt x="11784012" y="560636"/>
                </a:lnTo>
                <a:cubicBezTo>
                  <a:pt x="11784012" y="870267"/>
                  <a:pt x="11555825" y="1121272"/>
                  <a:pt x="11274343" y="1121272"/>
                </a:cubicBezTo>
                <a:lnTo>
                  <a:pt x="0" y="112127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10040400"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3"/>
                </a:solidFill>
              </a:defRPr>
            </a:lvl1pPr>
          </a:lstStyle>
          <a:p>
            <a:pPr lvl="0"/>
            <a:r>
              <a:rPr lang="en-US"/>
              <a:t>Click to edit Master text styles</a:t>
            </a:r>
          </a:p>
        </p:txBody>
      </p:sp>
    </p:spTree>
    <p:extLst>
      <p:ext uri="{BB962C8B-B14F-4D97-AF65-F5344CB8AC3E}">
        <p14:creationId xmlns:p14="http://schemas.microsoft.com/office/powerpoint/2010/main" val="23882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1 content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10040400"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lang="en-GB" sz="2400" kern="1200" dirty="0">
                <a:solidFill>
                  <a:schemeClr val="accent1"/>
                </a:solidFill>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311926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2 content 1">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DC6A813-E357-341A-7D29-E04268C0EEB5}"/>
              </a:ext>
            </a:extLst>
          </p:cNvPr>
          <p:cNvSpPr/>
          <p:nvPr userDrawn="1"/>
        </p:nvSpPr>
        <p:spPr>
          <a:xfrm>
            <a:off x="0" y="1077348"/>
            <a:ext cx="11784012" cy="1121272"/>
          </a:xfrm>
          <a:custGeom>
            <a:avLst/>
            <a:gdLst>
              <a:gd name="connsiteX0" fmla="*/ 0 w 11784012"/>
              <a:gd name="connsiteY0" fmla="*/ 0 h 1121272"/>
              <a:gd name="connsiteX1" fmla="*/ 11784012 w 11784012"/>
              <a:gd name="connsiteY1" fmla="*/ 0 h 1121272"/>
              <a:gd name="connsiteX2" fmla="*/ 11784012 w 11784012"/>
              <a:gd name="connsiteY2" fmla="*/ 560636 h 1121272"/>
              <a:gd name="connsiteX3" fmla="*/ 11274343 w 11784012"/>
              <a:gd name="connsiteY3" fmla="*/ 1121272 h 1121272"/>
              <a:gd name="connsiteX4" fmla="*/ 0 w 11784012"/>
              <a:gd name="connsiteY4" fmla="*/ 1121272 h 1121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4012" h="1121272">
                <a:moveTo>
                  <a:pt x="0" y="0"/>
                </a:moveTo>
                <a:lnTo>
                  <a:pt x="11784012" y="0"/>
                </a:lnTo>
                <a:lnTo>
                  <a:pt x="11784012" y="560636"/>
                </a:lnTo>
                <a:cubicBezTo>
                  <a:pt x="11784012" y="870267"/>
                  <a:pt x="11555825" y="1121272"/>
                  <a:pt x="11274343" y="1121272"/>
                </a:cubicBezTo>
                <a:lnTo>
                  <a:pt x="0" y="112127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5469772"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6314239" y="2481943"/>
            <a:ext cx="54697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3"/>
                </a:solidFill>
              </a:defRPr>
            </a:lvl1pPr>
          </a:lstStyle>
          <a:p>
            <a:pPr lvl="0"/>
            <a:r>
              <a:rPr lang="en-US"/>
              <a:t>Click to edit Master text styles</a:t>
            </a:r>
          </a:p>
        </p:txBody>
      </p:sp>
      <p:sp>
        <p:nvSpPr>
          <p:cNvPr id="307" name="Text Placeholder 123">
            <a:extLst>
              <a:ext uri="{FF2B5EF4-FFF2-40B4-BE49-F238E27FC236}">
                <a16:creationId xmlns:a16="http://schemas.microsoft.com/office/drawing/2014/main" id="{2F9F3468-7D9F-FD5B-1748-F8D72F676408}"/>
              </a:ext>
            </a:extLst>
          </p:cNvPr>
          <p:cNvSpPr>
            <a:spLocks noGrp="1"/>
          </p:cNvSpPr>
          <p:nvPr userDrawn="1">
            <p:ph type="body" sz="quarter" idx="41" hasCustomPrompt="1"/>
          </p:nvPr>
        </p:nvSpPr>
        <p:spPr>
          <a:xfrm rot="5400000">
            <a:off x="4517621" y="4077952"/>
            <a:ext cx="3156759"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Tree>
    <p:extLst>
      <p:ext uri="{BB962C8B-B14F-4D97-AF65-F5344CB8AC3E}">
        <p14:creationId xmlns:p14="http://schemas.microsoft.com/office/powerpoint/2010/main" val="254441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and 2 content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5469772"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6314239" y="2481943"/>
            <a:ext cx="54697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1"/>
                </a:solidFill>
              </a:defRPr>
            </a:lvl1pPr>
          </a:lstStyle>
          <a:p>
            <a:pPr lvl="0"/>
            <a:r>
              <a:rPr lang="en-US"/>
              <a:t>Click to edit Master text styles</a:t>
            </a:r>
          </a:p>
        </p:txBody>
      </p:sp>
      <p:sp>
        <p:nvSpPr>
          <p:cNvPr id="307" name="Text Placeholder 123">
            <a:extLst>
              <a:ext uri="{FF2B5EF4-FFF2-40B4-BE49-F238E27FC236}">
                <a16:creationId xmlns:a16="http://schemas.microsoft.com/office/drawing/2014/main" id="{2F9F3468-7D9F-FD5B-1748-F8D72F676408}"/>
              </a:ext>
            </a:extLst>
          </p:cNvPr>
          <p:cNvSpPr>
            <a:spLocks noGrp="1"/>
          </p:cNvSpPr>
          <p:nvPr userDrawn="1">
            <p:ph type="body" sz="quarter" idx="41" hasCustomPrompt="1"/>
          </p:nvPr>
        </p:nvSpPr>
        <p:spPr>
          <a:xfrm rot="5400000">
            <a:off x="4517621" y="4077952"/>
            <a:ext cx="3156759"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Tree>
    <p:extLst>
      <p:ext uri="{BB962C8B-B14F-4D97-AF65-F5344CB8AC3E}">
        <p14:creationId xmlns:p14="http://schemas.microsoft.com/office/powerpoint/2010/main" val="136676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text and 3 content 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354E6E16-5DDD-A5A0-B45C-D02BC420D169}"/>
              </a:ext>
            </a:extLst>
          </p:cNvPr>
          <p:cNvSpPr/>
          <p:nvPr userDrawn="1"/>
        </p:nvSpPr>
        <p:spPr>
          <a:xfrm>
            <a:off x="0" y="1077348"/>
            <a:ext cx="11784012" cy="1121272"/>
          </a:xfrm>
          <a:custGeom>
            <a:avLst/>
            <a:gdLst>
              <a:gd name="connsiteX0" fmla="*/ 0 w 11784012"/>
              <a:gd name="connsiteY0" fmla="*/ 0 h 1121272"/>
              <a:gd name="connsiteX1" fmla="*/ 11784012 w 11784012"/>
              <a:gd name="connsiteY1" fmla="*/ 0 h 1121272"/>
              <a:gd name="connsiteX2" fmla="*/ 11784012 w 11784012"/>
              <a:gd name="connsiteY2" fmla="*/ 560636 h 1121272"/>
              <a:gd name="connsiteX3" fmla="*/ 11274343 w 11784012"/>
              <a:gd name="connsiteY3" fmla="*/ 1121272 h 1121272"/>
              <a:gd name="connsiteX4" fmla="*/ 0 w 11784012"/>
              <a:gd name="connsiteY4" fmla="*/ 1121272 h 1121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4012" h="1121272">
                <a:moveTo>
                  <a:pt x="0" y="0"/>
                </a:moveTo>
                <a:lnTo>
                  <a:pt x="11784012" y="0"/>
                </a:lnTo>
                <a:lnTo>
                  <a:pt x="11784012" y="560636"/>
                </a:lnTo>
                <a:cubicBezTo>
                  <a:pt x="11784012" y="870267"/>
                  <a:pt x="11555825" y="1121272"/>
                  <a:pt x="11274343" y="1121272"/>
                </a:cubicBezTo>
                <a:lnTo>
                  <a:pt x="0" y="112127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6" y="2481943"/>
            <a:ext cx="35089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4336879"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9">
            <a:extLst>
              <a:ext uri="{FF2B5EF4-FFF2-40B4-BE49-F238E27FC236}">
                <a16:creationId xmlns:a16="http://schemas.microsoft.com/office/drawing/2014/main" id="{A000E799-34F4-7B6D-1B04-1644A6541E42}"/>
              </a:ext>
            </a:extLst>
          </p:cNvPr>
          <p:cNvSpPr>
            <a:spLocks noGrp="1"/>
          </p:cNvSpPr>
          <p:nvPr userDrawn="1">
            <p:ph sz="quarter" idx="28"/>
          </p:nvPr>
        </p:nvSpPr>
        <p:spPr>
          <a:xfrm>
            <a:off x="8265773"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Text Placeholder 123">
            <a:extLst>
              <a:ext uri="{FF2B5EF4-FFF2-40B4-BE49-F238E27FC236}">
                <a16:creationId xmlns:a16="http://schemas.microsoft.com/office/drawing/2014/main" id="{140C36B1-EBC9-6793-38CB-72D676E2EEE6}"/>
              </a:ext>
            </a:extLst>
          </p:cNvPr>
          <p:cNvSpPr>
            <a:spLocks noGrp="1"/>
          </p:cNvSpPr>
          <p:nvPr userDrawn="1">
            <p:ph type="body" sz="quarter" idx="41" hasCustomPrompt="1"/>
          </p:nvPr>
        </p:nvSpPr>
        <p:spPr>
          <a:xfrm rot="5400000">
            <a:off x="2532755"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29" name="Text Placeholder 123">
            <a:extLst>
              <a:ext uri="{FF2B5EF4-FFF2-40B4-BE49-F238E27FC236}">
                <a16:creationId xmlns:a16="http://schemas.microsoft.com/office/drawing/2014/main" id="{5EEE79FE-6632-DCA3-885D-E2A50210B294}"/>
              </a:ext>
            </a:extLst>
          </p:cNvPr>
          <p:cNvSpPr>
            <a:spLocks noGrp="1"/>
          </p:cNvSpPr>
          <p:nvPr userDrawn="1">
            <p:ph type="body" sz="quarter" idx="42" hasCustomPrompt="1"/>
          </p:nvPr>
        </p:nvSpPr>
        <p:spPr>
          <a:xfrm rot="5400000">
            <a:off x="6461650"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34" name="Text Placeholder 24">
            <a:extLst>
              <a:ext uri="{FF2B5EF4-FFF2-40B4-BE49-F238E27FC236}">
                <a16:creationId xmlns:a16="http://schemas.microsoft.com/office/drawing/2014/main" id="{4DC2310A-50ED-7CC5-4476-1FF5176125E6}"/>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3"/>
                </a:solidFill>
              </a:defRPr>
            </a:lvl1pPr>
          </a:lstStyle>
          <a:p>
            <a:pPr lvl="0"/>
            <a:r>
              <a:rPr lang="en-US"/>
              <a:t>Click to edit Master text styles</a:t>
            </a:r>
          </a:p>
        </p:txBody>
      </p:sp>
    </p:spTree>
    <p:extLst>
      <p:ext uri="{BB962C8B-B14F-4D97-AF65-F5344CB8AC3E}">
        <p14:creationId xmlns:p14="http://schemas.microsoft.com/office/powerpoint/2010/main" val="268546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text and 3 content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6" y="2481943"/>
            <a:ext cx="35089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4336879"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9">
            <a:extLst>
              <a:ext uri="{FF2B5EF4-FFF2-40B4-BE49-F238E27FC236}">
                <a16:creationId xmlns:a16="http://schemas.microsoft.com/office/drawing/2014/main" id="{A000E799-34F4-7B6D-1B04-1644A6541E42}"/>
              </a:ext>
            </a:extLst>
          </p:cNvPr>
          <p:cNvSpPr>
            <a:spLocks noGrp="1"/>
          </p:cNvSpPr>
          <p:nvPr userDrawn="1">
            <p:ph sz="quarter" idx="28"/>
          </p:nvPr>
        </p:nvSpPr>
        <p:spPr>
          <a:xfrm>
            <a:off x="8265773"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Text Placeholder 123">
            <a:extLst>
              <a:ext uri="{FF2B5EF4-FFF2-40B4-BE49-F238E27FC236}">
                <a16:creationId xmlns:a16="http://schemas.microsoft.com/office/drawing/2014/main" id="{140C36B1-EBC9-6793-38CB-72D676E2EEE6}"/>
              </a:ext>
            </a:extLst>
          </p:cNvPr>
          <p:cNvSpPr>
            <a:spLocks noGrp="1"/>
          </p:cNvSpPr>
          <p:nvPr userDrawn="1">
            <p:ph type="body" sz="quarter" idx="41" hasCustomPrompt="1"/>
          </p:nvPr>
        </p:nvSpPr>
        <p:spPr>
          <a:xfrm rot="5400000">
            <a:off x="2532755"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29" name="Text Placeholder 123">
            <a:extLst>
              <a:ext uri="{FF2B5EF4-FFF2-40B4-BE49-F238E27FC236}">
                <a16:creationId xmlns:a16="http://schemas.microsoft.com/office/drawing/2014/main" id="{5EEE79FE-6632-DCA3-885D-E2A50210B294}"/>
              </a:ext>
            </a:extLst>
          </p:cNvPr>
          <p:cNvSpPr>
            <a:spLocks noGrp="1"/>
          </p:cNvSpPr>
          <p:nvPr userDrawn="1">
            <p:ph type="body" sz="quarter" idx="42" hasCustomPrompt="1"/>
          </p:nvPr>
        </p:nvSpPr>
        <p:spPr>
          <a:xfrm rot="5400000">
            <a:off x="6461650"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34" name="Text Placeholder 24">
            <a:extLst>
              <a:ext uri="{FF2B5EF4-FFF2-40B4-BE49-F238E27FC236}">
                <a16:creationId xmlns:a16="http://schemas.microsoft.com/office/drawing/2014/main" id="{4DC2310A-50ED-7CC5-4476-1FF5176125E6}"/>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0361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ext and table 1">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4" name="Content Placeholder 9">
            <a:extLst>
              <a:ext uri="{FF2B5EF4-FFF2-40B4-BE49-F238E27FC236}">
                <a16:creationId xmlns:a16="http://schemas.microsoft.com/office/drawing/2014/main" id="{D945A385-B8E1-DB28-5740-D9E1F0F475C7}"/>
              </a:ext>
            </a:extLst>
          </p:cNvPr>
          <p:cNvSpPr>
            <a:spLocks noGrp="1"/>
          </p:cNvSpPr>
          <p:nvPr>
            <p:ph sz="quarter" idx="11"/>
          </p:nvPr>
        </p:nvSpPr>
        <p:spPr>
          <a:xfrm>
            <a:off x="407987" y="1237136"/>
            <a:ext cx="10265144"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71508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and table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4" name="Content Placeholder 9">
            <a:extLst>
              <a:ext uri="{FF2B5EF4-FFF2-40B4-BE49-F238E27FC236}">
                <a16:creationId xmlns:a16="http://schemas.microsoft.com/office/drawing/2014/main" id="{D945A385-B8E1-DB28-5740-D9E1F0F475C7}"/>
              </a:ext>
            </a:extLst>
          </p:cNvPr>
          <p:cNvSpPr>
            <a:spLocks noGrp="1"/>
          </p:cNvSpPr>
          <p:nvPr>
            <p:ph sz="quarter" idx="11"/>
          </p:nvPr>
        </p:nvSpPr>
        <p:spPr>
          <a:xfrm>
            <a:off x="407987" y="1237136"/>
            <a:ext cx="4955250"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ontent Placeholder 9">
            <a:extLst>
              <a:ext uri="{FF2B5EF4-FFF2-40B4-BE49-F238E27FC236}">
                <a16:creationId xmlns:a16="http://schemas.microsoft.com/office/drawing/2014/main" id="{CABFCC9B-198E-AB30-87AF-665821A8528F}"/>
              </a:ext>
            </a:extLst>
          </p:cNvPr>
          <p:cNvSpPr>
            <a:spLocks noGrp="1"/>
          </p:cNvSpPr>
          <p:nvPr>
            <p:ph sz="quarter" idx="20"/>
          </p:nvPr>
        </p:nvSpPr>
        <p:spPr>
          <a:xfrm>
            <a:off x="5718015" y="1237136"/>
            <a:ext cx="4955250"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89997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2x2 grid">
    <p:bg>
      <p:bgPr>
        <a:solidFill>
          <a:schemeClr val="bg1"/>
        </a:solidFill>
        <a:effectLst/>
      </p:bgPr>
    </p:bg>
    <p:spTree>
      <p:nvGrpSpPr>
        <p:cNvPr id="1" name=""/>
        <p:cNvGrpSpPr/>
        <p:nvPr/>
      </p:nvGrpSpPr>
      <p:grpSpPr>
        <a:xfrm>
          <a:off x="0" y="0"/>
          <a:ext cx="0" cy="0"/>
          <a:chOff x="0" y="0"/>
          <a:chExt cx="0" cy="0"/>
        </a:xfrm>
      </p:grpSpPr>
      <p:sp>
        <p:nvSpPr>
          <p:cNvPr id="55" name="Free-form: Shape 1085">
            <a:extLst>
              <a:ext uri="{FF2B5EF4-FFF2-40B4-BE49-F238E27FC236}">
                <a16:creationId xmlns:a16="http://schemas.microsoft.com/office/drawing/2014/main" id="{878388D9-755F-B4CF-B230-AAF76805E72A}"/>
              </a:ext>
            </a:extLst>
          </p:cNvPr>
          <p:cNvSpPr/>
          <p:nvPr userDrawn="1"/>
        </p:nvSpPr>
        <p:spPr>
          <a:xfrm rot="10800000" flipH="1">
            <a:off x="11629446" y="5439002"/>
            <a:ext cx="591606" cy="577441"/>
          </a:xfrm>
          <a:custGeom>
            <a:avLst/>
            <a:gdLst>
              <a:gd name="connsiteX0" fmla="*/ 0 w 554226"/>
              <a:gd name="connsiteY0" fmla="*/ 0 h 554226"/>
              <a:gd name="connsiteX1" fmla="*/ 554226 w 554226"/>
              <a:gd name="connsiteY1" fmla="*/ 554226 h 554226"/>
              <a:gd name="connsiteX2" fmla="*/ 554226 w 554226"/>
              <a:gd name="connsiteY2" fmla="*/ 0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cubicBezTo>
                  <a:pt x="0" y="306127"/>
                  <a:pt x="248169" y="554226"/>
                  <a:pt x="554226" y="554226"/>
                </a:cubicBezTo>
                <a:lnTo>
                  <a:pt x="554226" y="0"/>
                </a:lnTo>
                <a:lnTo>
                  <a:pt x="0" y="0"/>
                </a:lnTo>
                <a:close/>
              </a:path>
            </a:pathLst>
          </a:custGeom>
          <a:solidFill>
            <a:schemeClr val="accent1">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endParaRPr>
          </a:p>
        </p:txBody>
      </p:sp>
      <p:sp>
        <p:nvSpPr>
          <p:cNvPr id="66" name="Free-form: Shape 1569">
            <a:extLst>
              <a:ext uri="{FF2B5EF4-FFF2-40B4-BE49-F238E27FC236}">
                <a16:creationId xmlns:a16="http://schemas.microsoft.com/office/drawing/2014/main" id="{9470C11F-777A-3FF0-1BBE-DE894E378613}"/>
              </a:ext>
            </a:extLst>
          </p:cNvPr>
          <p:cNvSpPr/>
          <p:nvPr userDrawn="1"/>
        </p:nvSpPr>
        <p:spPr>
          <a:xfrm rot="10800000">
            <a:off x="9797373" y="373467"/>
            <a:ext cx="1228802" cy="409546"/>
          </a:xfrm>
          <a:custGeom>
            <a:avLst/>
            <a:gdLst>
              <a:gd name="connsiteX0" fmla="*/ 1580541 w 1635033"/>
              <a:gd name="connsiteY0" fmla="*/ 435950 h 544939"/>
              <a:gd name="connsiteX1" fmla="*/ 1635033 w 1635033"/>
              <a:gd name="connsiteY1" fmla="*/ 490444 h 544939"/>
              <a:gd name="connsiteX2" fmla="*/ 1580541 w 1635033"/>
              <a:gd name="connsiteY2" fmla="*/ 544939 h 544939"/>
              <a:gd name="connsiteX3" fmla="*/ 1526046 w 1635033"/>
              <a:gd name="connsiteY3" fmla="*/ 490444 h 544939"/>
              <a:gd name="connsiteX4" fmla="*/ 1580541 w 1635033"/>
              <a:gd name="connsiteY4" fmla="*/ 435950 h 544939"/>
              <a:gd name="connsiteX5" fmla="*/ 1362564 w 1635033"/>
              <a:gd name="connsiteY5" fmla="*/ 435950 h 544939"/>
              <a:gd name="connsiteX6" fmla="*/ 1417057 w 1635033"/>
              <a:gd name="connsiteY6" fmla="*/ 490444 h 544939"/>
              <a:gd name="connsiteX7" fmla="*/ 1362564 w 1635033"/>
              <a:gd name="connsiteY7" fmla="*/ 544939 h 544939"/>
              <a:gd name="connsiteX8" fmla="*/ 1308070 w 1635033"/>
              <a:gd name="connsiteY8" fmla="*/ 490444 h 544939"/>
              <a:gd name="connsiteX9" fmla="*/ 1362564 w 1635033"/>
              <a:gd name="connsiteY9" fmla="*/ 435950 h 544939"/>
              <a:gd name="connsiteX10" fmla="*/ 1144479 w 1635033"/>
              <a:gd name="connsiteY10" fmla="*/ 435950 h 544939"/>
              <a:gd name="connsiteX11" fmla="*/ 1198973 w 1635033"/>
              <a:gd name="connsiteY11" fmla="*/ 490444 h 544939"/>
              <a:gd name="connsiteX12" fmla="*/ 1144479 w 1635033"/>
              <a:gd name="connsiteY12" fmla="*/ 544939 h 544939"/>
              <a:gd name="connsiteX13" fmla="*/ 1089986 w 1635033"/>
              <a:gd name="connsiteY13" fmla="*/ 490444 h 544939"/>
              <a:gd name="connsiteX14" fmla="*/ 1144479 w 1635033"/>
              <a:gd name="connsiteY14" fmla="*/ 435950 h 544939"/>
              <a:gd name="connsiteX15" fmla="*/ 926504 w 1635033"/>
              <a:gd name="connsiteY15" fmla="*/ 435950 h 544939"/>
              <a:gd name="connsiteX16" fmla="*/ 980998 w 1635033"/>
              <a:gd name="connsiteY16" fmla="*/ 490444 h 544939"/>
              <a:gd name="connsiteX17" fmla="*/ 926504 w 1635033"/>
              <a:gd name="connsiteY17" fmla="*/ 544939 h 544939"/>
              <a:gd name="connsiteX18" fmla="*/ 872011 w 1635033"/>
              <a:gd name="connsiteY18" fmla="*/ 490444 h 544939"/>
              <a:gd name="connsiteX19" fmla="*/ 926504 w 1635033"/>
              <a:gd name="connsiteY19" fmla="*/ 435950 h 544939"/>
              <a:gd name="connsiteX20" fmla="*/ 708529 w 1635033"/>
              <a:gd name="connsiteY20" fmla="*/ 435950 h 544939"/>
              <a:gd name="connsiteX21" fmla="*/ 763022 w 1635033"/>
              <a:gd name="connsiteY21" fmla="*/ 490444 h 544939"/>
              <a:gd name="connsiteX22" fmla="*/ 708529 w 1635033"/>
              <a:gd name="connsiteY22" fmla="*/ 544939 h 544939"/>
              <a:gd name="connsiteX23" fmla="*/ 654035 w 1635033"/>
              <a:gd name="connsiteY23" fmla="*/ 490444 h 544939"/>
              <a:gd name="connsiteX24" fmla="*/ 708529 w 1635033"/>
              <a:gd name="connsiteY24" fmla="*/ 435950 h 544939"/>
              <a:gd name="connsiteX25" fmla="*/ 490443 w 1635033"/>
              <a:gd name="connsiteY25" fmla="*/ 435950 h 544939"/>
              <a:gd name="connsiteX26" fmla="*/ 544936 w 1635033"/>
              <a:gd name="connsiteY26" fmla="*/ 490444 h 544939"/>
              <a:gd name="connsiteX27" fmla="*/ 490443 w 1635033"/>
              <a:gd name="connsiteY27" fmla="*/ 544939 h 544939"/>
              <a:gd name="connsiteX28" fmla="*/ 435949 w 1635033"/>
              <a:gd name="connsiteY28" fmla="*/ 490444 h 544939"/>
              <a:gd name="connsiteX29" fmla="*/ 490443 w 1635033"/>
              <a:gd name="connsiteY29" fmla="*/ 435950 h 544939"/>
              <a:gd name="connsiteX30" fmla="*/ 272468 w 1635033"/>
              <a:gd name="connsiteY30" fmla="*/ 435950 h 544939"/>
              <a:gd name="connsiteX31" fmla="*/ 326962 w 1635033"/>
              <a:gd name="connsiteY31" fmla="*/ 490444 h 544939"/>
              <a:gd name="connsiteX32" fmla="*/ 272468 w 1635033"/>
              <a:gd name="connsiteY32" fmla="*/ 544939 h 544939"/>
              <a:gd name="connsiteX33" fmla="*/ 217975 w 1635033"/>
              <a:gd name="connsiteY33" fmla="*/ 490444 h 544939"/>
              <a:gd name="connsiteX34" fmla="*/ 272468 w 1635033"/>
              <a:gd name="connsiteY34" fmla="*/ 435950 h 544939"/>
              <a:gd name="connsiteX35" fmla="*/ 54493 w 1635033"/>
              <a:gd name="connsiteY35" fmla="*/ 435950 h 544939"/>
              <a:gd name="connsiteX36" fmla="*/ 108987 w 1635033"/>
              <a:gd name="connsiteY36" fmla="*/ 490444 h 544939"/>
              <a:gd name="connsiteX37" fmla="*/ 54493 w 1635033"/>
              <a:gd name="connsiteY37" fmla="*/ 544939 h 544939"/>
              <a:gd name="connsiteX38" fmla="*/ 0 w 1635033"/>
              <a:gd name="connsiteY38" fmla="*/ 490444 h 544939"/>
              <a:gd name="connsiteX39" fmla="*/ 54493 w 1635033"/>
              <a:gd name="connsiteY39" fmla="*/ 435950 h 544939"/>
              <a:gd name="connsiteX40" fmla="*/ 1580541 w 1635033"/>
              <a:gd name="connsiteY40" fmla="*/ 217975 h 544939"/>
              <a:gd name="connsiteX41" fmla="*/ 1635033 w 1635033"/>
              <a:gd name="connsiteY41" fmla="*/ 272469 h 544939"/>
              <a:gd name="connsiteX42" fmla="*/ 1580541 w 1635033"/>
              <a:gd name="connsiteY42" fmla="*/ 326963 h 544939"/>
              <a:gd name="connsiteX43" fmla="*/ 1526046 w 1635033"/>
              <a:gd name="connsiteY43" fmla="*/ 272469 h 544939"/>
              <a:gd name="connsiteX44" fmla="*/ 1580541 w 1635033"/>
              <a:gd name="connsiteY44" fmla="*/ 217975 h 544939"/>
              <a:gd name="connsiteX45" fmla="*/ 1362564 w 1635033"/>
              <a:gd name="connsiteY45" fmla="*/ 217975 h 544939"/>
              <a:gd name="connsiteX46" fmla="*/ 1417057 w 1635033"/>
              <a:gd name="connsiteY46" fmla="*/ 272469 h 544939"/>
              <a:gd name="connsiteX47" fmla="*/ 1362564 w 1635033"/>
              <a:gd name="connsiteY47" fmla="*/ 326963 h 544939"/>
              <a:gd name="connsiteX48" fmla="*/ 1308070 w 1635033"/>
              <a:gd name="connsiteY48" fmla="*/ 272469 h 544939"/>
              <a:gd name="connsiteX49" fmla="*/ 1362564 w 1635033"/>
              <a:gd name="connsiteY49" fmla="*/ 217975 h 544939"/>
              <a:gd name="connsiteX50" fmla="*/ 1144479 w 1635033"/>
              <a:gd name="connsiteY50" fmla="*/ 217975 h 544939"/>
              <a:gd name="connsiteX51" fmla="*/ 1198973 w 1635033"/>
              <a:gd name="connsiteY51" fmla="*/ 272469 h 544939"/>
              <a:gd name="connsiteX52" fmla="*/ 1144479 w 1635033"/>
              <a:gd name="connsiteY52" fmla="*/ 326963 h 544939"/>
              <a:gd name="connsiteX53" fmla="*/ 1089986 w 1635033"/>
              <a:gd name="connsiteY53" fmla="*/ 272469 h 544939"/>
              <a:gd name="connsiteX54" fmla="*/ 1144479 w 1635033"/>
              <a:gd name="connsiteY54" fmla="*/ 217975 h 544939"/>
              <a:gd name="connsiteX55" fmla="*/ 926504 w 1635033"/>
              <a:gd name="connsiteY55" fmla="*/ 217975 h 544939"/>
              <a:gd name="connsiteX56" fmla="*/ 980998 w 1635033"/>
              <a:gd name="connsiteY56" fmla="*/ 272469 h 544939"/>
              <a:gd name="connsiteX57" fmla="*/ 926504 w 1635033"/>
              <a:gd name="connsiteY57" fmla="*/ 326963 h 544939"/>
              <a:gd name="connsiteX58" fmla="*/ 872011 w 1635033"/>
              <a:gd name="connsiteY58" fmla="*/ 272469 h 544939"/>
              <a:gd name="connsiteX59" fmla="*/ 926504 w 1635033"/>
              <a:gd name="connsiteY59" fmla="*/ 217975 h 544939"/>
              <a:gd name="connsiteX60" fmla="*/ 708529 w 1635033"/>
              <a:gd name="connsiteY60" fmla="*/ 217975 h 544939"/>
              <a:gd name="connsiteX61" fmla="*/ 763022 w 1635033"/>
              <a:gd name="connsiteY61" fmla="*/ 272469 h 544939"/>
              <a:gd name="connsiteX62" fmla="*/ 708529 w 1635033"/>
              <a:gd name="connsiteY62" fmla="*/ 326963 h 544939"/>
              <a:gd name="connsiteX63" fmla="*/ 654035 w 1635033"/>
              <a:gd name="connsiteY63" fmla="*/ 272469 h 544939"/>
              <a:gd name="connsiteX64" fmla="*/ 708529 w 1635033"/>
              <a:gd name="connsiteY64" fmla="*/ 217975 h 544939"/>
              <a:gd name="connsiteX65" fmla="*/ 490443 w 1635033"/>
              <a:gd name="connsiteY65" fmla="*/ 217975 h 544939"/>
              <a:gd name="connsiteX66" fmla="*/ 544936 w 1635033"/>
              <a:gd name="connsiteY66" fmla="*/ 272469 h 544939"/>
              <a:gd name="connsiteX67" fmla="*/ 490443 w 1635033"/>
              <a:gd name="connsiteY67" fmla="*/ 326963 h 544939"/>
              <a:gd name="connsiteX68" fmla="*/ 435949 w 1635033"/>
              <a:gd name="connsiteY68" fmla="*/ 272469 h 544939"/>
              <a:gd name="connsiteX69" fmla="*/ 490443 w 1635033"/>
              <a:gd name="connsiteY69" fmla="*/ 217975 h 544939"/>
              <a:gd name="connsiteX70" fmla="*/ 272468 w 1635033"/>
              <a:gd name="connsiteY70" fmla="*/ 217975 h 544939"/>
              <a:gd name="connsiteX71" fmla="*/ 326962 w 1635033"/>
              <a:gd name="connsiteY71" fmla="*/ 272469 h 544939"/>
              <a:gd name="connsiteX72" fmla="*/ 272468 w 1635033"/>
              <a:gd name="connsiteY72" fmla="*/ 326963 h 544939"/>
              <a:gd name="connsiteX73" fmla="*/ 217975 w 1635033"/>
              <a:gd name="connsiteY73" fmla="*/ 272469 h 544939"/>
              <a:gd name="connsiteX74" fmla="*/ 272468 w 1635033"/>
              <a:gd name="connsiteY74" fmla="*/ 217975 h 544939"/>
              <a:gd name="connsiteX75" fmla="*/ 54493 w 1635033"/>
              <a:gd name="connsiteY75" fmla="*/ 217975 h 544939"/>
              <a:gd name="connsiteX76" fmla="*/ 108987 w 1635033"/>
              <a:gd name="connsiteY76" fmla="*/ 272469 h 544939"/>
              <a:gd name="connsiteX77" fmla="*/ 54493 w 1635033"/>
              <a:gd name="connsiteY77" fmla="*/ 326963 h 544939"/>
              <a:gd name="connsiteX78" fmla="*/ 0 w 1635033"/>
              <a:gd name="connsiteY78" fmla="*/ 272469 h 544939"/>
              <a:gd name="connsiteX79" fmla="*/ 54493 w 1635033"/>
              <a:gd name="connsiteY79" fmla="*/ 217975 h 544939"/>
              <a:gd name="connsiteX80" fmla="*/ 1580541 w 1635033"/>
              <a:gd name="connsiteY80" fmla="*/ 0 h 544939"/>
              <a:gd name="connsiteX81" fmla="*/ 1635033 w 1635033"/>
              <a:gd name="connsiteY81" fmla="*/ 54494 h 544939"/>
              <a:gd name="connsiteX82" fmla="*/ 1580541 w 1635033"/>
              <a:gd name="connsiteY82" fmla="*/ 108989 h 544939"/>
              <a:gd name="connsiteX83" fmla="*/ 1526046 w 1635033"/>
              <a:gd name="connsiteY83" fmla="*/ 54494 h 544939"/>
              <a:gd name="connsiteX84" fmla="*/ 1580541 w 1635033"/>
              <a:gd name="connsiteY84" fmla="*/ 0 h 544939"/>
              <a:gd name="connsiteX85" fmla="*/ 1362564 w 1635033"/>
              <a:gd name="connsiteY85" fmla="*/ 0 h 544939"/>
              <a:gd name="connsiteX86" fmla="*/ 1417057 w 1635033"/>
              <a:gd name="connsiteY86" fmla="*/ 54494 h 544939"/>
              <a:gd name="connsiteX87" fmla="*/ 1362564 w 1635033"/>
              <a:gd name="connsiteY87" fmla="*/ 108989 h 544939"/>
              <a:gd name="connsiteX88" fmla="*/ 1308070 w 1635033"/>
              <a:gd name="connsiteY88" fmla="*/ 54494 h 544939"/>
              <a:gd name="connsiteX89" fmla="*/ 1362564 w 1635033"/>
              <a:gd name="connsiteY89" fmla="*/ 0 h 544939"/>
              <a:gd name="connsiteX90" fmla="*/ 1144479 w 1635033"/>
              <a:gd name="connsiteY90" fmla="*/ 0 h 544939"/>
              <a:gd name="connsiteX91" fmla="*/ 1198973 w 1635033"/>
              <a:gd name="connsiteY91" fmla="*/ 54494 h 544939"/>
              <a:gd name="connsiteX92" fmla="*/ 1144479 w 1635033"/>
              <a:gd name="connsiteY92" fmla="*/ 108989 h 544939"/>
              <a:gd name="connsiteX93" fmla="*/ 1089986 w 1635033"/>
              <a:gd name="connsiteY93" fmla="*/ 54494 h 544939"/>
              <a:gd name="connsiteX94" fmla="*/ 1144479 w 1635033"/>
              <a:gd name="connsiteY94" fmla="*/ 0 h 544939"/>
              <a:gd name="connsiteX95" fmla="*/ 926504 w 1635033"/>
              <a:gd name="connsiteY95" fmla="*/ 0 h 544939"/>
              <a:gd name="connsiteX96" fmla="*/ 980998 w 1635033"/>
              <a:gd name="connsiteY96" fmla="*/ 54494 h 544939"/>
              <a:gd name="connsiteX97" fmla="*/ 926504 w 1635033"/>
              <a:gd name="connsiteY97" fmla="*/ 108989 h 544939"/>
              <a:gd name="connsiteX98" fmla="*/ 872011 w 1635033"/>
              <a:gd name="connsiteY98" fmla="*/ 54494 h 544939"/>
              <a:gd name="connsiteX99" fmla="*/ 926504 w 1635033"/>
              <a:gd name="connsiteY99" fmla="*/ 0 h 544939"/>
              <a:gd name="connsiteX100" fmla="*/ 708529 w 1635033"/>
              <a:gd name="connsiteY100" fmla="*/ 0 h 544939"/>
              <a:gd name="connsiteX101" fmla="*/ 763022 w 1635033"/>
              <a:gd name="connsiteY101" fmla="*/ 54494 h 544939"/>
              <a:gd name="connsiteX102" fmla="*/ 708529 w 1635033"/>
              <a:gd name="connsiteY102" fmla="*/ 108989 h 544939"/>
              <a:gd name="connsiteX103" fmla="*/ 654035 w 1635033"/>
              <a:gd name="connsiteY103" fmla="*/ 54494 h 544939"/>
              <a:gd name="connsiteX104" fmla="*/ 708529 w 1635033"/>
              <a:gd name="connsiteY104" fmla="*/ 0 h 544939"/>
              <a:gd name="connsiteX105" fmla="*/ 490443 w 1635033"/>
              <a:gd name="connsiteY105" fmla="*/ 0 h 544939"/>
              <a:gd name="connsiteX106" fmla="*/ 544936 w 1635033"/>
              <a:gd name="connsiteY106" fmla="*/ 54494 h 544939"/>
              <a:gd name="connsiteX107" fmla="*/ 490443 w 1635033"/>
              <a:gd name="connsiteY107" fmla="*/ 108989 h 544939"/>
              <a:gd name="connsiteX108" fmla="*/ 435949 w 1635033"/>
              <a:gd name="connsiteY108" fmla="*/ 54494 h 544939"/>
              <a:gd name="connsiteX109" fmla="*/ 490443 w 1635033"/>
              <a:gd name="connsiteY109" fmla="*/ 0 h 544939"/>
              <a:gd name="connsiteX110" fmla="*/ 272468 w 1635033"/>
              <a:gd name="connsiteY110" fmla="*/ 0 h 544939"/>
              <a:gd name="connsiteX111" fmla="*/ 326962 w 1635033"/>
              <a:gd name="connsiteY111" fmla="*/ 54494 h 544939"/>
              <a:gd name="connsiteX112" fmla="*/ 272468 w 1635033"/>
              <a:gd name="connsiteY112" fmla="*/ 108989 h 544939"/>
              <a:gd name="connsiteX113" fmla="*/ 217975 w 1635033"/>
              <a:gd name="connsiteY113" fmla="*/ 54494 h 544939"/>
              <a:gd name="connsiteX114" fmla="*/ 272468 w 1635033"/>
              <a:gd name="connsiteY114" fmla="*/ 0 h 544939"/>
              <a:gd name="connsiteX115" fmla="*/ 54493 w 1635033"/>
              <a:gd name="connsiteY115" fmla="*/ 0 h 544939"/>
              <a:gd name="connsiteX116" fmla="*/ 108987 w 1635033"/>
              <a:gd name="connsiteY116" fmla="*/ 54494 h 544939"/>
              <a:gd name="connsiteX117" fmla="*/ 54493 w 1635033"/>
              <a:gd name="connsiteY117" fmla="*/ 108989 h 544939"/>
              <a:gd name="connsiteX118" fmla="*/ 0 w 1635033"/>
              <a:gd name="connsiteY118" fmla="*/ 54494 h 544939"/>
              <a:gd name="connsiteX119" fmla="*/ 54493 w 1635033"/>
              <a:gd name="connsiteY119" fmla="*/ 0 h 54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35033" h="544939">
                <a:moveTo>
                  <a:pt x="1580541" y="435950"/>
                </a:moveTo>
                <a:cubicBezTo>
                  <a:pt x="1610636" y="435950"/>
                  <a:pt x="1635033" y="460349"/>
                  <a:pt x="1635033" y="490444"/>
                </a:cubicBezTo>
                <a:cubicBezTo>
                  <a:pt x="1635033" y="520540"/>
                  <a:pt x="1610635" y="544939"/>
                  <a:pt x="1580541" y="544939"/>
                </a:cubicBezTo>
                <a:cubicBezTo>
                  <a:pt x="1550443" y="544939"/>
                  <a:pt x="1526046" y="520540"/>
                  <a:pt x="1526046" y="490444"/>
                </a:cubicBezTo>
                <a:cubicBezTo>
                  <a:pt x="1526046" y="460349"/>
                  <a:pt x="1550445" y="435950"/>
                  <a:pt x="1580541" y="435950"/>
                </a:cubicBezTo>
                <a:close/>
                <a:moveTo>
                  <a:pt x="1362564" y="435950"/>
                </a:moveTo>
                <a:cubicBezTo>
                  <a:pt x="1392661" y="435950"/>
                  <a:pt x="1417057" y="460349"/>
                  <a:pt x="1417057" y="490444"/>
                </a:cubicBezTo>
                <a:cubicBezTo>
                  <a:pt x="1417057" y="520540"/>
                  <a:pt x="1392660" y="544939"/>
                  <a:pt x="1362564" y="544939"/>
                </a:cubicBezTo>
                <a:cubicBezTo>
                  <a:pt x="1332467" y="544939"/>
                  <a:pt x="1308070" y="520540"/>
                  <a:pt x="1308070" y="490444"/>
                </a:cubicBezTo>
                <a:cubicBezTo>
                  <a:pt x="1308070" y="460349"/>
                  <a:pt x="1332468" y="435950"/>
                  <a:pt x="1362564" y="435950"/>
                </a:cubicBezTo>
                <a:close/>
                <a:moveTo>
                  <a:pt x="1144479" y="435950"/>
                </a:moveTo>
                <a:cubicBezTo>
                  <a:pt x="1174576" y="435950"/>
                  <a:pt x="1198973" y="460349"/>
                  <a:pt x="1198973" y="490444"/>
                </a:cubicBezTo>
                <a:cubicBezTo>
                  <a:pt x="1198973" y="520540"/>
                  <a:pt x="1174575" y="544939"/>
                  <a:pt x="1144479" y="544939"/>
                </a:cubicBezTo>
                <a:cubicBezTo>
                  <a:pt x="1114382" y="544939"/>
                  <a:pt x="1089986" y="520540"/>
                  <a:pt x="1089986" y="490444"/>
                </a:cubicBezTo>
                <a:cubicBezTo>
                  <a:pt x="1089986" y="460349"/>
                  <a:pt x="1114383" y="435950"/>
                  <a:pt x="1144479" y="435950"/>
                </a:cubicBezTo>
                <a:close/>
                <a:moveTo>
                  <a:pt x="926504" y="435950"/>
                </a:moveTo>
                <a:cubicBezTo>
                  <a:pt x="956601" y="435950"/>
                  <a:pt x="980998" y="460349"/>
                  <a:pt x="980998" y="490444"/>
                </a:cubicBezTo>
                <a:cubicBezTo>
                  <a:pt x="980998" y="520540"/>
                  <a:pt x="956600" y="544939"/>
                  <a:pt x="926504" y="544939"/>
                </a:cubicBezTo>
                <a:cubicBezTo>
                  <a:pt x="896408" y="544939"/>
                  <a:pt x="872011" y="520540"/>
                  <a:pt x="872011" y="490444"/>
                </a:cubicBezTo>
                <a:cubicBezTo>
                  <a:pt x="872011" y="460349"/>
                  <a:pt x="896410" y="435950"/>
                  <a:pt x="926504" y="435950"/>
                </a:cubicBezTo>
                <a:close/>
                <a:moveTo>
                  <a:pt x="708529" y="435950"/>
                </a:moveTo>
                <a:cubicBezTo>
                  <a:pt x="738625" y="435950"/>
                  <a:pt x="763022" y="460349"/>
                  <a:pt x="763022" y="490444"/>
                </a:cubicBezTo>
                <a:cubicBezTo>
                  <a:pt x="763022" y="520540"/>
                  <a:pt x="738623" y="544939"/>
                  <a:pt x="708529" y="544939"/>
                </a:cubicBezTo>
                <a:cubicBezTo>
                  <a:pt x="678432" y="544939"/>
                  <a:pt x="654035" y="520540"/>
                  <a:pt x="654035" y="490444"/>
                </a:cubicBezTo>
                <a:cubicBezTo>
                  <a:pt x="654035" y="460349"/>
                  <a:pt x="678433" y="435950"/>
                  <a:pt x="708529" y="435950"/>
                </a:cubicBezTo>
                <a:close/>
                <a:moveTo>
                  <a:pt x="490443" y="435950"/>
                </a:moveTo>
                <a:cubicBezTo>
                  <a:pt x="520539" y="435950"/>
                  <a:pt x="544936" y="460349"/>
                  <a:pt x="544936" y="490444"/>
                </a:cubicBezTo>
                <a:cubicBezTo>
                  <a:pt x="544936" y="520540"/>
                  <a:pt x="520539" y="544939"/>
                  <a:pt x="490443" y="544939"/>
                </a:cubicBezTo>
                <a:cubicBezTo>
                  <a:pt x="460346" y="544939"/>
                  <a:pt x="435949" y="520540"/>
                  <a:pt x="435949" y="490444"/>
                </a:cubicBezTo>
                <a:cubicBezTo>
                  <a:pt x="435949" y="460349"/>
                  <a:pt x="460347" y="435950"/>
                  <a:pt x="490443" y="435950"/>
                </a:cubicBezTo>
                <a:close/>
                <a:moveTo>
                  <a:pt x="272468" y="435950"/>
                </a:moveTo>
                <a:cubicBezTo>
                  <a:pt x="302565" y="435950"/>
                  <a:pt x="326962" y="460349"/>
                  <a:pt x="326962" y="490444"/>
                </a:cubicBezTo>
                <a:cubicBezTo>
                  <a:pt x="326962" y="520540"/>
                  <a:pt x="302564" y="544939"/>
                  <a:pt x="272468" y="544939"/>
                </a:cubicBezTo>
                <a:cubicBezTo>
                  <a:pt x="242372" y="544939"/>
                  <a:pt x="217975" y="520540"/>
                  <a:pt x="217975" y="490444"/>
                </a:cubicBezTo>
                <a:cubicBezTo>
                  <a:pt x="217975" y="460349"/>
                  <a:pt x="242372" y="435950"/>
                  <a:pt x="272468" y="435950"/>
                </a:cubicBezTo>
                <a:close/>
                <a:moveTo>
                  <a:pt x="54493" y="435950"/>
                </a:moveTo>
                <a:cubicBezTo>
                  <a:pt x="84590" y="435950"/>
                  <a:pt x="108987" y="460349"/>
                  <a:pt x="108987" y="490444"/>
                </a:cubicBezTo>
                <a:cubicBezTo>
                  <a:pt x="108987" y="520540"/>
                  <a:pt x="84589" y="544939"/>
                  <a:pt x="54493" y="544939"/>
                </a:cubicBezTo>
                <a:cubicBezTo>
                  <a:pt x="24397" y="544939"/>
                  <a:pt x="0" y="520540"/>
                  <a:pt x="0" y="490444"/>
                </a:cubicBezTo>
                <a:cubicBezTo>
                  <a:pt x="0" y="460349"/>
                  <a:pt x="24399" y="435950"/>
                  <a:pt x="54493" y="435950"/>
                </a:cubicBezTo>
                <a:close/>
                <a:moveTo>
                  <a:pt x="1580541" y="217975"/>
                </a:moveTo>
                <a:cubicBezTo>
                  <a:pt x="1610636" y="217975"/>
                  <a:pt x="1635033" y="242373"/>
                  <a:pt x="1635033" y="272469"/>
                </a:cubicBezTo>
                <a:cubicBezTo>
                  <a:pt x="1635033" y="302565"/>
                  <a:pt x="1610635" y="326963"/>
                  <a:pt x="1580541" y="326963"/>
                </a:cubicBezTo>
                <a:cubicBezTo>
                  <a:pt x="1550443" y="326963"/>
                  <a:pt x="1526046" y="302565"/>
                  <a:pt x="1526046" y="272469"/>
                </a:cubicBezTo>
                <a:cubicBezTo>
                  <a:pt x="1526046" y="242373"/>
                  <a:pt x="1550445" y="217975"/>
                  <a:pt x="1580541" y="217975"/>
                </a:cubicBezTo>
                <a:close/>
                <a:moveTo>
                  <a:pt x="1362564" y="217975"/>
                </a:moveTo>
                <a:cubicBezTo>
                  <a:pt x="1392661" y="217975"/>
                  <a:pt x="1417057" y="242373"/>
                  <a:pt x="1417057" y="272469"/>
                </a:cubicBezTo>
                <a:cubicBezTo>
                  <a:pt x="1417057" y="302565"/>
                  <a:pt x="1392660" y="326963"/>
                  <a:pt x="1362564" y="326963"/>
                </a:cubicBezTo>
                <a:cubicBezTo>
                  <a:pt x="1332467" y="326963"/>
                  <a:pt x="1308070" y="302565"/>
                  <a:pt x="1308070" y="272469"/>
                </a:cubicBezTo>
                <a:cubicBezTo>
                  <a:pt x="1308070" y="242373"/>
                  <a:pt x="1332468" y="217975"/>
                  <a:pt x="1362564" y="217975"/>
                </a:cubicBezTo>
                <a:close/>
                <a:moveTo>
                  <a:pt x="1144479" y="217975"/>
                </a:moveTo>
                <a:cubicBezTo>
                  <a:pt x="1174576" y="217975"/>
                  <a:pt x="1198973" y="242373"/>
                  <a:pt x="1198973" y="272469"/>
                </a:cubicBezTo>
                <a:cubicBezTo>
                  <a:pt x="1198973" y="302565"/>
                  <a:pt x="1174575" y="326963"/>
                  <a:pt x="1144479" y="326963"/>
                </a:cubicBezTo>
                <a:cubicBezTo>
                  <a:pt x="1114382" y="326963"/>
                  <a:pt x="1089986" y="302565"/>
                  <a:pt x="1089986" y="272469"/>
                </a:cubicBezTo>
                <a:cubicBezTo>
                  <a:pt x="1089986" y="242373"/>
                  <a:pt x="1114383" y="217975"/>
                  <a:pt x="1144479" y="217975"/>
                </a:cubicBezTo>
                <a:close/>
                <a:moveTo>
                  <a:pt x="926504" y="217975"/>
                </a:moveTo>
                <a:cubicBezTo>
                  <a:pt x="956601" y="217975"/>
                  <a:pt x="980998" y="242373"/>
                  <a:pt x="980998" y="272469"/>
                </a:cubicBezTo>
                <a:cubicBezTo>
                  <a:pt x="980998" y="302565"/>
                  <a:pt x="956600" y="326963"/>
                  <a:pt x="926504" y="326963"/>
                </a:cubicBezTo>
                <a:cubicBezTo>
                  <a:pt x="896408" y="326963"/>
                  <a:pt x="872011" y="302565"/>
                  <a:pt x="872011" y="272469"/>
                </a:cubicBezTo>
                <a:cubicBezTo>
                  <a:pt x="872011" y="242373"/>
                  <a:pt x="896410" y="217975"/>
                  <a:pt x="926504" y="217975"/>
                </a:cubicBezTo>
                <a:close/>
                <a:moveTo>
                  <a:pt x="708529" y="217975"/>
                </a:moveTo>
                <a:cubicBezTo>
                  <a:pt x="738625" y="217975"/>
                  <a:pt x="763022" y="242373"/>
                  <a:pt x="763022" y="272469"/>
                </a:cubicBezTo>
                <a:cubicBezTo>
                  <a:pt x="763022" y="302565"/>
                  <a:pt x="738623" y="326963"/>
                  <a:pt x="708529" y="326963"/>
                </a:cubicBezTo>
                <a:cubicBezTo>
                  <a:pt x="678432" y="326963"/>
                  <a:pt x="654035" y="302565"/>
                  <a:pt x="654035" y="272469"/>
                </a:cubicBezTo>
                <a:cubicBezTo>
                  <a:pt x="654035" y="242373"/>
                  <a:pt x="678433" y="217975"/>
                  <a:pt x="708529" y="217975"/>
                </a:cubicBezTo>
                <a:close/>
                <a:moveTo>
                  <a:pt x="490443" y="217975"/>
                </a:moveTo>
                <a:cubicBezTo>
                  <a:pt x="520539" y="217975"/>
                  <a:pt x="544936" y="242373"/>
                  <a:pt x="544936" y="272469"/>
                </a:cubicBezTo>
                <a:cubicBezTo>
                  <a:pt x="544936" y="302565"/>
                  <a:pt x="520539" y="326963"/>
                  <a:pt x="490443" y="326963"/>
                </a:cubicBezTo>
                <a:cubicBezTo>
                  <a:pt x="460346" y="326963"/>
                  <a:pt x="435949" y="302565"/>
                  <a:pt x="435949" y="272469"/>
                </a:cubicBezTo>
                <a:cubicBezTo>
                  <a:pt x="435949" y="242373"/>
                  <a:pt x="460347" y="217975"/>
                  <a:pt x="490443" y="217975"/>
                </a:cubicBezTo>
                <a:close/>
                <a:moveTo>
                  <a:pt x="272468" y="217975"/>
                </a:moveTo>
                <a:cubicBezTo>
                  <a:pt x="302565" y="217975"/>
                  <a:pt x="326962" y="242373"/>
                  <a:pt x="326962" y="272469"/>
                </a:cubicBezTo>
                <a:cubicBezTo>
                  <a:pt x="326962" y="302565"/>
                  <a:pt x="302564" y="326963"/>
                  <a:pt x="272468" y="326963"/>
                </a:cubicBezTo>
                <a:cubicBezTo>
                  <a:pt x="242372" y="326963"/>
                  <a:pt x="217975" y="302565"/>
                  <a:pt x="217975" y="272469"/>
                </a:cubicBezTo>
                <a:cubicBezTo>
                  <a:pt x="217975" y="242373"/>
                  <a:pt x="242372" y="217975"/>
                  <a:pt x="272468" y="217975"/>
                </a:cubicBezTo>
                <a:close/>
                <a:moveTo>
                  <a:pt x="54493" y="217975"/>
                </a:moveTo>
                <a:cubicBezTo>
                  <a:pt x="84590" y="217975"/>
                  <a:pt x="108987" y="242373"/>
                  <a:pt x="108987" y="272469"/>
                </a:cubicBezTo>
                <a:cubicBezTo>
                  <a:pt x="108987" y="302565"/>
                  <a:pt x="84589" y="326963"/>
                  <a:pt x="54493" y="326963"/>
                </a:cubicBezTo>
                <a:cubicBezTo>
                  <a:pt x="24397" y="326963"/>
                  <a:pt x="0" y="302565"/>
                  <a:pt x="0" y="272469"/>
                </a:cubicBezTo>
                <a:cubicBezTo>
                  <a:pt x="0" y="242373"/>
                  <a:pt x="24399" y="217975"/>
                  <a:pt x="54493" y="217975"/>
                </a:cubicBezTo>
                <a:close/>
                <a:moveTo>
                  <a:pt x="1580541" y="0"/>
                </a:moveTo>
                <a:cubicBezTo>
                  <a:pt x="1610636" y="0"/>
                  <a:pt x="1635033" y="24398"/>
                  <a:pt x="1635033" y="54494"/>
                </a:cubicBezTo>
                <a:cubicBezTo>
                  <a:pt x="1635033" y="84590"/>
                  <a:pt x="1610635" y="108989"/>
                  <a:pt x="1580541" y="108989"/>
                </a:cubicBezTo>
                <a:cubicBezTo>
                  <a:pt x="1550443" y="108989"/>
                  <a:pt x="1526046" y="84590"/>
                  <a:pt x="1526046" y="54494"/>
                </a:cubicBezTo>
                <a:cubicBezTo>
                  <a:pt x="1526046" y="24398"/>
                  <a:pt x="1550445" y="0"/>
                  <a:pt x="1580541" y="0"/>
                </a:cubicBezTo>
                <a:close/>
                <a:moveTo>
                  <a:pt x="1362564" y="0"/>
                </a:moveTo>
                <a:cubicBezTo>
                  <a:pt x="1392661" y="0"/>
                  <a:pt x="1417057" y="24398"/>
                  <a:pt x="1417057" y="54494"/>
                </a:cubicBezTo>
                <a:cubicBezTo>
                  <a:pt x="1417057" y="84590"/>
                  <a:pt x="1392660" y="108989"/>
                  <a:pt x="1362564" y="108989"/>
                </a:cubicBezTo>
                <a:cubicBezTo>
                  <a:pt x="1332467" y="108989"/>
                  <a:pt x="1308070" y="84590"/>
                  <a:pt x="1308070" y="54494"/>
                </a:cubicBezTo>
                <a:cubicBezTo>
                  <a:pt x="1308070" y="24398"/>
                  <a:pt x="1332468" y="0"/>
                  <a:pt x="1362564" y="0"/>
                </a:cubicBezTo>
                <a:close/>
                <a:moveTo>
                  <a:pt x="1144479" y="0"/>
                </a:moveTo>
                <a:cubicBezTo>
                  <a:pt x="1174576" y="0"/>
                  <a:pt x="1198973" y="24398"/>
                  <a:pt x="1198973" y="54494"/>
                </a:cubicBezTo>
                <a:cubicBezTo>
                  <a:pt x="1198973" y="84590"/>
                  <a:pt x="1174575" y="108989"/>
                  <a:pt x="1144479" y="108989"/>
                </a:cubicBezTo>
                <a:cubicBezTo>
                  <a:pt x="1114382" y="108989"/>
                  <a:pt x="1089986" y="84590"/>
                  <a:pt x="1089986" y="54494"/>
                </a:cubicBezTo>
                <a:cubicBezTo>
                  <a:pt x="1089986" y="24398"/>
                  <a:pt x="1114383" y="0"/>
                  <a:pt x="1144479" y="0"/>
                </a:cubicBezTo>
                <a:close/>
                <a:moveTo>
                  <a:pt x="926504" y="0"/>
                </a:moveTo>
                <a:cubicBezTo>
                  <a:pt x="956601" y="0"/>
                  <a:pt x="980998" y="24398"/>
                  <a:pt x="980998" y="54494"/>
                </a:cubicBezTo>
                <a:cubicBezTo>
                  <a:pt x="980998" y="84590"/>
                  <a:pt x="956600" y="108989"/>
                  <a:pt x="926504" y="108989"/>
                </a:cubicBezTo>
                <a:cubicBezTo>
                  <a:pt x="896408" y="108989"/>
                  <a:pt x="872011" y="84590"/>
                  <a:pt x="872011" y="54494"/>
                </a:cubicBezTo>
                <a:cubicBezTo>
                  <a:pt x="872011" y="24398"/>
                  <a:pt x="896410" y="0"/>
                  <a:pt x="926504" y="0"/>
                </a:cubicBezTo>
                <a:close/>
                <a:moveTo>
                  <a:pt x="708529" y="0"/>
                </a:moveTo>
                <a:cubicBezTo>
                  <a:pt x="738625" y="0"/>
                  <a:pt x="763022" y="24398"/>
                  <a:pt x="763022" y="54494"/>
                </a:cubicBezTo>
                <a:cubicBezTo>
                  <a:pt x="763022" y="84590"/>
                  <a:pt x="738623" y="108989"/>
                  <a:pt x="708529" y="108989"/>
                </a:cubicBezTo>
                <a:cubicBezTo>
                  <a:pt x="678432" y="108989"/>
                  <a:pt x="654035" y="84590"/>
                  <a:pt x="654035" y="54494"/>
                </a:cubicBezTo>
                <a:cubicBezTo>
                  <a:pt x="654035" y="24398"/>
                  <a:pt x="678433" y="0"/>
                  <a:pt x="708529" y="0"/>
                </a:cubicBezTo>
                <a:close/>
                <a:moveTo>
                  <a:pt x="490443" y="0"/>
                </a:moveTo>
                <a:cubicBezTo>
                  <a:pt x="520539" y="0"/>
                  <a:pt x="544936" y="24398"/>
                  <a:pt x="544936" y="54494"/>
                </a:cubicBezTo>
                <a:cubicBezTo>
                  <a:pt x="544936" y="84590"/>
                  <a:pt x="520539" y="108989"/>
                  <a:pt x="490443" y="108989"/>
                </a:cubicBezTo>
                <a:cubicBezTo>
                  <a:pt x="460346" y="108989"/>
                  <a:pt x="435949" y="84590"/>
                  <a:pt x="435949" y="54494"/>
                </a:cubicBezTo>
                <a:cubicBezTo>
                  <a:pt x="435949" y="24398"/>
                  <a:pt x="460347" y="0"/>
                  <a:pt x="490443" y="0"/>
                </a:cubicBezTo>
                <a:close/>
                <a:moveTo>
                  <a:pt x="272468" y="0"/>
                </a:moveTo>
                <a:cubicBezTo>
                  <a:pt x="302565" y="0"/>
                  <a:pt x="326962" y="24398"/>
                  <a:pt x="326962" y="54494"/>
                </a:cubicBezTo>
                <a:cubicBezTo>
                  <a:pt x="326962" y="84590"/>
                  <a:pt x="302564" y="108989"/>
                  <a:pt x="272468" y="108989"/>
                </a:cubicBezTo>
                <a:cubicBezTo>
                  <a:pt x="242372" y="108989"/>
                  <a:pt x="217975" y="84590"/>
                  <a:pt x="217975" y="54494"/>
                </a:cubicBezTo>
                <a:cubicBezTo>
                  <a:pt x="217975" y="24398"/>
                  <a:pt x="242372" y="0"/>
                  <a:pt x="272468" y="0"/>
                </a:cubicBezTo>
                <a:close/>
                <a:moveTo>
                  <a:pt x="54493" y="0"/>
                </a:moveTo>
                <a:cubicBezTo>
                  <a:pt x="84590" y="0"/>
                  <a:pt x="108987" y="24398"/>
                  <a:pt x="108987" y="54494"/>
                </a:cubicBezTo>
                <a:cubicBezTo>
                  <a:pt x="108987" y="84590"/>
                  <a:pt x="84589" y="108989"/>
                  <a:pt x="54493" y="108989"/>
                </a:cubicBezTo>
                <a:cubicBezTo>
                  <a:pt x="24397" y="108989"/>
                  <a:pt x="0" y="84590"/>
                  <a:pt x="0" y="54494"/>
                </a:cubicBezTo>
                <a:cubicBezTo>
                  <a:pt x="0" y="24398"/>
                  <a:pt x="24399" y="0"/>
                  <a:pt x="54493" y="0"/>
                </a:cubicBezTo>
                <a:close/>
              </a:path>
            </a:pathLst>
          </a:custGeom>
          <a:solidFill>
            <a:schemeClr val="accent2">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nvGrpSpPr>
          <p:cNvPr id="43" name="Group 42">
            <a:extLst>
              <a:ext uri="{FF2B5EF4-FFF2-40B4-BE49-F238E27FC236}">
                <a16:creationId xmlns:a16="http://schemas.microsoft.com/office/drawing/2014/main" id="{C6015C4F-5ADD-AFD5-5A15-5F2D2ADDD0E3}"/>
              </a:ext>
            </a:extLst>
          </p:cNvPr>
          <p:cNvGrpSpPr/>
          <p:nvPr userDrawn="1"/>
        </p:nvGrpSpPr>
        <p:grpSpPr>
          <a:xfrm flipV="1">
            <a:off x="11213028" y="253965"/>
            <a:ext cx="978972" cy="978971"/>
            <a:chOff x="13641064" y="-2023869"/>
            <a:chExt cx="1568711" cy="1568708"/>
          </a:xfrm>
        </p:grpSpPr>
        <p:sp>
          <p:nvSpPr>
            <p:cNvPr id="44" name="Free-form: Shape 951">
              <a:extLst>
                <a:ext uri="{FF2B5EF4-FFF2-40B4-BE49-F238E27FC236}">
                  <a16:creationId xmlns:a16="http://schemas.microsoft.com/office/drawing/2014/main" id="{2FE7F267-02A7-D8B2-7989-0F573D34A50B}"/>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chemeClr val="accent3">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45" name="Free-form: Shape 1113">
              <a:extLst>
                <a:ext uri="{FF2B5EF4-FFF2-40B4-BE49-F238E27FC236}">
                  <a16:creationId xmlns:a16="http://schemas.microsoft.com/office/drawing/2014/main" id="{76B883AB-EA67-6CE6-743E-54C1CA862B0F}"/>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6">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sp>
        <p:nvSpPr>
          <p:cNvPr id="68" name="Free-form: Shape 991">
            <a:extLst>
              <a:ext uri="{FF2B5EF4-FFF2-40B4-BE49-F238E27FC236}">
                <a16:creationId xmlns:a16="http://schemas.microsoft.com/office/drawing/2014/main" id="{F293DDE1-FBA0-1C1B-4432-6972A7CCDAB3}"/>
              </a:ext>
            </a:extLst>
          </p:cNvPr>
          <p:cNvSpPr/>
          <p:nvPr userDrawn="1"/>
        </p:nvSpPr>
        <p:spPr>
          <a:xfrm flipV="1">
            <a:off x="8455640" y="-1"/>
            <a:ext cx="1154881" cy="5774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rgbClr val="92D749">
              <a:alpha val="20000"/>
            </a:srgb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nvGrpSpPr>
          <p:cNvPr id="69" name="Group 68">
            <a:extLst>
              <a:ext uri="{FF2B5EF4-FFF2-40B4-BE49-F238E27FC236}">
                <a16:creationId xmlns:a16="http://schemas.microsoft.com/office/drawing/2014/main" id="{761D9850-C77A-58D8-5FA0-736A3064DF72}"/>
              </a:ext>
            </a:extLst>
          </p:cNvPr>
          <p:cNvGrpSpPr/>
          <p:nvPr userDrawn="1"/>
        </p:nvGrpSpPr>
        <p:grpSpPr>
          <a:xfrm rot="5400000" flipH="1">
            <a:off x="-385558" y="4731814"/>
            <a:ext cx="1109271" cy="338155"/>
            <a:chOff x="7433763" y="3549236"/>
            <a:chExt cx="803640" cy="375089"/>
          </a:xfrm>
          <a:solidFill>
            <a:schemeClr val="accent4">
              <a:lumMod val="75000"/>
              <a:alpha val="50000"/>
            </a:schemeClr>
          </a:solidFill>
        </p:grpSpPr>
        <p:sp>
          <p:nvSpPr>
            <p:cNvPr id="70" name="Free-form: Shape 1105">
              <a:extLst>
                <a:ext uri="{FF2B5EF4-FFF2-40B4-BE49-F238E27FC236}">
                  <a16:creationId xmlns:a16="http://schemas.microsoft.com/office/drawing/2014/main" id="{CCED7796-1DB3-C535-3E7D-27E6C49ADEDA}"/>
                </a:ext>
              </a:extLst>
            </p:cNvPr>
            <p:cNvSpPr/>
            <p:nvPr/>
          </p:nvSpPr>
          <p:spPr>
            <a:xfrm rot="5400000">
              <a:off x="8023101"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1" name="Free-form: Shape 1106">
              <a:extLst>
                <a:ext uri="{FF2B5EF4-FFF2-40B4-BE49-F238E27FC236}">
                  <a16:creationId xmlns:a16="http://schemas.microsoft.com/office/drawing/2014/main" id="{00947DB5-F401-BEA5-FD69-D9F39CD1230D}"/>
                </a:ext>
              </a:extLst>
            </p:cNvPr>
            <p:cNvSpPr/>
            <p:nvPr/>
          </p:nvSpPr>
          <p:spPr>
            <a:xfrm rot="5400000">
              <a:off x="791596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2" name="Free-form: Shape 1107">
              <a:extLst>
                <a:ext uri="{FF2B5EF4-FFF2-40B4-BE49-F238E27FC236}">
                  <a16:creationId xmlns:a16="http://schemas.microsoft.com/office/drawing/2014/main" id="{398C5CDB-469A-EFDB-7CFD-903967F194F7}"/>
                </a:ext>
              </a:extLst>
            </p:cNvPr>
            <p:cNvSpPr/>
            <p:nvPr/>
          </p:nvSpPr>
          <p:spPr>
            <a:xfrm rot="5400000">
              <a:off x="7808772" y="3710024"/>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3" name="Free-form: Shape 1108">
              <a:extLst>
                <a:ext uri="{FF2B5EF4-FFF2-40B4-BE49-F238E27FC236}">
                  <a16:creationId xmlns:a16="http://schemas.microsoft.com/office/drawing/2014/main" id="{36B5B198-0DD1-1548-E15F-30D751012305}"/>
                </a:ext>
              </a:extLst>
            </p:cNvPr>
            <p:cNvSpPr/>
            <p:nvPr/>
          </p:nvSpPr>
          <p:spPr>
            <a:xfrm rot="5400000">
              <a:off x="770163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4" name="Free-form: Shape 1109">
              <a:extLst>
                <a:ext uri="{FF2B5EF4-FFF2-40B4-BE49-F238E27FC236}">
                  <a16:creationId xmlns:a16="http://schemas.microsoft.com/office/drawing/2014/main" id="{E5B2473D-78E1-93F6-8DDD-4C04A15EBBBE}"/>
                </a:ext>
              </a:extLst>
            </p:cNvPr>
            <p:cNvSpPr/>
            <p:nvPr/>
          </p:nvSpPr>
          <p:spPr>
            <a:xfrm rot="5400000">
              <a:off x="7594496"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5" name="Free-form: Shape 1110">
              <a:extLst>
                <a:ext uri="{FF2B5EF4-FFF2-40B4-BE49-F238E27FC236}">
                  <a16:creationId xmlns:a16="http://schemas.microsoft.com/office/drawing/2014/main" id="{DA8235C0-7685-3CF7-FFA7-27312B25B589}"/>
                </a:ext>
              </a:extLst>
            </p:cNvPr>
            <p:cNvSpPr/>
            <p:nvPr/>
          </p:nvSpPr>
          <p:spPr>
            <a:xfrm rot="5400000">
              <a:off x="7487304" y="3710024"/>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6" name="Free-form: Shape 1111">
              <a:extLst>
                <a:ext uri="{FF2B5EF4-FFF2-40B4-BE49-F238E27FC236}">
                  <a16:creationId xmlns:a16="http://schemas.microsoft.com/office/drawing/2014/main" id="{89CA265E-41A9-7E98-7E5D-3602284004A6}"/>
                </a:ext>
              </a:extLst>
            </p:cNvPr>
            <p:cNvSpPr/>
            <p:nvPr/>
          </p:nvSpPr>
          <p:spPr>
            <a:xfrm rot="5400000">
              <a:off x="7380167" y="3709970"/>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7" name="Free-form: Shape 1112">
              <a:extLst>
                <a:ext uri="{FF2B5EF4-FFF2-40B4-BE49-F238E27FC236}">
                  <a16:creationId xmlns:a16="http://schemas.microsoft.com/office/drawing/2014/main" id="{C16B5547-993E-0A56-ECD6-BA5523FED075}"/>
                </a:ext>
              </a:extLst>
            </p:cNvPr>
            <p:cNvSpPr/>
            <p:nvPr/>
          </p:nvSpPr>
          <p:spPr>
            <a:xfrm rot="5400000">
              <a:off x="7273029"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sp>
        <p:nvSpPr>
          <p:cNvPr id="89" name="Rectangle: Single Corner Rounded 88">
            <a:extLst>
              <a:ext uri="{FF2B5EF4-FFF2-40B4-BE49-F238E27FC236}">
                <a16:creationId xmlns:a16="http://schemas.microsoft.com/office/drawing/2014/main" id="{8BBAB0D5-8D50-FB55-7BA2-50733A9FD74D}"/>
              </a:ext>
            </a:extLst>
          </p:cNvPr>
          <p:cNvSpPr/>
          <p:nvPr userDrawn="1"/>
        </p:nvSpPr>
        <p:spPr>
          <a:xfrm>
            <a:off x="6145849" y="1132352"/>
            <a:ext cx="5641317" cy="2296648"/>
          </a:xfrm>
          <a:prstGeom prst="round1Rect">
            <a:avLst>
              <a:gd name="adj" fmla="val 804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Rectangle: Single Corner Rounded 89">
            <a:extLst>
              <a:ext uri="{FF2B5EF4-FFF2-40B4-BE49-F238E27FC236}">
                <a16:creationId xmlns:a16="http://schemas.microsoft.com/office/drawing/2014/main" id="{25E61DD8-7A01-7801-301E-4CA31596215D}"/>
              </a:ext>
            </a:extLst>
          </p:cNvPr>
          <p:cNvSpPr/>
          <p:nvPr userDrawn="1"/>
        </p:nvSpPr>
        <p:spPr>
          <a:xfrm flipH="1" flipV="1">
            <a:off x="407986" y="3506247"/>
            <a:ext cx="5641317" cy="2296648"/>
          </a:xfrm>
          <a:prstGeom prst="round1Rect">
            <a:avLst>
              <a:gd name="adj" fmla="val 804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Rectangle: Single Corner Rounded 83">
            <a:extLst>
              <a:ext uri="{FF2B5EF4-FFF2-40B4-BE49-F238E27FC236}">
                <a16:creationId xmlns:a16="http://schemas.microsoft.com/office/drawing/2014/main" id="{C04E6A88-00AE-3BF3-0932-351F52AEDDDB}"/>
              </a:ext>
            </a:extLst>
          </p:cNvPr>
          <p:cNvSpPr/>
          <p:nvPr userDrawn="1"/>
        </p:nvSpPr>
        <p:spPr>
          <a:xfrm flipH="1">
            <a:off x="407986" y="1132352"/>
            <a:ext cx="5641317" cy="2296648"/>
          </a:xfrm>
          <a:prstGeom prst="round1Rect">
            <a:avLst>
              <a:gd name="adj" fmla="val 80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6" name="Rectangle 85">
            <a:extLst>
              <a:ext uri="{FF2B5EF4-FFF2-40B4-BE49-F238E27FC236}">
                <a16:creationId xmlns:a16="http://schemas.microsoft.com/office/drawing/2014/main" id="{CB347609-F4C8-9536-7F50-2C1416E3BE8F}"/>
              </a:ext>
            </a:extLst>
          </p:cNvPr>
          <p:cNvSpPr/>
          <p:nvPr userDrawn="1"/>
        </p:nvSpPr>
        <p:spPr>
          <a:xfrm flipH="1" flipV="1">
            <a:off x="6145849" y="3506247"/>
            <a:ext cx="5641317" cy="229664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38" name="Text Placeholder 91">
            <a:extLst>
              <a:ext uri="{FF2B5EF4-FFF2-40B4-BE49-F238E27FC236}">
                <a16:creationId xmlns:a16="http://schemas.microsoft.com/office/drawing/2014/main" id="{FB997D65-334F-1977-FC24-322AB77D84BB}"/>
              </a:ext>
            </a:extLst>
          </p:cNvPr>
          <p:cNvSpPr>
            <a:spLocks noGrp="1"/>
          </p:cNvSpPr>
          <p:nvPr>
            <p:ph type="body" sz="quarter" idx="45"/>
          </p:nvPr>
        </p:nvSpPr>
        <p:spPr>
          <a:xfrm>
            <a:off x="667264" y="1346886"/>
            <a:ext cx="5242379" cy="1930047"/>
          </a:xfr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9" name="Text Placeholder 91">
            <a:extLst>
              <a:ext uri="{FF2B5EF4-FFF2-40B4-BE49-F238E27FC236}">
                <a16:creationId xmlns:a16="http://schemas.microsoft.com/office/drawing/2014/main" id="{B547CA79-BCE8-944A-ACDD-EC548F19FA16}"/>
              </a:ext>
            </a:extLst>
          </p:cNvPr>
          <p:cNvSpPr>
            <a:spLocks noGrp="1"/>
          </p:cNvSpPr>
          <p:nvPr>
            <p:ph type="body" sz="quarter" idx="46"/>
          </p:nvPr>
        </p:nvSpPr>
        <p:spPr>
          <a:xfrm>
            <a:off x="6403548" y="1346886"/>
            <a:ext cx="5242379" cy="1930047"/>
          </a:xfrm>
        </p:spPr>
        <p:txBody>
          <a:bodyPr/>
          <a:lstStyle>
            <a:lvl1pPr>
              <a:defRPr sz="2400">
                <a:solidFill>
                  <a:schemeClr val="bg1"/>
                </a:solidFill>
              </a:defRPr>
            </a:lvl1pPr>
            <a:lvl2pPr>
              <a:buClr>
                <a:schemeClr val="accent1"/>
              </a:buClr>
              <a:defRPr sz="2000">
                <a:solidFill>
                  <a:schemeClr val="bg1"/>
                </a:solidFill>
              </a:defRPr>
            </a:lvl2pPr>
            <a:lvl3pPr>
              <a:buClr>
                <a:schemeClr val="accent1"/>
              </a:buClr>
              <a:defRPr sz="2000">
                <a:solidFill>
                  <a:schemeClr val="bg1"/>
                </a:solidFill>
              </a:defRPr>
            </a:lvl3pPr>
            <a:lvl4pPr>
              <a:buClr>
                <a:schemeClr val="accent1"/>
              </a:buClr>
              <a:defRPr sz="2000">
                <a:solidFill>
                  <a:schemeClr val="bg1"/>
                </a:solidFill>
              </a:defRPr>
            </a:lvl4pPr>
            <a:lvl5pPr>
              <a:buClr>
                <a:schemeClr val="accent1"/>
              </a:buCl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0" name="Text Placeholder 91">
            <a:extLst>
              <a:ext uri="{FF2B5EF4-FFF2-40B4-BE49-F238E27FC236}">
                <a16:creationId xmlns:a16="http://schemas.microsoft.com/office/drawing/2014/main" id="{4C494655-A5CB-6A60-4757-190C32CC4613}"/>
              </a:ext>
            </a:extLst>
          </p:cNvPr>
          <p:cNvSpPr>
            <a:spLocks noGrp="1"/>
          </p:cNvSpPr>
          <p:nvPr>
            <p:ph type="body" sz="quarter" idx="47"/>
          </p:nvPr>
        </p:nvSpPr>
        <p:spPr>
          <a:xfrm>
            <a:off x="6403548" y="3728853"/>
            <a:ext cx="5242379" cy="1930047"/>
          </a:xfrm>
        </p:spPr>
        <p:txBody>
          <a:bodyPr/>
          <a:lstStyle>
            <a:lvl1pPr>
              <a:defRPr sz="24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1" name="Text Placeholder 91">
            <a:extLst>
              <a:ext uri="{FF2B5EF4-FFF2-40B4-BE49-F238E27FC236}">
                <a16:creationId xmlns:a16="http://schemas.microsoft.com/office/drawing/2014/main" id="{CF8370FC-E82D-0137-E49A-871A1E1E6FDB}"/>
              </a:ext>
            </a:extLst>
          </p:cNvPr>
          <p:cNvSpPr>
            <a:spLocks noGrp="1"/>
          </p:cNvSpPr>
          <p:nvPr>
            <p:ph type="body" sz="quarter" idx="48"/>
          </p:nvPr>
        </p:nvSpPr>
        <p:spPr>
          <a:xfrm>
            <a:off x="667264" y="3728853"/>
            <a:ext cx="5242379" cy="1930047"/>
          </a:xfrm>
        </p:spPr>
        <p:txBody>
          <a:bodyPr/>
          <a:lstStyle>
            <a:lvl1pPr>
              <a:defRPr sz="2400">
                <a:solidFill>
                  <a:schemeClr val="bg1"/>
                </a:solidFill>
              </a:defRPr>
            </a:lvl1pPr>
            <a:lvl2pPr>
              <a:buClr>
                <a:schemeClr val="accent1"/>
              </a:buClr>
              <a:defRPr sz="2000">
                <a:solidFill>
                  <a:schemeClr val="bg1"/>
                </a:solidFill>
              </a:defRPr>
            </a:lvl2pPr>
            <a:lvl3pPr>
              <a:buClr>
                <a:schemeClr val="accent1"/>
              </a:buClr>
              <a:defRPr sz="2000">
                <a:solidFill>
                  <a:schemeClr val="bg1"/>
                </a:solidFill>
              </a:defRPr>
            </a:lvl3pPr>
            <a:lvl4pPr>
              <a:buClr>
                <a:schemeClr val="accent1"/>
              </a:buClr>
              <a:defRPr sz="2000">
                <a:solidFill>
                  <a:schemeClr val="bg1"/>
                </a:solidFill>
              </a:defRPr>
            </a:lvl4pPr>
            <a:lvl5pPr>
              <a:buClr>
                <a:schemeClr val="accent1"/>
              </a:buCl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7145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only">
    <p:bg>
      <p:bgPr>
        <a:solidFill>
          <a:schemeClr val="accent5"/>
        </a:solidFill>
        <a:effectLst/>
      </p:bgPr>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C9E12177-224D-EBC9-B8C2-53872C92D09F}"/>
              </a:ext>
            </a:extLst>
          </p:cNvPr>
          <p:cNvSpPr>
            <a:spLocks noGrp="1"/>
          </p:cNvSpPr>
          <p:nvPr>
            <p:ph type="body" sz="quarter" idx="28" hasCustomPrompt="1"/>
          </p:nvPr>
        </p:nvSpPr>
        <p:spPr>
          <a:xfrm>
            <a:off x="407987" y="368300"/>
            <a:ext cx="11376025" cy="5278972"/>
          </a:xfrm>
          <a:prstGeom prst="roundRect">
            <a:avLst>
              <a:gd name="adj" fmla="val 6219"/>
            </a:avLst>
          </a:prstGeom>
          <a:solidFill>
            <a:schemeClr val="accent5">
              <a:lumMod val="40000"/>
              <a:lumOff val="60000"/>
            </a:schemeClr>
          </a:solidFill>
        </p:spPr>
        <p:txBody>
          <a:bodyPr/>
          <a:lstStyle>
            <a:lvl1pPr>
              <a:defRPr/>
            </a:lvl1pPr>
          </a:lstStyle>
          <a:p>
            <a:pPr lvl="0"/>
            <a:r>
              <a:rPr lang="en-GB" dirty="0"/>
              <a:t> </a:t>
            </a:r>
          </a:p>
        </p:txBody>
      </p:sp>
      <p:sp>
        <p:nvSpPr>
          <p:cNvPr id="5" name="Text Placeholder 4">
            <a:extLst>
              <a:ext uri="{FF2B5EF4-FFF2-40B4-BE49-F238E27FC236}">
                <a16:creationId xmlns:a16="http://schemas.microsoft.com/office/drawing/2014/main" id="{C1872538-3DB4-1D0D-17CA-348CEFAA9AD0}"/>
              </a:ext>
            </a:extLst>
          </p:cNvPr>
          <p:cNvSpPr>
            <a:spLocks noGrp="1"/>
          </p:cNvSpPr>
          <p:nvPr>
            <p:ph type="body" sz="quarter" idx="27"/>
          </p:nvPr>
        </p:nvSpPr>
        <p:spPr>
          <a:xfrm>
            <a:off x="1230630" y="980321"/>
            <a:ext cx="9136524" cy="405493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3" name="Text Placeholder 112">
            <a:extLst>
              <a:ext uri="{FF2B5EF4-FFF2-40B4-BE49-F238E27FC236}">
                <a16:creationId xmlns:a16="http://schemas.microsoft.com/office/drawing/2014/main" id="{7A62C8D8-09DD-013D-569C-49BD3E1130F0}"/>
              </a:ext>
            </a:extLst>
          </p:cNvPr>
          <p:cNvSpPr>
            <a:spLocks noGrp="1"/>
          </p:cNvSpPr>
          <p:nvPr>
            <p:ph type="body" sz="quarter" idx="21" hasCustomPrompt="1"/>
          </p:nvPr>
        </p:nvSpPr>
        <p:spPr>
          <a:xfrm>
            <a:off x="646359" y="0"/>
            <a:ext cx="1652731" cy="826312"/>
          </a:xfrm>
          <a:custGeom>
            <a:avLst/>
            <a:gdLst>
              <a:gd name="connsiteX0" fmla="*/ 0 w 1652731"/>
              <a:gd name="connsiteY0" fmla="*/ 0 h 826312"/>
              <a:gd name="connsiteX1" fmla="*/ 1652731 w 1652731"/>
              <a:gd name="connsiteY1" fmla="*/ 0 h 826312"/>
              <a:gd name="connsiteX2" fmla="*/ 826313 w 1652731"/>
              <a:gd name="connsiteY2" fmla="*/ 826312 h 826312"/>
              <a:gd name="connsiteX3" fmla="*/ 0 w 1652731"/>
              <a:gd name="connsiteY3" fmla="*/ 0 h 826312"/>
            </a:gdLst>
            <a:ahLst/>
            <a:cxnLst>
              <a:cxn ang="0">
                <a:pos x="connsiteX0" y="connsiteY0"/>
              </a:cxn>
              <a:cxn ang="0">
                <a:pos x="connsiteX1" y="connsiteY1"/>
              </a:cxn>
              <a:cxn ang="0">
                <a:pos x="connsiteX2" y="connsiteY2"/>
              </a:cxn>
              <a:cxn ang="0">
                <a:pos x="connsiteX3" y="connsiteY3"/>
              </a:cxn>
            </a:cxnLst>
            <a:rect l="l" t="t" r="r" b="b"/>
            <a:pathLst>
              <a:path w="1652731" h="826312">
                <a:moveTo>
                  <a:pt x="0" y="0"/>
                </a:moveTo>
                <a:lnTo>
                  <a:pt x="1652731" y="0"/>
                </a:lnTo>
                <a:cubicBezTo>
                  <a:pt x="1652731" y="456414"/>
                  <a:pt x="1282728" y="826312"/>
                  <a:pt x="826313" y="826312"/>
                </a:cubicBezTo>
                <a:cubicBezTo>
                  <a:pt x="370003" y="826312"/>
                  <a:pt x="0" y="456414"/>
                  <a:pt x="0" y="0"/>
                </a:cubicBezTo>
                <a:close/>
              </a:path>
            </a:pathLst>
          </a:custGeom>
          <a:solidFill>
            <a:schemeClr val="accent6"/>
          </a:solidFill>
        </p:spPr>
        <p:txBody>
          <a:bodyPr wrap="square">
            <a:noAutofit/>
          </a:bodyPr>
          <a:lstStyle>
            <a:lvl1pPr>
              <a:defRPr/>
            </a:lvl1pPr>
          </a:lstStyle>
          <a:p>
            <a:pPr lvl="0"/>
            <a:r>
              <a:rPr lang="en-GB" dirty="0"/>
              <a:t> </a:t>
            </a:r>
          </a:p>
        </p:txBody>
      </p:sp>
      <p:sp>
        <p:nvSpPr>
          <p:cNvPr id="115" name="Text Placeholder 114">
            <a:extLst>
              <a:ext uri="{FF2B5EF4-FFF2-40B4-BE49-F238E27FC236}">
                <a16:creationId xmlns:a16="http://schemas.microsoft.com/office/drawing/2014/main" id="{1BC1E392-3A64-2B38-5691-B13410B584FD}"/>
              </a:ext>
            </a:extLst>
          </p:cNvPr>
          <p:cNvSpPr>
            <a:spLocks noGrp="1"/>
          </p:cNvSpPr>
          <p:nvPr>
            <p:ph type="body" sz="quarter" idx="22" hasCustomPrompt="1"/>
          </p:nvPr>
        </p:nvSpPr>
        <p:spPr>
          <a:xfrm>
            <a:off x="0" y="1652731"/>
            <a:ext cx="826312" cy="826312"/>
          </a:xfrm>
          <a:custGeom>
            <a:avLst/>
            <a:gdLst>
              <a:gd name="connsiteX0" fmla="*/ 0 w 826312"/>
              <a:gd name="connsiteY0" fmla="*/ 0 h 826312"/>
              <a:gd name="connsiteX1" fmla="*/ 826312 w 826312"/>
              <a:gd name="connsiteY1" fmla="*/ 0 h 826312"/>
              <a:gd name="connsiteX2" fmla="*/ 0 w 826312"/>
              <a:gd name="connsiteY2" fmla="*/ 826312 h 826312"/>
            </a:gdLst>
            <a:ahLst/>
            <a:cxnLst>
              <a:cxn ang="0">
                <a:pos x="connsiteX0" y="connsiteY0"/>
              </a:cxn>
              <a:cxn ang="0">
                <a:pos x="connsiteX1" y="connsiteY1"/>
              </a:cxn>
              <a:cxn ang="0">
                <a:pos x="connsiteX2" y="connsiteY2"/>
              </a:cxn>
            </a:cxnLst>
            <a:rect l="l" t="t" r="r" b="b"/>
            <a:pathLst>
              <a:path w="826312" h="826312">
                <a:moveTo>
                  <a:pt x="0" y="0"/>
                </a:moveTo>
                <a:lnTo>
                  <a:pt x="826312" y="0"/>
                </a:lnTo>
                <a:cubicBezTo>
                  <a:pt x="826312" y="456310"/>
                  <a:pt x="456414" y="826312"/>
                  <a:pt x="0" y="826312"/>
                </a:cubicBezTo>
                <a:close/>
              </a:path>
            </a:pathLst>
          </a:custGeom>
          <a:solidFill>
            <a:schemeClr val="bg1"/>
          </a:solidFill>
        </p:spPr>
        <p:txBody>
          <a:bodyPr wrap="square">
            <a:noAutofit/>
          </a:bodyPr>
          <a:lstStyle>
            <a:lvl1pPr>
              <a:defRPr/>
            </a:lvl1pPr>
          </a:lstStyle>
          <a:p>
            <a:pPr lvl="0"/>
            <a:r>
              <a:rPr lang="en-GB" dirty="0"/>
              <a:t> </a:t>
            </a:r>
          </a:p>
        </p:txBody>
      </p:sp>
      <p:sp>
        <p:nvSpPr>
          <p:cNvPr id="117" name="Text Placeholder 116">
            <a:extLst>
              <a:ext uri="{FF2B5EF4-FFF2-40B4-BE49-F238E27FC236}">
                <a16:creationId xmlns:a16="http://schemas.microsoft.com/office/drawing/2014/main" id="{5F97FCAA-A95C-D909-CFE9-A3869026EBB2}"/>
              </a:ext>
            </a:extLst>
          </p:cNvPr>
          <p:cNvSpPr>
            <a:spLocks noGrp="1"/>
          </p:cNvSpPr>
          <p:nvPr>
            <p:ph type="body" sz="quarter" idx="23" hasCustomPrompt="1"/>
          </p:nvPr>
        </p:nvSpPr>
        <p:spPr>
          <a:xfrm>
            <a:off x="143273" y="4672236"/>
            <a:ext cx="1652685" cy="1652684"/>
          </a:xfrm>
          <a:custGeom>
            <a:avLst/>
            <a:gdLst>
              <a:gd name="connsiteX0" fmla="*/ 826343 w 1652685"/>
              <a:gd name="connsiteY0" fmla="*/ 0 h 1652684"/>
              <a:gd name="connsiteX1" fmla="*/ 1652685 w 1652685"/>
              <a:gd name="connsiteY1" fmla="*/ 826342 h 1652684"/>
              <a:gd name="connsiteX2" fmla="*/ 826343 w 1652685"/>
              <a:gd name="connsiteY2" fmla="*/ 1652684 h 1652684"/>
              <a:gd name="connsiteX3" fmla="*/ 0 w 1652685"/>
              <a:gd name="connsiteY3" fmla="*/ 826342 h 1652684"/>
            </a:gdLst>
            <a:ahLst/>
            <a:cxnLst>
              <a:cxn ang="0">
                <a:pos x="connsiteX0" y="connsiteY0"/>
              </a:cxn>
              <a:cxn ang="0">
                <a:pos x="connsiteX1" y="connsiteY1"/>
              </a:cxn>
              <a:cxn ang="0">
                <a:pos x="connsiteX2" y="connsiteY2"/>
              </a:cxn>
              <a:cxn ang="0">
                <a:pos x="connsiteX3" y="connsiteY3"/>
              </a:cxn>
            </a:cxnLst>
            <a:rect l="l" t="t" r="r" b="b"/>
            <a:pathLst>
              <a:path w="1652685" h="1652684">
                <a:moveTo>
                  <a:pt x="826343" y="0"/>
                </a:moveTo>
                <a:lnTo>
                  <a:pt x="1652685" y="826342"/>
                </a:lnTo>
                <a:lnTo>
                  <a:pt x="826343" y="1652684"/>
                </a:lnTo>
                <a:lnTo>
                  <a:pt x="0" y="826342"/>
                </a:lnTo>
                <a:close/>
              </a:path>
            </a:pathLst>
          </a:custGeom>
          <a:solidFill>
            <a:schemeClr val="accent2"/>
          </a:solidFill>
        </p:spPr>
        <p:txBody>
          <a:bodyPr wrap="square">
            <a:noAutofit/>
          </a:bodyPr>
          <a:lstStyle>
            <a:lvl1pPr>
              <a:defRPr/>
            </a:lvl1pPr>
          </a:lstStyle>
          <a:p>
            <a:pPr lvl="0"/>
            <a:r>
              <a:rPr lang="en-GB" dirty="0"/>
              <a:t> </a:t>
            </a:r>
          </a:p>
        </p:txBody>
      </p:sp>
      <p:sp>
        <p:nvSpPr>
          <p:cNvPr id="119" name="Text Placeholder 118">
            <a:extLst>
              <a:ext uri="{FF2B5EF4-FFF2-40B4-BE49-F238E27FC236}">
                <a16:creationId xmlns:a16="http://schemas.microsoft.com/office/drawing/2014/main" id="{3927C12C-7E7B-9646-6027-10B85F0117A3}"/>
              </a:ext>
            </a:extLst>
          </p:cNvPr>
          <p:cNvSpPr>
            <a:spLocks noGrp="1"/>
          </p:cNvSpPr>
          <p:nvPr>
            <p:ph type="body" sz="quarter" idx="24" hasCustomPrompt="1"/>
          </p:nvPr>
        </p:nvSpPr>
        <p:spPr>
          <a:xfrm>
            <a:off x="10642651" y="2"/>
            <a:ext cx="1549351" cy="1549347"/>
          </a:xfrm>
          <a:custGeom>
            <a:avLst/>
            <a:gdLst>
              <a:gd name="connsiteX0" fmla="*/ 1497713 w 1549351"/>
              <a:gd name="connsiteY0" fmla="*/ 1446072 h 1549347"/>
              <a:gd name="connsiteX1" fmla="*/ 1549351 w 1549351"/>
              <a:gd name="connsiteY1" fmla="*/ 1497710 h 1549347"/>
              <a:gd name="connsiteX2" fmla="*/ 1497713 w 1549351"/>
              <a:gd name="connsiteY2" fmla="*/ 1549347 h 1549347"/>
              <a:gd name="connsiteX3" fmla="*/ 1446075 w 1549351"/>
              <a:gd name="connsiteY3" fmla="*/ 1497710 h 1549347"/>
              <a:gd name="connsiteX4" fmla="*/ 1497713 w 1549351"/>
              <a:gd name="connsiteY4" fmla="*/ 1446072 h 1549347"/>
              <a:gd name="connsiteX5" fmla="*/ 1291160 w 1549351"/>
              <a:gd name="connsiteY5" fmla="*/ 1446072 h 1549347"/>
              <a:gd name="connsiteX6" fmla="*/ 1342798 w 1549351"/>
              <a:gd name="connsiteY6" fmla="*/ 1497710 h 1549347"/>
              <a:gd name="connsiteX7" fmla="*/ 1291160 w 1549351"/>
              <a:gd name="connsiteY7" fmla="*/ 1549347 h 1549347"/>
              <a:gd name="connsiteX8" fmla="*/ 1239522 w 1549351"/>
              <a:gd name="connsiteY8" fmla="*/ 1497710 h 1549347"/>
              <a:gd name="connsiteX9" fmla="*/ 1291160 w 1549351"/>
              <a:gd name="connsiteY9" fmla="*/ 1446072 h 1549347"/>
              <a:gd name="connsiteX10" fmla="*/ 1084505 w 1549351"/>
              <a:gd name="connsiteY10" fmla="*/ 1446072 h 1549347"/>
              <a:gd name="connsiteX11" fmla="*/ 1136143 w 1549351"/>
              <a:gd name="connsiteY11" fmla="*/ 1497710 h 1549347"/>
              <a:gd name="connsiteX12" fmla="*/ 1084505 w 1549351"/>
              <a:gd name="connsiteY12" fmla="*/ 1549347 h 1549347"/>
              <a:gd name="connsiteX13" fmla="*/ 1032867 w 1549351"/>
              <a:gd name="connsiteY13" fmla="*/ 1497710 h 1549347"/>
              <a:gd name="connsiteX14" fmla="*/ 1084505 w 1549351"/>
              <a:gd name="connsiteY14" fmla="*/ 1446072 h 1549347"/>
              <a:gd name="connsiteX15" fmla="*/ 877952 w 1549351"/>
              <a:gd name="connsiteY15" fmla="*/ 1446072 h 1549347"/>
              <a:gd name="connsiteX16" fmla="*/ 929590 w 1549351"/>
              <a:gd name="connsiteY16" fmla="*/ 1497710 h 1549347"/>
              <a:gd name="connsiteX17" fmla="*/ 877952 w 1549351"/>
              <a:gd name="connsiteY17" fmla="*/ 1549347 h 1549347"/>
              <a:gd name="connsiteX18" fmla="*/ 826314 w 1549351"/>
              <a:gd name="connsiteY18" fmla="*/ 1497710 h 1549347"/>
              <a:gd name="connsiteX19" fmla="*/ 877952 w 1549351"/>
              <a:gd name="connsiteY19" fmla="*/ 1446072 h 1549347"/>
              <a:gd name="connsiteX20" fmla="*/ 671399 w 1549351"/>
              <a:gd name="connsiteY20" fmla="*/ 1446072 h 1549347"/>
              <a:gd name="connsiteX21" fmla="*/ 723037 w 1549351"/>
              <a:gd name="connsiteY21" fmla="*/ 1497710 h 1549347"/>
              <a:gd name="connsiteX22" fmla="*/ 671399 w 1549351"/>
              <a:gd name="connsiteY22" fmla="*/ 1549347 h 1549347"/>
              <a:gd name="connsiteX23" fmla="*/ 619761 w 1549351"/>
              <a:gd name="connsiteY23" fmla="*/ 1497710 h 1549347"/>
              <a:gd name="connsiteX24" fmla="*/ 671399 w 1549351"/>
              <a:gd name="connsiteY24" fmla="*/ 1446072 h 1549347"/>
              <a:gd name="connsiteX25" fmla="*/ 464742 w 1549351"/>
              <a:gd name="connsiteY25" fmla="*/ 1446072 h 1549347"/>
              <a:gd name="connsiteX26" fmla="*/ 516380 w 1549351"/>
              <a:gd name="connsiteY26" fmla="*/ 1497710 h 1549347"/>
              <a:gd name="connsiteX27" fmla="*/ 464742 w 1549351"/>
              <a:gd name="connsiteY27" fmla="*/ 1549347 h 1549347"/>
              <a:gd name="connsiteX28" fmla="*/ 413104 w 1549351"/>
              <a:gd name="connsiteY28" fmla="*/ 1497710 h 1549347"/>
              <a:gd name="connsiteX29" fmla="*/ 464742 w 1549351"/>
              <a:gd name="connsiteY29" fmla="*/ 1446072 h 1549347"/>
              <a:gd name="connsiteX30" fmla="*/ 258191 w 1549351"/>
              <a:gd name="connsiteY30" fmla="*/ 1446072 h 1549347"/>
              <a:gd name="connsiteX31" fmla="*/ 309829 w 1549351"/>
              <a:gd name="connsiteY31" fmla="*/ 1497710 h 1549347"/>
              <a:gd name="connsiteX32" fmla="*/ 258191 w 1549351"/>
              <a:gd name="connsiteY32" fmla="*/ 1549347 h 1549347"/>
              <a:gd name="connsiteX33" fmla="*/ 206553 w 1549351"/>
              <a:gd name="connsiteY33" fmla="*/ 1497710 h 1549347"/>
              <a:gd name="connsiteX34" fmla="*/ 258191 w 1549351"/>
              <a:gd name="connsiteY34" fmla="*/ 1446072 h 1549347"/>
              <a:gd name="connsiteX35" fmla="*/ 51638 w 1549351"/>
              <a:gd name="connsiteY35" fmla="*/ 1446072 h 1549347"/>
              <a:gd name="connsiteX36" fmla="*/ 103276 w 1549351"/>
              <a:gd name="connsiteY36" fmla="*/ 1497710 h 1549347"/>
              <a:gd name="connsiteX37" fmla="*/ 51638 w 1549351"/>
              <a:gd name="connsiteY37" fmla="*/ 1549347 h 1549347"/>
              <a:gd name="connsiteX38" fmla="*/ 0 w 1549351"/>
              <a:gd name="connsiteY38" fmla="*/ 1497710 h 1549347"/>
              <a:gd name="connsiteX39" fmla="*/ 51638 w 1549351"/>
              <a:gd name="connsiteY39" fmla="*/ 1446072 h 1549347"/>
              <a:gd name="connsiteX40" fmla="*/ 1497713 w 1549351"/>
              <a:gd name="connsiteY40" fmla="*/ 1239521 h 1549347"/>
              <a:gd name="connsiteX41" fmla="*/ 1549351 w 1549351"/>
              <a:gd name="connsiteY41" fmla="*/ 1291159 h 1549347"/>
              <a:gd name="connsiteX42" fmla="*/ 1497713 w 1549351"/>
              <a:gd name="connsiteY42" fmla="*/ 1342796 h 1549347"/>
              <a:gd name="connsiteX43" fmla="*/ 1446075 w 1549351"/>
              <a:gd name="connsiteY43" fmla="*/ 1291159 h 1549347"/>
              <a:gd name="connsiteX44" fmla="*/ 1497713 w 1549351"/>
              <a:gd name="connsiteY44" fmla="*/ 1239521 h 1549347"/>
              <a:gd name="connsiteX45" fmla="*/ 1291160 w 1549351"/>
              <a:gd name="connsiteY45" fmla="*/ 1239521 h 1549347"/>
              <a:gd name="connsiteX46" fmla="*/ 1342798 w 1549351"/>
              <a:gd name="connsiteY46" fmla="*/ 1291159 h 1549347"/>
              <a:gd name="connsiteX47" fmla="*/ 1291160 w 1549351"/>
              <a:gd name="connsiteY47" fmla="*/ 1342796 h 1549347"/>
              <a:gd name="connsiteX48" fmla="*/ 1239522 w 1549351"/>
              <a:gd name="connsiteY48" fmla="*/ 1291159 h 1549347"/>
              <a:gd name="connsiteX49" fmla="*/ 1291160 w 1549351"/>
              <a:gd name="connsiteY49" fmla="*/ 1239521 h 1549347"/>
              <a:gd name="connsiteX50" fmla="*/ 1084505 w 1549351"/>
              <a:gd name="connsiteY50" fmla="*/ 1239521 h 1549347"/>
              <a:gd name="connsiteX51" fmla="*/ 1136143 w 1549351"/>
              <a:gd name="connsiteY51" fmla="*/ 1291159 h 1549347"/>
              <a:gd name="connsiteX52" fmla="*/ 1084505 w 1549351"/>
              <a:gd name="connsiteY52" fmla="*/ 1342796 h 1549347"/>
              <a:gd name="connsiteX53" fmla="*/ 1032867 w 1549351"/>
              <a:gd name="connsiteY53" fmla="*/ 1291159 h 1549347"/>
              <a:gd name="connsiteX54" fmla="*/ 1084505 w 1549351"/>
              <a:gd name="connsiteY54" fmla="*/ 1239521 h 1549347"/>
              <a:gd name="connsiteX55" fmla="*/ 877952 w 1549351"/>
              <a:gd name="connsiteY55" fmla="*/ 1239521 h 1549347"/>
              <a:gd name="connsiteX56" fmla="*/ 929590 w 1549351"/>
              <a:gd name="connsiteY56" fmla="*/ 1291159 h 1549347"/>
              <a:gd name="connsiteX57" fmla="*/ 877952 w 1549351"/>
              <a:gd name="connsiteY57" fmla="*/ 1342796 h 1549347"/>
              <a:gd name="connsiteX58" fmla="*/ 826314 w 1549351"/>
              <a:gd name="connsiteY58" fmla="*/ 1291159 h 1549347"/>
              <a:gd name="connsiteX59" fmla="*/ 877952 w 1549351"/>
              <a:gd name="connsiteY59" fmla="*/ 1239521 h 1549347"/>
              <a:gd name="connsiteX60" fmla="*/ 671399 w 1549351"/>
              <a:gd name="connsiteY60" fmla="*/ 1239521 h 1549347"/>
              <a:gd name="connsiteX61" fmla="*/ 723037 w 1549351"/>
              <a:gd name="connsiteY61" fmla="*/ 1291159 h 1549347"/>
              <a:gd name="connsiteX62" fmla="*/ 671399 w 1549351"/>
              <a:gd name="connsiteY62" fmla="*/ 1342796 h 1549347"/>
              <a:gd name="connsiteX63" fmla="*/ 619761 w 1549351"/>
              <a:gd name="connsiteY63" fmla="*/ 1291159 h 1549347"/>
              <a:gd name="connsiteX64" fmla="*/ 671399 w 1549351"/>
              <a:gd name="connsiteY64" fmla="*/ 1239521 h 1549347"/>
              <a:gd name="connsiteX65" fmla="*/ 464742 w 1549351"/>
              <a:gd name="connsiteY65" fmla="*/ 1239521 h 1549347"/>
              <a:gd name="connsiteX66" fmla="*/ 516380 w 1549351"/>
              <a:gd name="connsiteY66" fmla="*/ 1291159 h 1549347"/>
              <a:gd name="connsiteX67" fmla="*/ 464742 w 1549351"/>
              <a:gd name="connsiteY67" fmla="*/ 1342796 h 1549347"/>
              <a:gd name="connsiteX68" fmla="*/ 413104 w 1549351"/>
              <a:gd name="connsiteY68" fmla="*/ 1291159 h 1549347"/>
              <a:gd name="connsiteX69" fmla="*/ 464742 w 1549351"/>
              <a:gd name="connsiteY69" fmla="*/ 1239521 h 1549347"/>
              <a:gd name="connsiteX70" fmla="*/ 258191 w 1549351"/>
              <a:gd name="connsiteY70" fmla="*/ 1239521 h 1549347"/>
              <a:gd name="connsiteX71" fmla="*/ 309829 w 1549351"/>
              <a:gd name="connsiteY71" fmla="*/ 1291159 h 1549347"/>
              <a:gd name="connsiteX72" fmla="*/ 258191 w 1549351"/>
              <a:gd name="connsiteY72" fmla="*/ 1342796 h 1549347"/>
              <a:gd name="connsiteX73" fmla="*/ 206553 w 1549351"/>
              <a:gd name="connsiteY73" fmla="*/ 1291159 h 1549347"/>
              <a:gd name="connsiteX74" fmla="*/ 258191 w 1549351"/>
              <a:gd name="connsiteY74" fmla="*/ 1239521 h 1549347"/>
              <a:gd name="connsiteX75" fmla="*/ 51638 w 1549351"/>
              <a:gd name="connsiteY75" fmla="*/ 1239521 h 1549347"/>
              <a:gd name="connsiteX76" fmla="*/ 103276 w 1549351"/>
              <a:gd name="connsiteY76" fmla="*/ 1291159 h 1549347"/>
              <a:gd name="connsiteX77" fmla="*/ 51638 w 1549351"/>
              <a:gd name="connsiteY77" fmla="*/ 1342796 h 1549347"/>
              <a:gd name="connsiteX78" fmla="*/ 0 w 1549351"/>
              <a:gd name="connsiteY78" fmla="*/ 1291159 h 1549347"/>
              <a:gd name="connsiteX79" fmla="*/ 51638 w 1549351"/>
              <a:gd name="connsiteY79" fmla="*/ 1239521 h 1549347"/>
              <a:gd name="connsiteX80" fmla="*/ 1497713 w 1549351"/>
              <a:gd name="connsiteY80" fmla="*/ 1032862 h 1549347"/>
              <a:gd name="connsiteX81" fmla="*/ 1549351 w 1549351"/>
              <a:gd name="connsiteY81" fmla="*/ 1084500 h 1549347"/>
              <a:gd name="connsiteX82" fmla="*/ 1497713 w 1549351"/>
              <a:gd name="connsiteY82" fmla="*/ 1136139 h 1549347"/>
              <a:gd name="connsiteX83" fmla="*/ 1446075 w 1549351"/>
              <a:gd name="connsiteY83" fmla="*/ 1084500 h 1549347"/>
              <a:gd name="connsiteX84" fmla="*/ 1497713 w 1549351"/>
              <a:gd name="connsiteY84" fmla="*/ 1032862 h 1549347"/>
              <a:gd name="connsiteX85" fmla="*/ 1291160 w 1549351"/>
              <a:gd name="connsiteY85" fmla="*/ 1032862 h 1549347"/>
              <a:gd name="connsiteX86" fmla="*/ 1342798 w 1549351"/>
              <a:gd name="connsiteY86" fmla="*/ 1084500 h 1549347"/>
              <a:gd name="connsiteX87" fmla="*/ 1291160 w 1549351"/>
              <a:gd name="connsiteY87" fmla="*/ 1136139 h 1549347"/>
              <a:gd name="connsiteX88" fmla="*/ 1239522 w 1549351"/>
              <a:gd name="connsiteY88" fmla="*/ 1084500 h 1549347"/>
              <a:gd name="connsiteX89" fmla="*/ 1291160 w 1549351"/>
              <a:gd name="connsiteY89" fmla="*/ 1032862 h 1549347"/>
              <a:gd name="connsiteX90" fmla="*/ 1084505 w 1549351"/>
              <a:gd name="connsiteY90" fmla="*/ 1032862 h 1549347"/>
              <a:gd name="connsiteX91" fmla="*/ 1136143 w 1549351"/>
              <a:gd name="connsiteY91" fmla="*/ 1084500 h 1549347"/>
              <a:gd name="connsiteX92" fmla="*/ 1084505 w 1549351"/>
              <a:gd name="connsiteY92" fmla="*/ 1136139 h 1549347"/>
              <a:gd name="connsiteX93" fmla="*/ 1032867 w 1549351"/>
              <a:gd name="connsiteY93" fmla="*/ 1084500 h 1549347"/>
              <a:gd name="connsiteX94" fmla="*/ 1084505 w 1549351"/>
              <a:gd name="connsiteY94" fmla="*/ 1032862 h 1549347"/>
              <a:gd name="connsiteX95" fmla="*/ 877952 w 1549351"/>
              <a:gd name="connsiteY95" fmla="*/ 1032862 h 1549347"/>
              <a:gd name="connsiteX96" fmla="*/ 929590 w 1549351"/>
              <a:gd name="connsiteY96" fmla="*/ 1084500 h 1549347"/>
              <a:gd name="connsiteX97" fmla="*/ 877952 w 1549351"/>
              <a:gd name="connsiteY97" fmla="*/ 1136139 h 1549347"/>
              <a:gd name="connsiteX98" fmla="*/ 826314 w 1549351"/>
              <a:gd name="connsiteY98" fmla="*/ 1084500 h 1549347"/>
              <a:gd name="connsiteX99" fmla="*/ 877952 w 1549351"/>
              <a:gd name="connsiteY99" fmla="*/ 1032862 h 1549347"/>
              <a:gd name="connsiteX100" fmla="*/ 671399 w 1549351"/>
              <a:gd name="connsiteY100" fmla="*/ 1032862 h 1549347"/>
              <a:gd name="connsiteX101" fmla="*/ 723037 w 1549351"/>
              <a:gd name="connsiteY101" fmla="*/ 1084500 h 1549347"/>
              <a:gd name="connsiteX102" fmla="*/ 671399 w 1549351"/>
              <a:gd name="connsiteY102" fmla="*/ 1136139 h 1549347"/>
              <a:gd name="connsiteX103" fmla="*/ 619761 w 1549351"/>
              <a:gd name="connsiteY103" fmla="*/ 1084500 h 1549347"/>
              <a:gd name="connsiteX104" fmla="*/ 671399 w 1549351"/>
              <a:gd name="connsiteY104" fmla="*/ 1032862 h 1549347"/>
              <a:gd name="connsiteX105" fmla="*/ 464742 w 1549351"/>
              <a:gd name="connsiteY105" fmla="*/ 1032862 h 1549347"/>
              <a:gd name="connsiteX106" fmla="*/ 516380 w 1549351"/>
              <a:gd name="connsiteY106" fmla="*/ 1084500 h 1549347"/>
              <a:gd name="connsiteX107" fmla="*/ 464742 w 1549351"/>
              <a:gd name="connsiteY107" fmla="*/ 1136139 h 1549347"/>
              <a:gd name="connsiteX108" fmla="*/ 413104 w 1549351"/>
              <a:gd name="connsiteY108" fmla="*/ 1084500 h 1549347"/>
              <a:gd name="connsiteX109" fmla="*/ 464742 w 1549351"/>
              <a:gd name="connsiteY109" fmla="*/ 1032862 h 1549347"/>
              <a:gd name="connsiteX110" fmla="*/ 258191 w 1549351"/>
              <a:gd name="connsiteY110" fmla="*/ 1032862 h 1549347"/>
              <a:gd name="connsiteX111" fmla="*/ 309829 w 1549351"/>
              <a:gd name="connsiteY111" fmla="*/ 1084500 h 1549347"/>
              <a:gd name="connsiteX112" fmla="*/ 258191 w 1549351"/>
              <a:gd name="connsiteY112" fmla="*/ 1136139 h 1549347"/>
              <a:gd name="connsiteX113" fmla="*/ 206553 w 1549351"/>
              <a:gd name="connsiteY113" fmla="*/ 1084500 h 1549347"/>
              <a:gd name="connsiteX114" fmla="*/ 258191 w 1549351"/>
              <a:gd name="connsiteY114" fmla="*/ 1032862 h 1549347"/>
              <a:gd name="connsiteX115" fmla="*/ 51638 w 1549351"/>
              <a:gd name="connsiteY115" fmla="*/ 1032862 h 1549347"/>
              <a:gd name="connsiteX116" fmla="*/ 103276 w 1549351"/>
              <a:gd name="connsiteY116" fmla="*/ 1084500 h 1549347"/>
              <a:gd name="connsiteX117" fmla="*/ 51638 w 1549351"/>
              <a:gd name="connsiteY117" fmla="*/ 1136139 h 1549347"/>
              <a:gd name="connsiteX118" fmla="*/ 0 w 1549351"/>
              <a:gd name="connsiteY118" fmla="*/ 1084500 h 1549347"/>
              <a:gd name="connsiteX119" fmla="*/ 51638 w 1549351"/>
              <a:gd name="connsiteY119" fmla="*/ 1032862 h 1549347"/>
              <a:gd name="connsiteX120" fmla="*/ 1497713 w 1549351"/>
              <a:gd name="connsiteY120" fmla="*/ 826311 h 1549347"/>
              <a:gd name="connsiteX121" fmla="*/ 1549351 w 1549351"/>
              <a:gd name="connsiteY121" fmla="*/ 877949 h 1549347"/>
              <a:gd name="connsiteX122" fmla="*/ 1497713 w 1549351"/>
              <a:gd name="connsiteY122" fmla="*/ 929586 h 1549347"/>
              <a:gd name="connsiteX123" fmla="*/ 1446075 w 1549351"/>
              <a:gd name="connsiteY123" fmla="*/ 877949 h 1549347"/>
              <a:gd name="connsiteX124" fmla="*/ 1497713 w 1549351"/>
              <a:gd name="connsiteY124" fmla="*/ 826311 h 1549347"/>
              <a:gd name="connsiteX125" fmla="*/ 1291160 w 1549351"/>
              <a:gd name="connsiteY125" fmla="*/ 826311 h 1549347"/>
              <a:gd name="connsiteX126" fmla="*/ 1342798 w 1549351"/>
              <a:gd name="connsiteY126" fmla="*/ 877949 h 1549347"/>
              <a:gd name="connsiteX127" fmla="*/ 1291160 w 1549351"/>
              <a:gd name="connsiteY127" fmla="*/ 929586 h 1549347"/>
              <a:gd name="connsiteX128" fmla="*/ 1239522 w 1549351"/>
              <a:gd name="connsiteY128" fmla="*/ 877949 h 1549347"/>
              <a:gd name="connsiteX129" fmla="*/ 1291160 w 1549351"/>
              <a:gd name="connsiteY129" fmla="*/ 826311 h 1549347"/>
              <a:gd name="connsiteX130" fmla="*/ 1084505 w 1549351"/>
              <a:gd name="connsiteY130" fmla="*/ 826311 h 1549347"/>
              <a:gd name="connsiteX131" fmla="*/ 1136143 w 1549351"/>
              <a:gd name="connsiteY131" fmla="*/ 877949 h 1549347"/>
              <a:gd name="connsiteX132" fmla="*/ 1084505 w 1549351"/>
              <a:gd name="connsiteY132" fmla="*/ 929586 h 1549347"/>
              <a:gd name="connsiteX133" fmla="*/ 1032867 w 1549351"/>
              <a:gd name="connsiteY133" fmla="*/ 877949 h 1549347"/>
              <a:gd name="connsiteX134" fmla="*/ 1084505 w 1549351"/>
              <a:gd name="connsiteY134" fmla="*/ 826311 h 1549347"/>
              <a:gd name="connsiteX135" fmla="*/ 877952 w 1549351"/>
              <a:gd name="connsiteY135" fmla="*/ 826311 h 1549347"/>
              <a:gd name="connsiteX136" fmla="*/ 929590 w 1549351"/>
              <a:gd name="connsiteY136" fmla="*/ 877949 h 1549347"/>
              <a:gd name="connsiteX137" fmla="*/ 877952 w 1549351"/>
              <a:gd name="connsiteY137" fmla="*/ 929586 h 1549347"/>
              <a:gd name="connsiteX138" fmla="*/ 826314 w 1549351"/>
              <a:gd name="connsiteY138" fmla="*/ 877949 h 1549347"/>
              <a:gd name="connsiteX139" fmla="*/ 877952 w 1549351"/>
              <a:gd name="connsiteY139" fmla="*/ 826311 h 1549347"/>
              <a:gd name="connsiteX140" fmla="*/ 671399 w 1549351"/>
              <a:gd name="connsiteY140" fmla="*/ 826311 h 1549347"/>
              <a:gd name="connsiteX141" fmla="*/ 723037 w 1549351"/>
              <a:gd name="connsiteY141" fmla="*/ 877949 h 1549347"/>
              <a:gd name="connsiteX142" fmla="*/ 671399 w 1549351"/>
              <a:gd name="connsiteY142" fmla="*/ 929586 h 1549347"/>
              <a:gd name="connsiteX143" fmla="*/ 619761 w 1549351"/>
              <a:gd name="connsiteY143" fmla="*/ 877949 h 1549347"/>
              <a:gd name="connsiteX144" fmla="*/ 671399 w 1549351"/>
              <a:gd name="connsiteY144" fmla="*/ 826311 h 1549347"/>
              <a:gd name="connsiteX145" fmla="*/ 464742 w 1549351"/>
              <a:gd name="connsiteY145" fmla="*/ 826311 h 1549347"/>
              <a:gd name="connsiteX146" fmla="*/ 516380 w 1549351"/>
              <a:gd name="connsiteY146" fmla="*/ 877949 h 1549347"/>
              <a:gd name="connsiteX147" fmla="*/ 464742 w 1549351"/>
              <a:gd name="connsiteY147" fmla="*/ 929586 h 1549347"/>
              <a:gd name="connsiteX148" fmla="*/ 413104 w 1549351"/>
              <a:gd name="connsiteY148" fmla="*/ 877949 h 1549347"/>
              <a:gd name="connsiteX149" fmla="*/ 464742 w 1549351"/>
              <a:gd name="connsiteY149" fmla="*/ 826311 h 1549347"/>
              <a:gd name="connsiteX150" fmla="*/ 258191 w 1549351"/>
              <a:gd name="connsiteY150" fmla="*/ 826311 h 1549347"/>
              <a:gd name="connsiteX151" fmla="*/ 309829 w 1549351"/>
              <a:gd name="connsiteY151" fmla="*/ 877949 h 1549347"/>
              <a:gd name="connsiteX152" fmla="*/ 258191 w 1549351"/>
              <a:gd name="connsiteY152" fmla="*/ 929586 h 1549347"/>
              <a:gd name="connsiteX153" fmla="*/ 206553 w 1549351"/>
              <a:gd name="connsiteY153" fmla="*/ 877949 h 1549347"/>
              <a:gd name="connsiteX154" fmla="*/ 258191 w 1549351"/>
              <a:gd name="connsiteY154" fmla="*/ 826311 h 1549347"/>
              <a:gd name="connsiteX155" fmla="*/ 51638 w 1549351"/>
              <a:gd name="connsiteY155" fmla="*/ 826311 h 1549347"/>
              <a:gd name="connsiteX156" fmla="*/ 103276 w 1549351"/>
              <a:gd name="connsiteY156" fmla="*/ 877949 h 1549347"/>
              <a:gd name="connsiteX157" fmla="*/ 51638 w 1549351"/>
              <a:gd name="connsiteY157" fmla="*/ 929586 h 1549347"/>
              <a:gd name="connsiteX158" fmla="*/ 0 w 1549351"/>
              <a:gd name="connsiteY158" fmla="*/ 877949 h 1549347"/>
              <a:gd name="connsiteX159" fmla="*/ 51638 w 1549351"/>
              <a:gd name="connsiteY159" fmla="*/ 826311 h 1549347"/>
              <a:gd name="connsiteX160" fmla="*/ 1497713 w 1549351"/>
              <a:gd name="connsiteY160" fmla="*/ 619760 h 1549347"/>
              <a:gd name="connsiteX161" fmla="*/ 1549351 w 1549351"/>
              <a:gd name="connsiteY161" fmla="*/ 671398 h 1549347"/>
              <a:gd name="connsiteX162" fmla="*/ 1497713 w 1549351"/>
              <a:gd name="connsiteY162" fmla="*/ 723035 h 1549347"/>
              <a:gd name="connsiteX163" fmla="*/ 1446075 w 1549351"/>
              <a:gd name="connsiteY163" fmla="*/ 671398 h 1549347"/>
              <a:gd name="connsiteX164" fmla="*/ 1497713 w 1549351"/>
              <a:gd name="connsiteY164" fmla="*/ 619760 h 1549347"/>
              <a:gd name="connsiteX165" fmla="*/ 1291160 w 1549351"/>
              <a:gd name="connsiteY165" fmla="*/ 619760 h 1549347"/>
              <a:gd name="connsiteX166" fmla="*/ 1342798 w 1549351"/>
              <a:gd name="connsiteY166" fmla="*/ 671398 h 1549347"/>
              <a:gd name="connsiteX167" fmla="*/ 1291160 w 1549351"/>
              <a:gd name="connsiteY167" fmla="*/ 723035 h 1549347"/>
              <a:gd name="connsiteX168" fmla="*/ 1239522 w 1549351"/>
              <a:gd name="connsiteY168" fmla="*/ 671398 h 1549347"/>
              <a:gd name="connsiteX169" fmla="*/ 1291160 w 1549351"/>
              <a:gd name="connsiteY169" fmla="*/ 619760 h 1549347"/>
              <a:gd name="connsiteX170" fmla="*/ 1084505 w 1549351"/>
              <a:gd name="connsiteY170" fmla="*/ 619760 h 1549347"/>
              <a:gd name="connsiteX171" fmla="*/ 1136143 w 1549351"/>
              <a:gd name="connsiteY171" fmla="*/ 671398 h 1549347"/>
              <a:gd name="connsiteX172" fmla="*/ 1084505 w 1549351"/>
              <a:gd name="connsiteY172" fmla="*/ 723035 h 1549347"/>
              <a:gd name="connsiteX173" fmla="*/ 1032867 w 1549351"/>
              <a:gd name="connsiteY173" fmla="*/ 671398 h 1549347"/>
              <a:gd name="connsiteX174" fmla="*/ 1084505 w 1549351"/>
              <a:gd name="connsiteY174" fmla="*/ 619760 h 1549347"/>
              <a:gd name="connsiteX175" fmla="*/ 877952 w 1549351"/>
              <a:gd name="connsiteY175" fmla="*/ 619760 h 1549347"/>
              <a:gd name="connsiteX176" fmla="*/ 929590 w 1549351"/>
              <a:gd name="connsiteY176" fmla="*/ 671398 h 1549347"/>
              <a:gd name="connsiteX177" fmla="*/ 877952 w 1549351"/>
              <a:gd name="connsiteY177" fmla="*/ 723035 h 1549347"/>
              <a:gd name="connsiteX178" fmla="*/ 826314 w 1549351"/>
              <a:gd name="connsiteY178" fmla="*/ 671398 h 1549347"/>
              <a:gd name="connsiteX179" fmla="*/ 877952 w 1549351"/>
              <a:gd name="connsiteY179" fmla="*/ 619760 h 1549347"/>
              <a:gd name="connsiteX180" fmla="*/ 671399 w 1549351"/>
              <a:gd name="connsiteY180" fmla="*/ 619760 h 1549347"/>
              <a:gd name="connsiteX181" fmla="*/ 723037 w 1549351"/>
              <a:gd name="connsiteY181" fmla="*/ 671398 h 1549347"/>
              <a:gd name="connsiteX182" fmla="*/ 671399 w 1549351"/>
              <a:gd name="connsiteY182" fmla="*/ 723035 h 1549347"/>
              <a:gd name="connsiteX183" fmla="*/ 619761 w 1549351"/>
              <a:gd name="connsiteY183" fmla="*/ 671398 h 1549347"/>
              <a:gd name="connsiteX184" fmla="*/ 671399 w 1549351"/>
              <a:gd name="connsiteY184" fmla="*/ 619760 h 1549347"/>
              <a:gd name="connsiteX185" fmla="*/ 464742 w 1549351"/>
              <a:gd name="connsiteY185" fmla="*/ 619760 h 1549347"/>
              <a:gd name="connsiteX186" fmla="*/ 516380 w 1549351"/>
              <a:gd name="connsiteY186" fmla="*/ 671398 h 1549347"/>
              <a:gd name="connsiteX187" fmla="*/ 464742 w 1549351"/>
              <a:gd name="connsiteY187" fmla="*/ 723035 h 1549347"/>
              <a:gd name="connsiteX188" fmla="*/ 413104 w 1549351"/>
              <a:gd name="connsiteY188" fmla="*/ 671398 h 1549347"/>
              <a:gd name="connsiteX189" fmla="*/ 464742 w 1549351"/>
              <a:gd name="connsiteY189" fmla="*/ 619760 h 1549347"/>
              <a:gd name="connsiteX190" fmla="*/ 258191 w 1549351"/>
              <a:gd name="connsiteY190" fmla="*/ 619760 h 1549347"/>
              <a:gd name="connsiteX191" fmla="*/ 309829 w 1549351"/>
              <a:gd name="connsiteY191" fmla="*/ 671398 h 1549347"/>
              <a:gd name="connsiteX192" fmla="*/ 258191 w 1549351"/>
              <a:gd name="connsiteY192" fmla="*/ 723035 h 1549347"/>
              <a:gd name="connsiteX193" fmla="*/ 206553 w 1549351"/>
              <a:gd name="connsiteY193" fmla="*/ 671398 h 1549347"/>
              <a:gd name="connsiteX194" fmla="*/ 258191 w 1549351"/>
              <a:gd name="connsiteY194" fmla="*/ 619760 h 1549347"/>
              <a:gd name="connsiteX195" fmla="*/ 51638 w 1549351"/>
              <a:gd name="connsiteY195" fmla="*/ 619760 h 1549347"/>
              <a:gd name="connsiteX196" fmla="*/ 103276 w 1549351"/>
              <a:gd name="connsiteY196" fmla="*/ 671398 h 1549347"/>
              <a:gd name="connsiteX197" fmla="*/ 51638 w 1549351"/>
              <a:gd name="connsiteY197" fmla="*/ 723035 h 1549347"/>
              <a:gd name="connsiteX198" fmla="*/ 0 w 1549351"/>
              <a:gd name="connsiteY198" fmla="*/ 671398 h 1549347"/>
              <a:gd name="connsiteX199" fmla="*/ 51638 w 1549351"/>
              <a:gd name="connsiteY199" fmla="*/ 619760 h 1549347"/>
              <a:gd name="connsiteX200" fmla="*/ 1497713 w 1549351"/>
              <a:gd name="connsiteY200" fmla="*/ 413102 h 1549347"/>
              <a:gd name="connsiteX201" fmla="*/ 1549351 w 1549351"/>
              <a:gd name="connsiteY201" fmla="*/ 464740 h 1549347"/>
              <a:gd name="connsiteX202" fmla="*/ 1497713 w 1549351"/>
              <a:gd name="connsiteY202" fmla="*/ 516378 h 1549347"/>
              <a:gd name="connsiteX203" fmla="*/ 1446075 w 1549351"/>
              <a:gd name="connsiteY203" fmla="*/ 464740 h 1549347"/>
              <a:gd name="connsiteX204" fmla="*/ 1497713 w 1549351"/>
              <a:gd name="connsiteY204" fmla="*/ 413102 h 1549347"/>
              <a:gd name="connsiteX205" fmla="*/ 1291160 w 1549351"/>
              <a:gd name="connsiteY205" fmla="*/ 413102 h 1549347"/>
              <a:gd name="connsiteX206" fmla="*/ 1342798 w 1549351"/>
              <a:gd name="connsiteY206" fmla="*/ 464740 h 1549347"/>
              <a:gd name="connsiteX207" fmla="*/ 1291160 w 1549351"/>
              <a:gd name="connsiteY207" fmla="*/ 516378 h 1549347"/>
              <a:gd name="connsiteX208" fmla="*/ 1239522 w 1549351"/>
              <a:gd name="connsiteY208" fmla="*/ 464740 h 1549347"/>
              <a:gd name="connsiteX209" fmla="*/ 1291160 w 1549351"/>
              <a:gd name="connsiteY209" fmla="*/ 413102 h 1549347"/>
              <a:gd name="connsiteX210" fmla="*/ 1084505 w 1549351"/>
              <a:gd name="connsiteY210" fmla="*/ 413102 h 1549347"/>
              <a:gd name="connsiteX211" fmla="*/ 1136143 w 1549351"/>
              <a:gd name="connsiteY211" fmla="*/ 464740 h 1549347"/>
              <a:gd name="connsiteX212" fmla="*/ 1084505 w 1549351"/>
              <a:gd name="connsiteY212" fmla="*/ 516378 h 1549347"/>
              <a:gd name="connsiteX213" fmla="*/ 1032867 w 1549351"/>
              <a:gd name="connsiteY213" fmla="*/ 464740 h 1549347"/>
              <a:gd name="connsiteX214" fmla="*/ 1084505 w 1549351"/>
              <a:gd name="connsiteY214" fmla="*/ 413102 h 1549347"/>
              <a:gd name="connsiteX215" fmla="*/ 877952 w 1549351"/>
              <a:gd name="connsiteY215" fmla="*/ 413102 h 1549347"/>
              <a:gd name="connsiteX216" fmla="*/ 929590 w 1549351"/>
              <a:gd name="connsiteY216" fmla="*/ 464740 h 1549347"/>
              <a:gd name="connsiteX217" fmla="*/ 877952 w 1549351"/>
              <a:gd name="connsiteY217" fmla="*/ 516378 h 1549347"/>
              <a:gd name="connsiteX218" fmla="*/ 826314 w 1549351"/>
              <a:gd name="connsiteY218" fmla="*/ 464740 h 1549347"/>
              <a:gd name="connsiteX219" fmla="*/ 877952 w 1549351"/>
              <a:gd name="connsiteY219" fmla="*/ 413102 h 1549347"/>
              <a:gd name="connsiteX220" fmla="*/ 671399 w 1549351"/>
              <a:gd name="connsiteY220" fmla="*/ 413102 h 1549347"/>
              <a:gd name="connsiteX221" fmla="*/ 723037 w 1549351"/>
              <a:gd name="connsiteY221" fmla="*/ 464740 h 1549347"/>
              <a:gd name="connsiteX222" fmla="*/ 671399 w 1549351"/>
              <a:gd name="connsiteY222" fmla="*/ 516378 h 1549347"/>
              <a:gd name="connsiteX223" fmla="*/ 619761 w 1549351"/>
              <a:gd name="connsiteY223" fmla="*/ 464740 h 1549347"/>
              <a:gd name="connsiteX224" fmla="*/ 671399 w 1549351"/>
              <a:gd name="connsiteY224" fmla="*/ 413102 h 1549347"/>
              <a:gd name="connsiteX225" fmla="*/ 464742 w 1549351"/>
              <a:gd name="connsiteY225" fmla="*/ 413102 h 1549347"/>
              <a:gd name="connsiteX226" fmla="*/ 516380 w 1549351"/>
              <a:gd name="connsiteY226" fmla="*/ 464740 h 1549347"/>
              <a:gd name="connsiteX227" fmla="*/ 464742 w 1549351"/>
              <a:gd name="connsiteY227" fmla="*/ 516378 h 1549347"/>
              <a:gd name="connsiteX228" fmla="*/ 413104 w 1549351"/>
              <a:gd name="connsiteY228" fmla="*/ 464740 h 1549347"/>
              <a:gd name="connsiteX229" fmla="*/ 464742 w 1549351"/>
              <a:gd name="connsiteY229" fmla="*/ 413102 h 1549347"/>
              <a:gd name="connsiteX230" fmla="*/ 258191 w 1549351"/>
              <a:gd name="connsiteY230" fmla="*/ 413102 h 1549347"/>
              <a:gd name="connsiteX231" fmla="*/ 309829 w 1549351"/>
              <a:gd name="connsiteY231" fmla="*/ 464740 h 1549347"/>
              <a:gd name="connsiteX232" fmla="*/ 258191 w 1549351"/>
              <a:gd name="connsiteY232" fmla="*/ 516378 h 1549347"/>
              <a:gd name="connsiteX233" fmla="*/ 206553 w 1549351"/>
              <a:gd name="connsiteY233" fmla="*/ 464740 h 1549347"/>
              <a:gd name="connsiteX234" fmla="*/ 258191 w 1549351"/>
              <a:gd name="connsiteY234" fmla="*/ 413102 h 1549347"/>
              <a:gd name="connsiteX235" fmla="*/ 51638 w 1549351"/>
              <a:gd name="connsiteY235" fmla="*/ 413102 h 1549347"/>
              <a:gd name="connsiteX236" fmla="*/ 103276 w 1549351"/>
              <a:gd name="connsiteY236" fmla="*/ 464740 h 1549347"/>
              <a:gd name="connsiteX237" fmla="*/ 51638 w 1549351"/>
              <a:gd name="connsiteY237" fmla="*/ 516378 h 1549347"/>
              <a:gd name="connsiteX238" fmla="*/ 0 w 1549351"/>
              <a:gd name="connsiteY238" fmla="*/ 464740 h 1549347"/>
              <a:gd name="connsiteX239" fmla="*/ 51638 w 1549351"/>
              <a:gd name="connsiteY239" fmla="*/ 413102 h 1549347"/>
              <a:gd name="connsiteX240" fmla="*/ 1497713 w 1549351"/>
              <a:gd name="connsiteY240" fmla="*/ 206551 h 1549347"/>
              <a:gd name="connsiteX241" fmla="*/ 1549351 w 1549351"/>
              <a:gd name="connsiteY241" fmla="*/ 258189 h 1549347"/>
              <a:gd name="connsiteX242" fmla="*/ 1497713 w 1549351"/>
              <a:gd name="connsiteY242" fmla="*/ 309826 h 1549347"/>
              <a:gd name="connsiteX243" fmla="*/ 1446075 w 1549351"/>
              <a:gd name="connsiteY243" fmla="*/ 258189 h 1549347"/>
              <a:gd name="connsiteX244" fmla="*/ 1497713 w 1549351"/>
              <a:gd name="connsiteY244" fmla="*/ 206551 h 1549347"/>
              <a:gd name="connsiteX245" fmla="*/ 1291160 w 1549351"/>
              <a:gd name="connsiteY245" fmla="*/ 206551 h 1549347"/>
              <a:gd name="connsiteX246" fmla="*/ 1342798 w 1549351"/>
              <a:gd name="connsiteY246" fmla="*/ 258189 h 1549347"/>
              <a:gd name="connsiteX247" fmla="*/ 1291160 w 1549351"/>
              <a:gd name="connsiteY247" fmla="*/ 309826 h 1549347"/>
              <a:gd name="connsiteX248" fmla="*/ 1239522 w 1549351"/>
              <a:gd name="connsiteY248" fmla="*/ 258189 h 1549347"/>
              <a:gd name="connsiteX249" fmla="*/ 1291160 w 1549351"/>
              <a:gd name="connsiteY249" fmla="*/ 206551 h 1549347"/>
              <a:gd name="connsiteX250" fmla="*/ 1084505 w 1549351"/>
              <a:gd name="connsiteY250" fmla="*/ 206551 h 1549347"/>
              <a:gd name="connsiteX251" fmla="*/ 1136143 w 1549351"/>
              <a:gd name="connsiteY251" fmla="*/ 258189 h 1549347"/>
              <a:gd name="connsiteX252" fmla="*/ 1084505 w 1549351"/>
              <a:gd name="connsiteY252" fmla="*/ 309826 h 1549347"/>
              <a:gd name="connsiteX253" fmla="*/ 1032867 w 1549351"/>
              <a:gd name="connsiteY253" fmla="*/ 258189 h 1549347"/>
              <a:gd name="connsiteX254" fmla="*/ 1084505 w 1549351"/>
              <a:gd name="connsiteY254" fmla="*/ 206551 h 1549347"/>
              <a:gd name="connsiteX255" fmla="*/ 877952 w 1549351"/>
              <a:gd name="connsiteY255" fmla="*/ 206551 h 1549347"/>
              <a:gd name="connsiteX256" fmla="*/ 929590 w 1549351"/>
              <a:gd name="connsiteY256" fmla="*/ 258189 h 1549347"/>
              <a:gd name="connsiteX257" fmla="*/ 877952 w 1549351"/>
              <a:gd name="connsiteY257" fmla="*/ 309826 h 1549347"/>
              <a:gd name="connsiteX258" fmla="*/ 826314 w 1549351"/>
              <a:gd name="connsiteY258" fmla="*/ 258189 h 1549347"/>
              <a:gd name="connsiteX259" fmla="*/ 877952 w 1549351"/>
              <a:gd name="connsiteY259" fmla="*/ 206551 h 1549347"/>
              <a:gd name="connsiteX260" fmla="*/ 671399 w 1549351"/>
              <a:gd name="connsiteY260" fmla="*/ 206551 h 1549347"/>
              <a:gd name="connsiteX261" fmla="*/ 723037 w 1549351"/>
              <a:gd name="connsiteY261" fmla="*/ 258189 h 1549347"/>
              <a:gd name="connsiteX262" fmla="*/ 671399 w 1549351"/>
              <a:gd name="connsiteY262" fmla="*/ 309826 h 1549347"/>
              <a:gd name="connsiteX263" fmla="*/ 619761 w 1549351"/>
              <a:gd name="connsiteY263" fmla="*/ 258189 h 1549347"/>
              <a:gd name="connsiteX264" fmla="*/ 671399 w 1549351"/>
              <a:gd name="connsiteY264" fmla="*/ 206551 h 1549347"/>
              <a:gd name="connsiteX265" fmla="*/ 464742 w 1549351"/>
              <a:gd name="connsiteY265" fmla="*/ 206551 h 1549347"/>
              <a:gd name="connsiteX266" fmla="*/ 516380 w 1549351"/>
              <a:gd name="connsiteY266" fmla="*/ 258189 h 1549347"/>
              <a:gd name="connsiteX267" fmla="*/ 464742 w 1549351"/>
              <a:gd name="connsiteY267" fmla="*/ 309826 h 1549347"/>
              <a:gd name="connsiteX268" fmla="*/ 413104 w 1549351"/>
              <a:gd name="connsiteY268" fmla="*/ 258189 h 1549347"/>
              <a:gd name="connsiteX269" fmla="*/ 464742 w 1549351"/>
              <a:gd name="connsiteY269" fmla="*/ 206551 h 1549347"/>
              <a:gd name="connsiteX270" fmla="*/ 258191 w 1549351"/>
              <a:gd name="connsiteY270" fmla="*/ 206551 h 1549347"/>
              <a:gd name="connsiteX271" fmla="*/ 309829 w 1549351"/>
              <a:gd name="connsiteY271" fmla="*/ 258189 h 1549347"/>
              <a:gd name="connsiteX272" fmla="*/ 258191 w 1549351"/>
              <a:gd name="connsiteY272" fmla="*/ 309826 h 1549347"/>
              <a:gd name="connsiteX273" fmla="*/ 206553 w 1549351"/>
              <a:gd name="connsiteY273" fmla="*/ 258189 h 1549347"/>
              <a:gd name="connsiteX274" fmla="*/ 258191 w 1549351"/>
              <a:gd name="connsiteY274" fmla="*/ 206551 h 1549347"/>
              <a:gd name="connsiteX275" fmla="*/ 51638 w 1549351"/>
              <a:gd name="connsiteY275" fmla="*/ 206551 h 1549347"/>
              <a:gd name="connsiteX276" fmla="*/ 103276 w 1549351"/>
              <a:gd name="connsiteY276" fmla="*/ 258189 h 1549347"/>
              <a:gd name="connsiteX277" fmla="*/ 51638 w 1549351"/>
              <a:gd name="connsiteY277" fmla="*/ 309826 h 1549347"/>
              <a:gd name="connsiteX278" fmla="*/ 0 w 1549351"/>
              <a:gd name="connsiteY278" fmla="*/ 258189 h 1549347"/>
              <a:gd name="connsiteX279" fmla="*/ 51638 w 1549351"/>
              <a:gd name="connsiteY279" fmla="*/ 206551 h 1549347"/>
              <a:gd name="connsiteX280" fmla="*/ 1497713 w 1549351"/>
              <a:gd name="connsiteY280" fmla="*/ 0 h 1549347"/>
              <a:gd name="connsiteX281" fmla="*/ 1549351 w 1549351"/>
              <a:gd name="connsiteY281" fmla="*/ 51638 h 1549347"/>
              <a:gd name="connsiteX282" fmla="*/ 1497713 w 1549351"/>
              <a:gd name="connsiteY282" fmla="*/ 103275 h 1549347"/>
              <a:gd name="connsiteX283" fmla="*/ 1446075 w 1549351"/>
              <a:gd name="connsiteY283" fmla="*/ 51638 h 1549347"/>
              <a:gd name="connsiteX284" fmla="*/ 1497713 w 1549351"/>
              <a:gd name="connsiteY284" fmla="*/ 0 h 1549347"/>
              <a:gd name="connsiteX285" fmla="*/ 1291160 w 1549351"/>
              <a:gd name="connsiteY285" fmla="*/ 0 h 1549347"/>
              <a:gd name="connsiteX286" fmla="*/ 1342798 w 1549351"/>
              <a:gd name="connsiteY286" fmla="*/ 51638 h 1549347"/>
              <a:gd name="connsiteX287" fmla="*/ 1291160 w 1549351"/>
              <a:gd name="connsiteY287" fmla="*/ 103275 h 1549347"/>
              <a:gd name="connsiteX288" fmla="*/ 1239522 w 1549351"/>
              <a:gd name="connsiteY288" fmla="*/ 51638 h 1549347"/>
              <a:gd name="connsiteX289" fmla="*/ 1291160 w 1549351"/>
              <a:gd name="connsiteY289" fmla="*/ 0 h 1549347"/>
              <a:gd name="connsiteX290" fmla="*/ 1084505 w 1549351"/>
              <a:gd name="connsiteY290" fmla="*/ 0 h 1549347"/>
              <a:gd name="connsiteX291" fmla="*/ 1136143 w 1549351"/>
              <a:gd name="connsiteY291" fmla="*/ 51638 h 1549347"/>
              <a:gd name="connsiteX292" fmla="*/ 1084505 w 1549351"/>
              <a:gd name="connsiteY292" fmla="*/ 103275 h 1549347"/>
              <a:gd name="connsiteX293" fmla="*/ 1032867 w 1549351"/>
              <a:gd name="connsiteY293" fmla="*/ 51638 h 1549347"/>
              <a:gd name="connsiteX294" fmla="*/ 1084505 w 1549351"/>
              <a:gd name="connsiteY294" fmla="*/ 0 h 1549347"/>
              <a:gd name="connsiteX295" fmla="*/ 877952 w 1549351"/>
              <a:gd name="connsiteY295" fmla="*/ 0 h 1549347"/>
              <a:gd name="connsiteX296" fmla="*/ 929590 w 1549351"/>
              <a:gd name="connsiteY296" fmla="*/ 51638 h 1549347"/>
              <a:gd name="connsiteX297" fmla="*/ 877952 w 1549351"/>
              <a:gd name="connsiteY297" fmla="*/ 103275 h 1549347"/>
              <a:gd name="connsiteX298" fmla="*/ 826314 w 1549351"/>
              <a:gd name="connsiteY298" fmla="*/ 51638 h 1549347"/>
              <a:gd name="connsiteX299" fmla="*/ 877952 w 1549351"/>
              <a:gd name="connsiteY299" fmla="*/ 0 h 1549347"/>
              <a:gd name="connsiteX300" fmla="*/ 671399 w 1549351"/>
              <a:gd name="connsiteY300" fmla="*/ 0 h 1549347"/>
              <a:gd name="connsiteX301" fmla="*/ 723037 w 1549351"/>
              <a:gd name="connsiteY301" fmla="*/ 51638 h 1549347"/>
              <a:gd name="connsiteX302" fmla="*/ 671399 w 1549351"/>
              <a:gd name="connsiteY302" fmla="*/ 103275 h 1549347"/>
              <a:gd name="connsiteX303" fmla="*/ 619761 w 1549351"/>
              <a:gd name="connsiteY303" fmla="*/ 51638 h 1549347"/>
              <a:gd name="connsiteX304" fmla="*/ 671399 w 1549351"/>
              <a:gd name="connsiteY304" fmla="*/ 0 h 1549347"/>
              <a:gd name="connsiteX305" fmla="*/ 464742 w 1549351"/>
              <a:gd name="connsiteY305" fmla="*/ 0 h 1549347"/>
              <a:gd name="connsiteX306" fmla="*/ 516380 w 1549351"/>
              <a:gd name="connsiteY306" fmla="*/ 51638 h 1549347"/>
              <a:gd name="connsiteX307" fmla="*/ 464742 w 1549351"/>
              <a:gd name="connsiteY307" fmla="*/ 103275 h 1549347"/>
              <a:gd name="connsiteX308" fmla="*/ 413104 w 1549351"/>
              <a:gd name="connsiteY308" fmla="*/ 51638 h 1549347"/>
              <a:gd name="connsiteX309" fmla="*/ 464742 w 1549351"/>
              <a:gd name="connsiteY309" fmla="*/ 0 h 1549347"/>
              <a:gd name="connsiteX310" fmla="*/ 258191 w 1549351"/>
              <a:gd name="connsiteY310" fmla="*/ 0 h 1549347"/>
              <a:gd name="connsiteX311" fmla="*/ 309829 w 1549351"/>
              <a:gd name="connsiteY311" fmla="*/ 51638 h 1549347"/>
              <a:gd name="connsiteX312" fmla="*/ 258191 w 1549351"/>
              <a:gd name="connsiteY312" fmla="*/ 103275 h 1549347"/>
              <a:gd name="connsiteX313" fmla="*/ 206553 w 1549351"/>
              <a:gd name="connsiteY313" fmla="*/ 51638 h 1549347"/>
              <a:gd name="connsiteX314" fmla="*/ 258191 w 1549351"/>
              <a:gd name="connsiteY314" fmla="*/ 0 h 1549347"/>
              <a:gd name="connsiteX315" fmla="*/ 51638 w 1549351"/>
              <a:gd name="connsiteY315" fmla="*/ 0 h 1549347"/>
              <a:gd name="connsiteX316" fmla="*/ 103276 w 1549351"/>
              <a:gd name="connsiteY316" fmla="*/ 51638 h 1549347"/>
              <a:gd name="connsiteX317" fmla="*/ 51638 w 1549351"/>
              <a:gd name="connsiteY317" fmla="*/ 103275 h 1549347"/>
              <a:gd name="connsiteX318" fmla="*/ 0 w 1549351"/>
              <a:gd name="connsiteY318" fmla="*/ 51638 h 1549347"/>
              <a:gd name="connsiteX319" fmla="*/ 51638 w 1549351"/>
              <a:gd name="connsiteY319" fmla="*/ 0 h 154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49351" h="1549347">
                <a:moveTo>
                  <a:pt x="1497713" y="1446072"/>
                </a:moveTo>
                <a:cubicBezTo>
                  <a:pt x="1526232" y="1446072"/>
                  <a:pt x="1549351" y="1469192"/>
                  <a:pt x="1549351" y="1497710"/>
                </a:cubicBezTo>
                <a:cubicBezTo>
                  <a:pt x="1549351" y="1526229"/>
                  <a:pt x="1526232" y="1549347"/>
                  <a:pt x="1497713" y="1549347"/>
                </a:cubicBezTo>
                <a:cubicBezTo>
                  <a:pt x="1469195" y="1549347"/>
                  <a:pt x="1446075" y="1526229"/>
                  <a:pt x="1446075" y="1497710"/>
                </a:cubicBezTo>
                <a:cubicBezTo>
                  <a:pt x="1446075" y="1469192"/>
                  <a:pt x="1469195" y="1446072"/>
                  <a:pt x="1497713" y="1446072"/>
                </a:cubicBezTo>
                <a:close/>
                <a:moveTo>
                  <a:pt x="1291160" y="1446072"/>
                </a:moveTo>
                <a:cubicBezTo>
                  <a:pt x="1319679" y="1446072"/>
                  <a:pt x="1342798" y="1469192"/>
                  <a:pt x="1342798" y="1497710"/>
                </a:cubicBezTo>
                <a:cubicBezTo>
                  <a:pt x="1342798" y="1526229"/>
                  <a:pt x="1319679" y="1549347"/>
                  <a:pt x="1291160" y="1549347"/>
                </a:cubicBezTo>
                <a:cubicBezTo>
                  <a:pt x="1262642" y="1549347"/>
                  <a:pt x="1239522" y="1526229"/>
                  <a:pt x="1239522" y="1497710"/>
                </a:cubicBezTo>
                <a:cubicBezTo>
                  <a:pt x="1239522" y="1469192"/>
                  <a:pt x="1262642" y="1446072"/>
                  <a:pt x="1291160" y="1446072"/>
                </a:cubicBezTo>
                <a:close/>
                <a:moveTo>
                  <a:pt x="1084505" y="1446072"/>
                </a:moveTo>
                <a:cubicBezTo>
                  <a:pt x="1113024" y="1446072"/>
                  <a:pt x="1136143" y="1469192"/>
                  <a:pt x="1136143" y="1497710"/>
                </a:cubicBezTo>
                <a:cubicBezTo>
                  <a:pt x="1136143" y="1526229"/>
                  <a:pt x="1113024" y="1549347"/>
                  <a:pt x="1084505" y="1549347"/>
                </a:cubicBezTo>
                <a:cubicBezTo>
                  <a:pt x="1055987" y="1549347"/>
                  <a:pt x="1032867" y="1526229"/>
                  <a:pt x="1032867" y="1497710"/>
                </a:cubicBezTo>
                <a:cubicBezTo>
                  <a:pt x="1032867" y="1469192"/>
                  <a:pt x="1055987" y="1446072"/>
                  <a:pt x="1084505" y="1446072"/>
                </a:cubicBezTo>
                <a:close/>
                <a:moveTo>
                  <a:pt x="877952" y="1446072"/>
                </a:moveTo>
                <a:cubicBezTo>
                  <a:pt x="906471" y="1446072"/>
                  <a:pt x="929590" y="1469192"/>
                  <a:pt x="929590" y="1497710"/>
                </a:cubicBezTo>
                <a:cubicBezTo>
                  <a:pt x="929590" y="1526229"/>
                  <a:pt x="906471" y="1549347"/>
                  <a:pt x="877952" y="1549347"/>
                </a:cubicBezTo>
                <a:cubicBezTo>
                  <a:pt x="849434" y="1549347"/>
                  <a:pt x="826314" y="1526229"/>
                  <a:pt x="826314" y="1497710"/>
                </a:cubicBezTo>
                <a:cubicBezTo>
                  <a:pt x="826314" y="1469192"/>
                  <a:pt x="849434" y="1446072"/>
                  <a:pt x="877952" y="1446072"/>
                </a:cubicBezTo>
                <a:close/>
                <a:moveTo>
                  <a:pt x="671399" y="1446072"/>
                </a:moveTo>
                <a:cubicBezTo>
                  <a:pt x="699918" y="1446072"/>
                  <a:pt x="723037" y="1469192"/>
                  <a:pt x="723037" y="1497710"/>
                </a:cubicBezTo>
                <a:cubicBezTo>
                  <a:pt x="723037" y="1526229"/>
                  <a:pt x="699918" y="1549347"/>
                  <a:pt x="671399" y="1549347"/>
                </a:cubicBezTo>
                <a:cubicBezTo>
                  <a:pt x="642881" y="1549347"/>
                  <a:pt x="619761" y="1526229"/>
                  <a:pt x="619761" y="1497710"/>
                </a:cubicBezTo>
                <a:cubicBezTo>
                  <a:pt x="619761" y="1469192"/>
                  <a:pt x="642881" y="1446072"/>
                  <a:pt x="671399" y="1446072"/>
                </a:cubicBezTo>
                <a:close/>
                <a:moveTo>
                  <a:pt x="464742" y="1446072"/>
                </a:moveTo>
                <a:cubicBezTo>
                  <a:pt x="493261" y="1446072"/>
                  <a:pt x="516380" y="1469192"/>
                  <a:pt x="516380" y="1497710"/>
                </a:cubicBezTo>
                <a:cubicBezTo>
                  <a:pt x="516380" y="1526229"/>
                  <a:pt x="493261" y="1549347"/>
                  <a:pt x="464742" y="1549347"/>
                </a:cubicBezTo>
                <a:cubicBezTo>
                  <a:pt x="436224" y="1549347"/>
                  <a:pt x="413104" y="1526229"/>
                  <a:pt x="413104" y="1497710"/>
                </a:cubicBezTo>
                <a:cubicBezTo>
                  <a:pt x="413104" y="1469192"/>
                  <a:pt x="436224" y="1446072"/>
                  <a:pt x="464742" y="1446072"/>
                </a:cubicBezTo>
                <a:close/>
                <a:moveTo>
                  <a:pt x="258191" y="1446072"/>
                </a:moveTo>
                <a:cubicBezTo>
                  <a:pt x="286710" y="1446072"/>
                  <a:pt x="309829" y="1469192"/>
                  <a:pt x="309829" y="1497710"/>
                </a:cubicBezTo>
                <a:cubicBezTo>
                  <a:pt x="309829" y="1526229"/>
                  <a:pt x="286710" y="1549347"/>
                  <a:pt x="258191" y="1549347"/>
                </a:cubicBezTo>
                <a:cubicBezTo>
                  <a:pt x="229673" y="1549347"/>
                  <a:pt x="206553" y="1526229"/>
                  <a:pt x="206553" y="1497710"/>
                </a:cubicBezTo>
                <a:cubicBezTo>
                  <a:pt x="206553" y="1469192"/>
                  <a:pt x="229673" y="1446072"/>
                  <a:pt x="258191" y="1446072"/>
                </a:cubicBezTo>
                <a:close/>
                <a:moveTo>
                  <a:pt x="51638" y="1446072"/>
                </a:moveTo>
                <a:cubicBezTo>
                  <a:pt x="80157" y="1446072"/>
                  <a:pt x="103276" y="1469192"/>
                  <a:pt x="103276" y="1497710"/>
                </a:cubicBezTo>
                <a:cubicBezTo>
                  <a:pt x="103276" y="1526229"/>
                  <a:pt x="80157" y="1549347"/>
                  <a:pt x="51638" y="1549347"/>
                </a:cubicBezTo>
                <a:cubicBezTo>
                  <a:pt x="23120" y="1549347"/>
                  <a:pt x="0" y="1526229"/>
                  <a:pt x="0" y="1497710"/>
                </a:cubicBezTo>
                <a:cubicBezTo>
                  <a:pt x="0" y="1469192"/>
                  <a:pt x="23120" y="1446072"/>
                  <a:pt x="51638" y="1446072"/>
                </a:cubicBezTo>
                <a:close/>
                <a:moveTo>
                  <a:pt x="1497713" y="1239521"/>
                </a:moveTo>
                <a:cubicBezTo>
                  <a:pt x="1526232" y="1239521"/>
                  <a:pt x="1549351" y="1262641"/>
                  <a:pt x="1549351" y="1291159"/>
                </a:cubicBezTo>
                <a:cubicBezTo>
                  <a:pt x="1549351" y="1319678"/>
                  <a:pt x="1526232" y="1342796"/>
                  <a:pt x="1497713" y="1342796"/>
                </a:cubicBezTo>
                <a:cubicBezTo>
                  <a:pt x="1469195" y="1342796"/>
                  <a:pt x="1446075" y="1319678"/>
                  <a:pt x="1446075" y="1291159"/>
                </a:cubicBezTo>
                <a:cubicBezTo>
                  <a:pt x="1446075" y="1262641"/>
                  <a:pt x="1469195" y="1239521"/>
                  <a:pt x="1497713" y="1239521"/>
                </a:cubicBezTo>
                <a:close/>
                <a:moveTo>
                  <a:pt x="1291160" y="1239521"/>
                </a:moveTo>
                <a:cubicBezTo>
                  <a:pt x="1319679" y="1239521"/>
                  <a:pt x="1342798" y="1262641"/>
                  <a:pt x="1342798" y="1291159"/>
                </a:cubicBezTo>
                <a:cubicBezTo>
                  <a:pt x="1342798" y="1319678"/>
                  <a:pt x="1319679" y="1342796"/>
                  <a:pt x="1291160" y="1342796"/>
                </a:cubicBezTo>
                <a:cubicBezTo>
                  <a:pt x="1262642" y="1342796"/>
                  <a:pt x="1239522" y="1319678"/>
                  <a:pt x="1239522" y="1291159"/>
                </a:cubicBezTo>
                <a:cubicBezTo>
                  <a:pt x="1239522" y="1262641"/>
                  <a:pt x="1262642" y="1239521"/>
                  <a:pt x="1291160" y="1239521"/>
                </a:cubicBezTo>
                <a:close/>
                <a:moveTo>
                  <a:pt x="1084505" y="1239521"/>
                </a:moveTo>
                <a:cubicBezTo>
                  <a:pt x="1113024" y="1239521"/>
                  <a:pt x="1136143" y="1262641"/>
                  <a:pt x="1136143" y="1291159"/>
                </a:cubicBezTo>
                <a:cubicBezTo>
                  <a:pt x="1136143" y="1319678"/>
                  <a:pt x="1113024" y="1342796"/>
                  <a:pt x="1084505" y="1342796"/>
                </a:cubicBezTo>
                <a:cubicBezTo>
                  <a:pt x="1055987" y="1342796"/>
                  <a:pt x="1032867" y="1319678"/>
                  <a:pt x="1032867" y="1291159"/>
                </a:cubicBezTo>
                <a:cubicBezTo>
                  <a:pt x="1032867" y="1262641"/>
                  <a:pt x="1055987" y="1239521"/>
                  <a:pt x="1084505" y="1239521"/>
                </a:cubicBezTo>
                <a:close/>
                <a:moveTo>
                  <a:pt x="877952" y="1239521"/>
                </a:moveTo>
                <a:cubicBezTo>
                  <a:pt x="906471" y="1239521"/>
                  <a:pt x="929590" y="1262641"/>
                  <a:pt x="929590" y="1291159"/>
                </a:cubicBezTo>
                <a:cubicBezTo>
                  <a:pt x="929590" y="1319678"/>
                  <a:pt x="906471" y="1342796"/>
                  <a:pt x="877952" y="1342796"/>
                </a:cubicBezTo>
                <a:cubicBezTo>
                  <a:pt x="849434" y="1342796"/>
                  <a:pt x="826314" y="1319678"/>
                  <a:pt x="826314" y="1291159"/>
                </a:cubicBezTo>
                <a:cubicBezTo>
                  <a:pt x="826314" y="1262641"/>
                  <a:pt x="849434" y="1239521"/>
                  <a:pt x="877952" y="1239521"/>
                </a:cubicBezTo>
                <a:close/>
                <a:moveTo>
                  <a:pt x="671399" y="1239521"/>
                </a:moveTo>
                <a:cubicBezTo>
                  <a:pt x="699918" y="1239521"/>
                  <a:pt x="723037" y="1262641"/>
                  <a:pt x="723037" y="1291159"/>
                </a:cubicBezTo>
                <a:cubicBezTo>
                  <a:pt x="723037" y="1319678"/>
                  <a:pt x="699918" y="1342796"/>
                  <a:pt x="671399" y="1342796"/>
                </a:cubicBezTo>
                <a:cubicBezTo>
                  <a:pt x="642881" y="1342796"/>
                  <a:pt x="619761" y="1319678"/>
                  <a:pt x="619761" y="1291159"/>
                </a:cubicBezTo>
                <a:cubicBezTo>
                  <a:pt x="619761" y="1262641"/>
                  <a:pt x="642881" y="1239521"/>
                  <a:pt x="671399" y="1239521"/>
                </a:cubicBezTo>
                <a:close/>
                <a:moveTo>
                  <a:pt x="464742" y="1239521"/>
                </a:moveTo>
                <a:cubicBezTo>
                  <a:pt x="493261" y="1239521"/>
                  <a:pt x="516380" y="1262641"/>
                  <a:pt x="516380" y="1291159"/>
                </a:cubicBezTo>
                <a:cubicBezTo>
                  <a:pt x="516380" y="1319678"/>
                  <a:pt x="493261" y="1342796"/>
                  <a:pt x="464742" y="1342796"/>
                </a:cubicBezTo>
                <a:cubicBezTo>
                  <a:pt x="436224" y="1342796"/>
                  <a:pt x="413104" y="1319678"/>
                  <a:pt x="413104" y="1291159"/>
                </a:cubicBezTo>
                <a:cubicBezTo>
                  <a:pt x="413104" y="1262641"/>
                  <a:pt x="436224" y="1239521"/>
                  <a:pt x="464742" y="1239521"/>
                </a:cubicBezTo>
                <a:close/>
                <a:moveTo>
                  <a:pt x="258191" y="1239521"/>
                </a:moveTo>
                <a:cubicBezTo>
                  <a:pt x="286710" y="1239521"/>
                  <a:pt x="309829" y="1262641"/>
                  <a:pt x="309829" y="1291159"/>
                </a:cubicBezTo>
                <a:cubicBezTo>
                  <a:pt x="309829" y="1319678"/>
                  <a:pt x="286710" y="1342796"/>
                  <a:pt x="258191" y="1342796"/>
                </a:cubicBezTo>
                <a:cubicBezTo>
                  <a:pt x="229673" y="1342796"/>
                  <a:pt x="206553" y="1319678"/>
                  <a:pt x="206553" y="1291159"/>
                </a:cubicBezTo>
                <a:cubicBezTo>
                  <a:pt x="206553" y="1262641"/>
                  <a:pt x="229673" y="1239521"/>
                  <a:pt x="258191" y="1239521"/>
                </a:cubicBezTo>
                <a:close/>
                <a:moveTo>
                  <a:pt x="51638" y="1239521"/>
                </a:moveTo>
                <a:cubicBezTo>
                  <a:pt x="80157" y="1239521"/>
                  <a:pt x="103276" y="1262641"/>
                  <a:pt x="103276" y="1291159"/>
                </a:cubicBezTo>
                <a:cubicBezTo>
                  <a:pt x="103276" y="1319678"/>
                  <a:pt x="80157" y="1342796"/>
                  <a:pt x="51638" y="1342796"/>
                </a:cubicBezTo>
                <a:cubicBezTo>
                  <a:pt x="23120" y="1342796"/>
                  <a:pt x="0" y="1319678"/>
                  <a:pt x="0" y="1291159"/>
                </a:cubicBezTo>
                <a:cubicBezTo>
                  <a:pt x="0" y="1262641"/>
                  <a:pt x="23120" y="1239521"/>
                  <a:pt x="51638" y="1239521"/>
                </a:cubicBezTo>
                <a:close/>
                <a:moveTo>
                  <a:pt x="1497713" y="1032862"/>
                </a:moveTo>
                <a:cubicBezTo>
                  <a:pt x="1526232" y="1032862"/>
                  <a:pt x="1549351" y="1055982"/>
                  <a:pt x="1549351" y="1084500"/>
                </a:cubicBezTo>
                <a:cubicBezTo>
                  <a:pt x="1549351" y="1113019"/>
                  <a:pt x="1526232" y="1136139"/>
                  <a:pt x="1497713" y="1136139"/>
                </a:cubicBezTo>
                <a:cubicBezTo>
                  <a:pt x="1469195" y="1136139"/>
                  <a:pt x="1446075" y="1113019"/>
                  <a:pt x="1446075" y="1084500"/>
                </a:cubicBezTo>
                <a:cubicBezTo>
                  <a:pt x="1446075" y="1055982"/>
                  <a:pt x="1469195" y="1032862"/>
                  <a:pt x="1497713" y="1032862"/>
                </a:cubicBezTo>
                <a:close/>
                <a:moveTo>
                  <a:pt x="1291160" y="1032862"/>
                </a:moveTo>
                <a:cubicBezTo>
                  <a:pt x="1319679" y="1032862"/>
                  <a:pt x="1342798" y="1055982"/>
                  <a:pt x="1342798" y="1084500"/>
                </a:cubicBezTo>
                <a:cubicBezTo>
                  <a:pt x="1342798" y="1113019"/>
                  <a:pt x="1319679" y="1136139"/>
                  <a:pt x="1291160" y="1136139"/>
                </a:cubicBezTo>
                <a:cubicBezTo>
                  <a:pt x="1262642" y="1136139"/>
                  <a:pt x="1239522" y="1113019"/>
                  <a:pt x="1239522" y="1084500"/>
                </a:cubicBezTo>
                <a:cubicBezTo>
                  <a:pt x="1239522" y="1055982"/>
                  <a:pt x="1262642" y="1032862"/>
                  <a:pt x="1291160" y="1032862"/>
                </a:cubicBezTo>
                <a:close/>
                <a:moveTo>
                  <a:pt x="1084505" y="1032862"/>
                </a:moveTo>
                <a:cubicBezTo>
                  <a:pt x="1113024" y="1032862"/>
                  <a:pt x="1136143" y="1055982"/>
                  <a:pt x="1136143" y="1084500"/>
                </a:cubicBezTo>
                <a:cubicBezTo>
                  <a:pt x="1136143" y="1113019"/>
                  <a:pt x="1113024" y="1136139"/>
                  <a:pt x="1084505" y="1136139"/>
                </a:cubicBezTo>
                <a:cubicBezTo>
                  <a:pt x="1055987" y="1136139"/>
                  <a:pt x="1032867" y="1113019"/>
                  <a:pt x="1032867" y="1084500"/>
                </a:cubicBezTo>
                <a:cubicBezTo>
                  <a:pt x="1032867" y="1055982"/>
                  <a:pt x="1055987" y="1032862"/>
                  <a:pt x="1084505" y="1032862"/>
                </a:cubicBezTo>
                <a:close/>
                <a:moveTo>
                  <a:pt x="877952" y="1032862"/>
                </a:moveTo>
                <a:cubicBezTo>
                  <a:pt x="906471" y="1032862"/>
                  <a:pt x="929590" y="1055982"/>
                  <a:pt x="929590" y="1084500"/>
                </a:cubicBezTo>
                <a:cubicBezTo>
                  <a:pt x="929590" y="1113019"/>
                  <a:pt x="906471" y="1136139"/>
                  <a:pt x="877952" y="1136139"/>
                </a:cubicBezTo>
                <a:cubicBezTo>
                  <a:pt x="849434" y="1136139"/>
                  <a:pt x="826314" y="1113019"/>
                  <a:pt x="826314" y="1084500"/>
                </a:cubicBezTo>
                <a:cubicBezTo>
                  <a:pt x="826314" y="1055982"/>
                  <a:pt x="849434" y="1032862"/>
                  <a:pt x="877952" y="1032862"/>
                </a:cubicBezTo>
                <a:close/>
                <a:moveTo>
                  <a:pt x="671399" y="1032862"/>
                </a:moveTo>
                <a:cubicBezTo>
                  <a:pt x="699918" y="1032862"/>
                  <a:pt x="723037" y="1055982"/>
                  <a:pt x="723037" y="1084500"/>
                </a:cubicBezTo>
                <a:cubicBezTo>
                  <a:pt x="723037" y="1113019"/>
                  <a:pt x="699918" y="1136139"/>
                  <a:pt x="671399" y="1136139"/>
                </a:cubicBezTo>
                <a:cubicBezTo>
                  <a:pt x="642881" y="1136139"/>
                  <a:pt x="619761" y="1113019"/>
                  <a:pt x="619761" y="1084500"/>
                </a:cubicBezTo>
                <a:cubicBezTo>
                  <a:pt x="619761" y="1055982"/>
                  <a:pt x="642881" y="1032862"/>
                  <a:pt x="671399" y="1032862"/>
                </a:cubicBezTo>
                <a:close/>
                <a:moveTo>
                  <a:pt x="464742" y="1032862"/>
                </a:moveTo>
                <a:cubicBezTo>
                  <a:pt x="493261" y="1032862"/>
                  <a:pt x="516380" y="1055982"/>
                  <a:pt x="516380" y="1084500"/>
                </a:cubicBezTo>
                <a:cubicBezTo>
                  <a:pt x="516380" y="1113019"/>
                  <a:pt x="493261" y="1136139"/>
                  <a:pt x="464742" y="1136139"/>
                </a:cubicBezTo>
                <a:cubicBezTo>
                  <a:pt x="436224" y="1136139"/>
                  <a:pt x="413104" y="1113019"/>
                  <a:pt x="413104" y="1084500"/>
                </a:cubicBezTo>
                <a:cubicBezTo>
                  <a:pt x="413104" y="1055982"/>
                  <a:pt x="436224" y="1032862"/>
                  <a:pt x="464742" y="1032862"/>
                </a:cubicBezTo>
                <a:close/>
                <a:moveTo>
                  <a:pt x="258191" y="1032862"/>
                </a:moveTo>
                <a:cubicBezTo>
                  <a:pt x="286710" y="1032862"/>
                  <a:pt x="309829" y="1055982"/>
                  <a:pt x="309829" y="1084500"/>
                </a:cubicBezTo>
                <a:cubicBezTo>
                  <a:pt x="309829" y="1113019"/>
                  <a:pt x="286710" y="1136139"/>
                  <a:pt x="258191" y="1136139"/>
                </a:cubicBezTo>
                <a:cubicBezTo>
                  <a:pt x="229673" y="1136139"/>
                  <a:pt x="206553" y="1113019"/>
                  <a:pt x="206553" y="1084500"/>
                </a:cubicBezTo>
                <a:cubicBezTo>
                  <a:pt x="206553" y="1055982"/>
                  <a:pt x="229673" y="1032862"/>
                  <a:pt x="258191" y="1032862"/>
                </a:cubicBezTo>
                <a:close/>
                <a:moveTo>
                  <a:pt x="51638" y="1032862"/>
                </a:moveTo>
                <a:cubicBezTo>
                  <a:pt x="80157" y="1032862"/>
                  <a:pt x="103276" y="1055982"/>
                  <a:pt x="103276" y="1084500"/>
                </a:cubicBezTo>
                <a:cubicBezTo>
                  <a:pt x="103276" y="1113019"/>
                  <a:pt x="80157" y="1136139"/>
                  <a:pt x="51638" y="1136139"/>
                </a:cubicBezTo>
                <a:cubicBezTo>
                  <a:pt x="23120" y="1136139"/>
                  <a:pt x="0" y="1113019"/>
                  <a:pt x="0" y="1084500"/>
                </a:cubicBezTo>
                <a:cubicBezTo>
                  <a:pt x="0" y="1055982"/>
                  <a:pt x="23120" y="1032862"/>
                  <a:pt x="51638" y="1032862"/>
                </a:cubicBezTo>
                <a:close/>
                <a:moveTo>
                  <a:pt x="1497713" y="826311"/>
                </a:moveTo>
                <a:cubicBezTo>
                  <a:pt x="1526232" y="826311"/>
                  <a:pt x="1549351" y="849431"/>
                  <a:pt x="1549351" y="877949"/>
                </a:cubicBezTo>
                <a:cubicBezTo>
                  <a:pt x="1549351" y="906468"/>
                  <a:pt x="1526232" y="929586"/>
                  <a:pt x="1497713" y="929586"/>
                </a:cubicBezTo>
                <a:cubicBezTo>
                  <a:pt x="1469195" y="929586"/>
                  <a:pt x="1446075" y="906468"/>
                  <a:pt x="1446075" y="877949"/>
                </a:cubicBezTo>
                <a:cubicBezTo>
                  <a:pt x="1446075" y="849431"/>
                  <a:pt x="1469195" y="826311"/>
                  <a:pt x="1497713" y="826311"/>
                </a:cubicBezTo>
                <a:close/>
                <a:moveTo>
                  <a:pt x="1291160" y="826311"/>
                </a:moveTo>
                <a:cubicBezTo>
                  <a:pt x="1319679" y="826311"/>
                  <a:pt x="1342798" y="849431"/>
                  <a:pt x="1342798" y="877949"/>
                </a:cubicBezTo>
                <a:cubicBezTo>
                  <a:pt x="1342798" y="906468"/>
                  <a:pt x="1319679" y="929586"/>
                  <a:pt x="1291160" y="929586"/>
                </a:cubicBezTo>
                <a:cubicBezTo>
                  <a:pt x="1262642" y="929586"/>
                  <a:pt x="1239522" y="906468"/>
                  <a:pt x="1239522" y="877949"/>
                </a:cubicBezTo>
                <a:cubicBezTo>
                  <a:pt x="1239522" y="849431"/>
                  <a:pt x="1262642" y="826311"/>
                  <a:pt x="1291160" y="826311"/>
                </a:cubicBezTo>
                <a:close/>
                <a:moveTo>
                  <a:pt x="1084505" y="826311"/>
                </a:moveTo>
                <a:cubicBezTo>
                  <a:pt x="1113024" y="826311"/>
                  <a:pt x="1136143" y="849431"/>
                  <a:pt x="1136143" y="877949"/>
                </a:cubicBezTo>
                <a:cubicBezTo>
                  <a:pt x="1136143" y="906468"/>
                  <a:pt x="1113024" y="929586"/>
                  <a:pt x="1084505" y="929586"/>
                </a:cubicBezTo>
                <a:cubicBezTo>
                  <a:pt x="1055987" y="929586"/>
                  <a:pt x="1032867" y="906468"/>
                  <a:pt x="1032867" y="877949"/>
                </a:cubicBezTo>
                <a:cubicBezTo>
                  <a:pt x="1032867" y="849431"/>
                  <a:pt x="1055987" y="826311"/>
                  <a:pt x="1084505" y="826311"/>
                </a:cubicBezTo>
                <a:close/>
                <a:moveTo>
                  <a:pt x="877952" y="826311"/>
                </a:moveTo>
                <a:cubicBezTo>
                  <a:pt x="906471" y="826311"/>
                  <a:pt x="929590" y="849431"/>
                  <a:pt x="929590" y="877949"/>
                </a:cubicBezTo>
                <a:cubicBezTo>
                  <a:pt x="929590" y="906468"/>
                  <a:pt x="906471" y="929586"/>
                  <a:pt x="877952" y="929586"/>
                </a:cubicBezTo>
                <a:cubicBezTo>
                  <a:pt x="849434" y="929586"/>
                  <a:pt x="826314" y="906468"/>
                  <a:pt x="826314" y="877949"/>
                </a:cubicBezTo>
                <a:cubicBezTo>
                  <a:pt x="826314" y="849431"/>
                  <a:pt x="849434" y="826311"/>
                  <a:pt x="877952" y="826311"/>
                </a:cubicBezTo>
                <a:close/>
                <a:moveTo>
                  <a:pt x="671399" y="826311"/>
                </a:moveTo>
                <a:cubicBezTo>
                  <a:pt x="699918" y="826311"/>
                  <a:pt x="723037" y="849431"/>
                  <a:pt x="723037" y="877949"/>
                </a:cubicBezTo>
                <a:cubicBezTo>
                  <a:pt x="723037" y="906468"/>
                  <a:pt x="699918" y="929586"/>
                  <a:pt x="671399" y="929586"/>
                </a:cubicBezTo>
                <a:cubicBezTo>
                  <a:pt x="642881" y="929586"/>
                  <a:pt x="619761" y="906468"/>
                  <a:pt x="619761" y="877949"/>
                </a:cubicBezTo>
                <a:cubicBezTo>
                  <a:pt x="619761" y="849431"/>
                  <a:pt x="642881" y="826311"/>
                  <a:pt x="671399" y="826311"/>
                </a:cubicBezTo>
                <a:close/>
                <a:moveTo>
                  <a:pt x="464742" y="826311"/>
                </a:moveTo>
                <a:cubicBezTo>
                  <a:pt x="493261" y="826311"/>
                  <a:pt x="516380" y="849431"/>
                  <a:pt x="516380" y="877949"/>
                </a:cubicBezTo>
                <a:cubicBezTo>
                  <a:pt x="516380" y="906468"/>
                  <a:pt x="493261" y="929586"/>
                  <a:pt x="464742" y="929586"/>
                </a:cubicBezTo>
                <a:cubicBezTo>
                  <a:pt x="436224" y="929586"/>
                  <a:pt x="413104" y="906468"/>
                  <a:pt x="413104" y="877949"/>
                </a:cubicBezTo>
                <a:cubicBezTo>
                  <a:pt x="413104" y="849431"/>
                  <a:pt x="436224" y="826311"/>
                  <a:pt x="464742" y="826311"/>
                </a:cubicBezTo>
                <a:close/>
                <a:moveTo>
                  <a:pt x="258191" y="826311"/>
                </a:moveTo>
                <a:cubicBezTo>
                  <a:pt x="286710" y="826311"/>
                  <a:pt x="309829" y="849431"/>
                  <a:pt x="309829" y="877949"/>
                </a:cubicBezTo>
                <a:cubicBezTo>
                  <a:pt x="309829" y="906468"/>
                  <a:pt x="286710" y="929586"/>
                  <a:pt x="258191" y="929586"/>
                </a:cubicBezTo>
                <a:cubicBezTo>
                  <a:pt x="229673" y="929586"/>
                  <a:pt x="206553" y="906468"/>
                  <a:pt x="206553" y="877949"/>
                </a:cubicBezTo>
                <a:cubicBezTo>
                  <a:pt x="206553" y="849431"/>
                  <a:pt x="229673" y="826311"/>
                  <a:pt x="258191" y="826311"/>
                </a:cubicBezTo>
                <a:close/>
                <a:moveTo>
                  <a:pt x="51638" y="826311"/>
                </a:moveTo>
                <a:cubicBezTo>
                  <a:pt x="80157" y="826311"/>
                  <a:pt x="103276" y="849431"/>
                  <a:pt x="103276" y="877949"/>
                </a:cubicBezTo>
                <a:cubicBezTo>
                  <a:pt x="103276" y="906468"/>
                  <a:pt x="80157" y="929586"/>
                  <a:pt x="51638" y="929586"/>
                </a:cubicBezTo>
                <a:cubicBezTo>
                  <a:pt x="23120" y="929586"/>
                  <a:pt x="0" y="906468"/>
                  <a:pt x="0" y="877949"/>
                </a:cubicBezTo>
                <a:cubicBezTo>
                  <a:pt x="0" y="849431"/>
                  <a:pt x="23120" y="826311"/>
                  <a:pt x="51638" y="826311"/>
                </a:cubicBezTo>
                <a:close/>
                <a:moveTo>
                  <a:pt x="1497713" y="619760"/>
                </a:moveTo>
                <a:cubicBezTo>
                  <a:pt x="1526232" y="619760"/>
                  <a:pt x="1549351" y="642880"/>
                  <a:pt x="1549351" y="671398"/>
                </a:cubicBezTo>
                <a:cubicBezTo>
                  <a:pt x="1549351" y="699917"/>
                  <a:pt x="1526232" y="723035"/>
                  <a:pt x="1497713" y="723035"/>
                </a:cubicBezTo>
                <a:cubicBezTo>
                  <a:pt x="1469195" y="723035"/>
                  <a:pt x="1446075" y="699917"/>
                  <a:pt x="1446075" y="671398"/>
                </a:cubicBezTo>
                <a:cubicBezTo>
                  <a:pt x="1446075" y="642880"/>
                  <a:pt x="1469195" y="619760"/>
                  <a:pt x="1497713" y="619760"/>
                </a:cubicBezTo>
                <a:close/>
                <a:moveTo>
                  <a:pt x="1291160" y="619760"/>
                </a:moveTo>
                <a:cubicBezTo>
                  <a:pt x="1319679" y="619760"/>
                  <a:pt x="1342798" y="642880"/>
                  <a:pt x="1342798" y="671398"/>
                </a:cubicBezTo>
                <a:cubicBezTo>
                  <a:pt x="1342798" y="699917"/>
                  <a:pt x="1319679" y="723035"/>
                  <a:pt x="1291160" y="723035"/>
                </a:cubicBezTo>
                <a:cubicBezTo>
                  <a:pt x="1262642" y="723035"/>
                  <a:pt x="1239522" y="699917"/>
                  <a:pt x="1239522" y="671398"/>
                </a:cubicBezTo>
                <a:cubicBezTo>
                  <a:pt x="1239522" y="642880"/>
                  <a:pt x="1262642" y="619760"/>
                  <a:pt x="1291160" y="619760"/>
                </a:cubicBezTo>
                <a:close/>
                <a:moveTo>
                  <a:pt x="1084505" y="619760"/>
                </a:moveTo>
                <a:cubicBezTo>
                  <a:pt x="1113024" y="619760"/>
                  <a:pt x="1136143" y="642880"/>
                  <a:pt x="1136143" y="671398"/>
                </a:cubicBezTo>
                <a:cubicBezTo>
                  <a:pt x="1136143" y="699917"/>
                  <a:pt x="1113024" y="723035"/>
                  <a:pt x="1084505" y="723035"/>
                </a:cubicBezTo>
                <a:cubicBezTo>
                  <a:pt x="1055987" y="723035"/>
                  <a:pt x="1032867" y="699917"/>
                  <a:pt x="1032867" y="671398"/>
                </a:cubicBezTo>
                <a:cubicBezTo>
                  <a:pt x="1032867" y="642880"/>
                  <a:pt x="1055987" y="619760"/>
                  <a:pt x="1084505" y="619760"/>
                </a:cubicBezTo>
                <a:close/>
                <a:moveTo>
                  <a:pt x="877952" y="619760"/>
                </a:moveTo>
                <a:cubicBezTo>
                  <a:pt x="906471" y="619760"/>
                  <a:pt x="929590" y="642880"/>
                  <a:pt x="929590" y="671398"/>
                </a:cubicBezTo>
                <a:cubicBezTo>
                  <a:pt x="929590" y="699917"/>
                  <a:pt x="906471" y="723035"/>
                  <a:pt x="877952" y="723035"/>
                </a:cubicBezTo>
                <a:cubicBezTo>
                  <a:pt x="849434" y="723035"/>
                  <a:pt x="826314" y="699917"/>
                  <a:pt x="826314" y="671398"/>
                </a:cubicBezTo>
                <a:cubicBezTo>
                  <a:pt x="826314" y="642880"/>
                  <a:pt x="849434" y="619760"/>
                  <a:pt x="877952" y="619760"/>
                </a:cubicBezTo>
                <a:close/>
                <a:moveTo>
                  <a:pt x="671399" y="619760"/>
                </a:moveTo>
                <a:cubicBezTo>
                  <a:pt x="699918" y="619760"/>
                  <a:pt x="723037" y="642880"/>
                  <a:pt x="723037" y="671398"/>
                </a:cubicBezTo>
                <a:cubicBezTo>
                  <a:pt x="723037" y="699917"/>
                  <a:pt x="699918" y="723035"/>
                  <a:pt x="671399" y="723035"/>
                </a:cubicBezTo>
                <a:cubicBezTo>
                  <a:pt x="642881" y="723035"/>
                  <a:pt x="619761" y="699917"/>
                  <a:pt x="619761" y="671398"/>
                </a:cubicBezTo>
                <a:cubicBezTo>
                  <a:pt x="619761" y="642880"/>
                  <a:pt x="642881" y="619760"/>
                  <a:pt x="671399" y="619760"/>
                </a:cubicBezTo>
                <a:close/>
                <a:moveTo>
                  <a:pt x="464742" y="619760"/>
                </a:moveTo>
                <a:cubicBezTo>
                  <a:pt x="493261" y="619760"/>
                  <a:pt x="516380" y="642880"/>
                  <a:pt x="516380" y="671398"/>
                </a:cubicBezTo>
                <a:cubicBezTo>
                  <a:pt x="516380" y="699917"/>
                  <a:pt x="493261" y="723035"/>
                  <a:pt x="464742" y="723035"/>
                </a:cubicBezTo>
                <a:cubicBezTo>
                  <a:pt x="436224" y="723035"/>
                  <a:pt x="413104" y="699917"/>
                  <a:pt x="413104" y="671398"/>
                </a:cubicBezTo>
                <a:cubicBezTo>
                  <a:pt x="413104" y="642880"/>
                  <a:pt x="436224" y="619760"/>
                  <a:pt x="464742" y="619760"/>
                </a:cubicBezTo>
                <a:close/>
                <a:moveTo>
                  <a:pt x="258191" y="619760"/>
                </a:moveTo>
                <a:cubicBezTo>
                  <a:pt x="286710" y="619760"/>
                  <a:pt x="309829" y="642880"/>
                  <a:pt x="309829" y="671398"/>
                </a:cubicBezTo>
                <a:cubicBezTo>
                  <a:pt x="309829" y="699917"/>
                  <a:pt x="286710" y="723035"/>
                  <a:pt x="258191" y="723035"/>
                </a:cubicBezTo>
                <a:cubicBezTo>
                  <a:pt x="229673" y="723035"/>
                  <a:pt x="206553" y="699917"/>
                  <a:pt x="206553" y="671398"/>
                </a:cubicBezTo>
                <a:cubicBezTo>
                  <a:pt x="206553" y="642880"/>
                  <a:pt x="229673" y="619760"/>
                  <a:pt x="258191" y="619760"/>
                </a:cubicBezTo>
                <a:close/>
                <a:moveTo>
                  <a:pt x="51638" y="619760"/>
                </a:moveTo>
                <a:cubicBezTo>
                  <a:pt x="80157" y="619760"/>
                  <a:pt x="103276" y="642880"/>
                  <a:pt x="103276" y="671398"/>
                </a:cubicBezTo>
                <a:cubicBezTo>
                  <a:pt x="103276" y="699917"/>
                  <a:pt x="80157" y="723035"/>
                  <a:pt x="51638" y="723035"/>
                </a:cubicBezTo>
                <a:cubicBezTo>
                  <a:pt x="23120" y="723035"/>
                  <a:pt x="0" y="699917"/>
                  <a:pt x="0" y="671398"/>
                </a:cubicBezTo>
                <a:cubicBezTo>
                  <a:pt x="0" y="642880"/>
                  <a:pt x="23120" y="619760"/>
                  <a:pt x="51638" y="619760"/>
                </a:cubicBezTo>
                <a:close/>
                <a:moveTo>
                  <a:pt x="1497713" y="413102"/>
                </a:moveTo>
                <a:cubicBezTo>
                  <a:pt x="1526232" y="413102"/>
                  <a:pt x="1549351" y="436221"/>
                  <a:pt x="1549351" y="464740"/>
                </a:cubicBezTo>
                <a:cubicBezTo>
                  <a:pt x="1549351" y="493258"/>
                  <a:pt x="1526232" y="516378"/>
                  <a:pt x="1497713" y="516378"/>
                </a:cubicBezTo>
                <a:cubicBezTo>
                  <a:pt x="1469195" y="516378"/>
                  <a:pt x="1446075" y="493258"/>
                  <a:pt x="1446075" y="464740"/>
                </a:cubicBezTo>
                <a:cubicBezTo>
                  <a:pt x="1446075" y="436221"/>
                  <a:pt x="1469195" y="413102"/>
                  <a:pt x="1497713" y="413102"/>
                </a:cubicBezTo>
                <a:close/>
                <a:moveTo>
                  <a:pt x="1291160" y="413102"/>
                </a:moveTo>
                <a:cubicBezTo>
                  <a:pt x="1319679" y="413102"/>
                  <a:pt x="1342798" y="436221"/>
                  <a:pt x="1342798" y="464740"/>
                </a:cubicBezTo>
                <a:cubicBezTo>
                  <a:pt x="1342798" y="493258"/>
                  <a:pt x="1319679" y="516378"/>
                  <a:pt x="1291160" y="516378"/>
                </a:cubicBezTo>
                <a:cubicBezTo>
                  <a:pt x="1262642" y="516378"/>
                  <a:pt x="1239522" y="493258"/>
                  <a:pt x="1239522" y="464740"/>
                </a:cubicBezTo>
                <a:cubicBezTo>
                  <a:pt x="1239522" y="436221"/>
                  <a:pt x="1262642" y="413102"/>
                  <a:pt x="1291160" y="413102"/>
                </a:cubicBezTo>
                <a:close/>
                <a:moveTo>
                  <a:pt x="1084505" y="413102"/>
                </a:moveTo>
                <a:cubicBezTo>
                  <a:pt x="1113024" y="413102"/>
                  <a:pt x="1136143" y="436221"/>
                  <a:pt x="1136143" y="464740"/>
                </a:cubicBezTo>
                <a:cubicBezTo>
                  <a:pt x="1136143" y="493258"/>
                  <a:pt x="1113024" y="516378"/>
                  <a:pt x="1084505" y="516378"/>
                </a:cubicBezTo>
                <a:cubicBezTo>
                  <a:pt x="1055987" y="516378"/>
                  <a:pt x="1032867" y="493258"/>
                  <a:pt x="1032867" y="464740"/>
                </a:cubicBezTo>
                <a:cubicBezTo>
                  <a:pt x="1032867" y="436221"/>
                  <a:pt x="1055987" y="413102"/>
                  <a:pt x="1084505" y="413102"/>
                </a:cubicBezTo>
                <a:close/>
                <a:moveTo>
                  <a:pt x="877952" y="413102"/>
                </a:moveTo>
                <a:cubicBezTo>
                  <a:pt x="906471" y="413102"/>
                  <a:pt x="929590" y="436221"/>
                  <a:pt x="929590" y="464740"/>
                </a:cubicBezTo>
                <a:cubicBezTo>
                  <a:pt x="929590" y="493258"/>
                  <a:pt x="906471" y="516378"/>
                  <a:pt x="877952" y="516378"/>
                </a:cubicBezTo>
                <a:cubicBezTo>
                  <a:pt x="849434" y="516378"/>
                  <a:pt x="826314" y="493258"/>
                  <a:pt x="826314" y="464740"/>
                </a:cubicBezTo>
                <a:cubicBezTo>
                  <a:pt x="826314" y="436221"/>
                  <a:pt x="849434" y="413102"/>
                  <a:pt x="877952" y="413102"/>
                </a:cubicBezTo>
                <a:close/>
                <a:moveTo>
                  <a:pt x="671399" y="413102"/>
                </a:moveTo>
                <a:cubicBezTo>
                  <a:pt x="699918" y="413102"/>
                  <a:pt x="723037" y="436221"/>
                  <a:pt x="723037" y="464740"/>
                </a:cubicBezTo>
                <a:cubicBezTo>
                  <a:pt x="723037" y="493258"/>
                  <a:pt x="699918" y="516378"/>
                  <a:pt x="671399" y="516378"/>
                </a:cubicBezTo>
                <a:cubicBezTo>
                  <a:pt x="642881" y="516378"/>
                  <a:pt x="619761" y="493258"/>
                  <a:pt x="619761" y="464740"/>
                </a:cubicBezTo>
                <a:cubicBezTo>
                  <a:pt x="619761" y="436221"/>
                  <a:pt x="642881" y="413102"/>
                  <a:pt x="671399" y="413102"/>
                </a:cubicBezTo>
                <a:close/>
                <a:moveTo>
                  <a:pt x="464742" y="413102"/>
                </a:moveTo>
                <a:cubicBezTo>
                  <a:pt x="493261" y="413102"/>
                  <a:pt x="516380" y="436221"/>
                  <a:pt x="516380" y="464740"/>
                </a:cubicBezTo>
                <a:cubicBezTo>
                  <a:pt x="516380" y="493258"/>
                  <a:pt x="493261" y="516378"/>
                  <a:pt x="464742" y="516378"/>
                </a:cubicBezTo>
                <a:cubicBezTo>
                  <a:pt x="436224" y="516378"/>
                  <a:pt x="413104" y="493258"/>
                  <a:pt x="413104" y="464740"/>
                </a:cubicBezTo>
                <a:cubicBezTo>
                  <a:pt x="413104" y="436221"/>
                  <a:pt x="436224" y="413102"/>
                  <a:pt x="464742" y="413102"/>
                </a:cubicBezTo>
                <a:close/>
                <a:moveTo>
                  <a:pt x="258191" y="413102"/>
                </a:moveTo>
                <a:cubicBezTo>
                  <a:pt x="286710" y="413102"/>
                  <a:pt x="309829" y="436221"/>
                  <a:pt x="309829" y="464740"/>
                </a:cubicBezTo>
                <a:cubicBezTo>
                  <a:pt x="309829" y="493258"/>
                  <a:pt x="286710" y="516378"/>
                  <a:pt x="258191" y="516378"/>
                </a:cubicBezTo>
                <a:cubicBezTo>
                  <a:pt x="229673" y="516378"/>
                  <a:pt x="206553" y="493258"/>
                  <a:pt x="206553" y="464740"/>
                </a:cubicBezTo>
                <a:cubicBezTo>
                  <a:pt x="206553" y="436221"/>
                  <a:pt x="229673" y="413102"/>
                  <a:pt x="258191" y="413102"/>
                </a:cubicBezTo>
                <a:close/>
                <a:moveTo>
                  <a:pt x="51638" y="413102"/>
                </a:moveTo>
                <a:cubicBezTo>
                  <a:pt x="80157" y="413102"/>
                  <a:pt x="103276" y="436221"/>
                  <a:pt x="103276" y="464740"/>
                </a:cubicBezTo>
                <a:cubicBezTo>
                  <a:pt x="103276" y="493258"/>
                  <a:pt x="80157" y="516378"/>
                  <a:pt x="51638" y="516378"/>
                </a:cubicBezTo>
                <a:cubicBezTo>
                  <a:pt x="23120" y="516378"/>
                  <a:pt x="0" y="493258"/>
                  <a:pt x="0" y="464740"/>
                </a:cubicBezTo>
                <a:cubicBezTo>
                  <a:pt x="0" y="436221"/>
                  <a:pt x="23120" y="413102"/>
                  <a:pt x="51638" y="413102"/>
                </a:cubicBezTo>
                <a:close/>
                <a:moveTo>
                  <a:pt x="1497713" y="206551"/>
                </a:moveTo>
                <a:cubicBezTo>
                  <a:pt x="1526232" y="206551"/>
                  <a:pt x="1549351" y="229671"/>
                  <a:pt x="1549351" y="258189"/>
                </a:cubicBezTo>
                <a:cubicBezTo>
                  <a:pt x="1549351" y="286707"/>
                  <a:pt x="1526232" y="309826"/>
                  <a:pt x="1497713" y="309826"/>
                </a:cubicBezTo>
                <a:cubicBezTo>
                  <a:pt x="1469195" y="309826"/>
                  <a:pt x="1446075" y="286707"/>
                  <a:pt x="1446075" y="258189"/>
                </a:cubicBezTo>
                <a:cubicBezTo>
                  <a:pt x="1446075" y="229671"/>
                  <a:pt x="1469195" y="206551"/>
                  <a:pt x="1497713" y="206551"/>
                </a:cubicBezTo>
                <a:close/>
                <a:moveTo>
                  <a:pt x="1291160" y="206551"/>
                </a:moveTo>
                <a:cubicBezTo>
                  <a:pt x="1319679" y="206551"/>
                  <a:pt x="1342798" y="229671"/>
                  <a:pt x="1342798" y="258189"/>
                </a:cubicBezTo>
                <a:cubicBezTo>
                  <a:pt x="1342798" y="286707"/>
                  <a:pt x="1319679" y="309826"/>
                  <a:pt x="1291160" y="309826"/>
                </a:cubicBezTo>
                <a:cubicBezTo>
                  <a:pt x="1262642" y="309826"/>
                  <a:pt x="1239522" y="286707"/>
                  <a:pt x="1239522" y="258189"/>
                </a:cubicBezTo>
                <a:cubicBezTo>
                  <a:pt x="1239522" y="229671"/>
                  <a:pt x="1262642" y="206551"/>
                  <a:pt x="1291160" y="206551"/>
                </a:cubicBezTo>
                <a:close/>
                <a:moveTo>
                  <a:pt x="1084505" y="206551"/>
                </a:moveTo>
                <a:cubicBezTo>
                  <a:pt x="1113024" y="206551"/>
                  <a:pt x="1136143" y="229671"/>
                  <a:pt x="1136143" y="258189"/>
                </a:cubicBezTo>
                <a:cubicBezTo>
                  <a:pt x="1136143" y="286707"/>
                  <a:pt x="1113024" y="309826"/>
                  <a:pt x="1084505" y="309826"/>
                </a:cubicBezTo>
                <a:cubicBezTo>
                  <a:pt x="1055987" y="309826"/>
                  <a:pt x="1032867" y="286707"/>
                  <a:pt x="1032867" y="258189"/>
                </a:cubicBezTo>
                <a:cubicBezTo>
                  <a:pt x="1032867" y="229671"/>
                  <a:pt x="1055987" y="206551"/>
                  <a:pt x="1084505" y="206551"/>
                </a:cubicBezTo>
                <a:close/>
                <a:moveTo>
                  <a:pt x="877952" y="206551"/>
                </a:moveTo>
                <a:cubicBezTo>
                  <a:pt x="906471" y="206551"/>
                  <a:pt x="929590" y="229671"/>
                  <a:pt x="929590" y="258189"/>
                </a:cubicBezTo>
                <a:cubicBezTo>
                  <a:pt x="929590" y="286707"/>
                  <a:pt x="906471" y="309826"/>
                  <a:pt x="877952" y="309826"/>
                </a:cubicBezTo>
                <a:cubicBezTo>
                  <a:pt x="849434" y="309826"/>
                  <a:pt x="826314" y="286707"/>
                  <a:pt x="826314" y="258189"/>
                </a:cubicBezTo>
                <a:cubicBezTo>
                  <a:pt x="826314" y="229671"/>
                  <a:pt x="849434" y="206551"/>
                  <a:pt x="877952" y="206551"/>
                </a:cubicBezTo>
                <a:close/>
                <a:moveTo>
                  <a:pt x="671399" y="206551"/>
                </a:moveTo>
                <a:cubicBezTo>
                  <a:pt x="699918" y="206551"/>
                  <a:pt x="723037" y="229671"/>
                  <a:pt x="723037" y="258189"/>
                </a:cubicBezTo>
                <a:cubicBezTo>
                  <a:pt x="723037" y="286707"/>
                  <a:pt x="699918" y="309826"/>
                  <a:pt x="671399" y="309826"/>
                </a:cubicBezTo>
                <a:cubicBezTo>
                  <a:pt x="642881" y="309826"/>
                  <a:pt x="619761" y="286707"/>
                  <a:pt x="619761" y="258189"/>
                </a:cubicBezTo>
                <a:cubicBezTo>
                  <a:pt x="619761" y="229671"/>
                  <a:pt x="642881" y="206551"/>
                  <a:pt x="671399" y="206551"/>
                </a:cubicBezTo>
                <a:close/>
                <a:moveTo>
                  <a:pt x="464742" y="206551"/>
                </a:moveTo>
                <a:cubicBezTo>
                  <a:pt x="493261" y="206551"/>
                  <a:pt x="516380" y="229671"/>
                  <a:pt x="516380" y="258189"/>
                </a:cubicBezTo>
                <a:cubicBezTo>
                  <a:pt x="516380" y="286707"/>
                  <a:pt x="493261" y="309826"/>
                  <a:pt x="464742" y="309826"/>
                </a:cubicBezTo>
                <a:cubicBezTo>
                  <a:pt x="436224" y="309826"/>
                  <a:pt x="413104" y="286707"/>
                  <a:pt x="413104" y="258189"/>
                </a:cubicBezTo>
                <a:cubicBezTo>
                  <a:pt x="413104" y="229671"/>
                  <a:pt x="436224" y="206551"/>
                  <a:pt x="464742" y="206551"/>
                </a:cubicBezTo>
                <a:close/>
                <a:moveTo>
                  <a:pt x="258191" y="206551"/>
                </a:moveTo>
                <a:cubicBezTo>
                  <a:pt x="286710" y="206551"/>
                  <a:pt x="309829" y="229671"/>
                  <a:pt x="309829" y="258189"/>
                </a:cubicBezTo>
                <a:cubicBezTo>
                  <a:pt x="309829" y="286707"/>
                  <a:pt x="286710" y="309826"/>
                  <a:pt x="258191" y="309826"/>
                </a:cubicBezTo>
                <a:cubicBezTo>
                  <a:pt x="229673" y="309826"/>
                  <a:pt x="206553" y="286707"/>
                  <a:pt x="206553" y="258189"/>
                </a:cubicBezTo>
                <a:cubicBezTo>
                  <a:pt x="206553" y="229671"/>
                  <a:pt x="229673" y="206551"/>
                  <a:pt x="258191" y="206551"/>
                </a:cubicBezTo>
                <a:close/>
                <a:moveTo>
                  <a:pt x="51638" y="206551"/>
                </a:moveTo>
                <a:cubicBezTo>
                  <a:pt x="80157" y="206551"/>
                  <a:pt x="103276" y="229671"/>
                  <a:pt x="103276" y="258189"/>
                </a:cubicBezTo>
                <a:cubicBezTo>
                  <a:pt x="103276" y="286707"/>
                  <a:pt x="80157" y="309826"/>
                  <a:pt x="51638" y="309826"/>
                </a:cubicBezTo>
                <a:cubicBezTo>
                  <a:pt x="23120" y="309826"/>
                  <a:pt x="0" y="286707"/>
                  <a:pt x="0" y="258189"/>
                </a:cubicBezTo>
                <a:cubicBezTo>
                  <a:pt x="0" y="229671"/>
                  <a:pt x="23120" y="206551"/>
                  <a:pt x="51638" y="206551"/>
                </a:cubicBezTo>
                <a:close/>
                <a:moveTo>
                  <a:pt x="1497713" y="0"/>
                </a:moveTo>
                <a:cubicBezTo>
                  <a:pt x="1526232" y="0"/>
                  <a:pt x="1549351" y="23120"/>
                  <a:pt x="1549351" y="51638"/>
                </a:cubicBezTo>
                <a:cubicBezTo>
                  <a:pt x="1549351" y="80156"/>
                  <a:pt x="1526232" y="103275"/>
                  <a:pt x="1497713" y="103275"/>
                </a:cubicBezTo>
                <a:cubicBezTo>
                  <a:pt x="1469195" y="103275"/>
                  <a:pt x="1446075" y="80156"/>
                  <a:pt x="1446075" y="51638"/>
                </a:cubicBezTo>
                <a:cubicBezTo>
                  <a:pt x="1446075" y="23120"/>
                  <a:pt x="1469195" y="0"/>
                  <a:pt x="1497713" y="0"/>
                </a:cubicBezTo>
                <a:close/>
                <a:moveTo>
                  <a:pt x="1291160" y="0"/>
                </a:moveTo>
                <a:cubicBezTo>
                  <a:pt x="1319679" y="0"/>
                  <a:pt x="1342798" y="23120"/>
                  <a:pt x="1342798" y="51638"/>
                </a:cubicBezTo>
                <a:cubicBezTo>
                  <a:pt x="1342798" y="80156"/>
                  <a:pt x="1319679" y="103275"/>
                  <a:pt x="1291160" y="103275"/>
                </a:cubicBezTo>
                <a:cubicBezTo>
                  <a:pt x="1262642" y="103275"/>
                  <a:pt x="1239522" y="80156"/>
                  <a:pt x="1239522" y="51638"/>
                </a:cubicBezTo>
                <a:cubicBezTo>
                  <a:pt x="1239522" y="23120"/>
                  <a:pt x="1262642" y="0"/>
                  <a:pt x="1291160" y="0"/>
                </a:cubicBezTo>
                <a:close/>
                <a:moveTo>
                  <a:pt x="1084505" y="0"/>
                </a:moveTo>
                <a:cubicBezTo>
                  <a:pt x="1113024" y="0"/>
                  <a:pt x="1136143" y="23120"/>
                  <a:pt x="1136143" y="51638"/>
                </a:cubicBezTo>
                <a:cubicBezTo>
                  <a:pt x="1136143" y="80156"/>
                  <a:pt x="1113024" y="103275"/>
                  <a:pt x="1084505" y="103275"/>
                </a:cubicBezTo>
                <a:cubicBezTo>
                  <a:pt x="1055987" y="103275"/>
                  <a:pt x="1032867" y="80156"/>
                  <a:pt x="1032867" y="51638"/>
                </a:cubicBezTo>
                <a:cubicBezTo>
                  <a:pt x="1032867" y="23120"/>
                  <a:pt x="1055987" y="0"/>
                  <a:pt x="1084505" y="0"/>
                </a:cubicBezTo>
                <a:close/>
                <a:moveTo>
                  <a:pt x="877952" y="0"/>
                </a:moveTo>
                <a:cubicBezTo>
                  <a:pt x="906471" y="0"/>
                  <a:pt x="929590" y="23120"/>
                  <a:pt x="929590" y="51638"/>
                </a:cubicBezTo>
                <a:cubicBezTo>
                  <a:pt x="929590" y="80156"/>
                  <a:pt x="906471" y="103275"/>
                  <a:pt x="877952" y="103275"/>
                </a:cubicBezTo>
                <a:cubicBezTo>
                  <a:pt x="849434" y="103275"/>
                  <a:pt x="826314" y="80156"/>
                  <a:pt x="826314" y="51638"/>
                </a:cubicBezTo>
                <a:cubicBezTo>
                  <a:pt x="826314" y="23120"/>
                  <a:pt x="849434" y="0"/>
                  <a:pt x="877952" y="0"/>
                </a:cubicBezTo>
                <a:close/>
                <a:moveTo>
                  <a:pt x="671399" y="0"/>
                </a:moveTo>
                <a:cubicBezTo>
                  <a:pt x="699918" y="0"/>
                  <a:pt x="723037" y="23120"/>
                  <a:pt x="723037" y="51638"/>
                </a:cubicBezTo>
                <a:cubicBezTo>
                  <a:pt x="723037" y="80156"/>
                  <a:pt x="699918" y="103275"/>
                  <a:pt x="671399" y="103275"/>
                </a:cubicBezTo>
                <a:cubicBezTo>
                  <a:pt x="642881" y="103275"/>
                  <a:pt x="619761" y="80156"/>
                  <a:pt x="619761" y="51638"/>
                </a:cubicBezTo>
                <a:cubicBezTo>
                  <a:pt x="619761" y="23120"/>
                  <a:pt x="642881" y="0"/>
                  <a:pt x="671399" y="0"/>
                </a:cubicBezTo>
                <a:close/>
                <a:moveTo>
                  <a:pt x="464742" y="0"/>
                </a:moveTo>
                <a:cubicBezTo>
                  <a:pt x="493261" y="0"/>
                  <a:pt x="516380" y="23120"/>
                  <a:pt x="516380" y="51638"/>
                </a:cubicBezTo>
                <a:cubicBezTo>
                  <a:pt x="516380" y="80156"/>
                  <a:pt x="493261" y="103275"/>
                  <a:pt x="464742" y="103275"/>
                </a:cubicBezTo>
                <a:cubicBezTo>
                  <a:pt x="436224" y="103275"/>
                  <a:pt x="413104" y="80156"/>
                  <a:pt x="413104" y="51638"/>
                </a:cubicBezTo>
                <a:cubicBezTo>
                  <a:pt x="413104" y="23120"/>
                  <a:pt x="436224" y="0"/>
                  <a:pt x="464742" y="0"/>
                </a:cubicBezTo>
                <a:close/>
                <a:moveTo>
                  <a:pt x="258191" y="0"/>
                </a:moveTo>
                <a:cubicBezTo>
                  <a:pt x="286710" y="0"/>
                  <a:pt x="309829" y="23120"/>
                  <a:pt x="309829" y="51638"/>
                </a:cubicBezTo>
                <a:cubicBezTo>
                  <a:pt x="309829" y="80156"/>
                  <a:pt x="286710" y="103275"/>
                  <a:pt x="258191" y="103275"/>
                </a:cubicBezTo>
                <a:cubicBezTo>
                  <a:pt x="229673" y="103275"/>
                  <a:pt x="206553" y="80156"/>
                  <a:pt x="206553" y="51638"/>
                </a:cubicBezTo>
                <a:cubicBezTo>
                  <a:pt x="206553" y="23120"/>
                  <a:pt x="229673" y="0"/>
                  <a:pt x="258191" y="0"/>
                </a:cubicBezTo>
                <a:close/>
                <a:moveTo>
                  <a:pt x="51638" y="0"/>
                </a:moveTo>
                <a:cubicBezTo>
                  <a:pt x="80157" y="0"/>
                  <a:pt x="103276" y="23120"/>
                  <a:pt x="103276" y="51638"/>
                </a:cubicBezTo>
                <a:cubicBezTo>
                  <a:pt x="103276" y="80156"/>
                  <a:pt x="80157" y="103275"/>
                  <a:pt x="51638" y="103275"/>
                </a:cubicBezTo>
                <a:cubicBezTo>
                  <a:pt x="23120" y="103275"/>
                  <a:pt x="0" y="80156"/>
                  <a:pt x="0" y="51638"/>
                </a:cubicBezTo>
                <a:cubicBezTo>
                  <a:pt x="0" y="23120"/>
                  <a:pt x="23120" y="0"/>
                  <a:pt x="51638" y="0"/>
                </a:cubicBezTo>
                <a:close/>
              </a:path>
            </a:pathLst>
          </a:custGeom>
          <a:solidFill>
            <a:schemeClr val="bg1"/>
          </a:solidFill>
        </p:spPr>
        <p:txBody>
          <a:bodyPr wrap="square">
            <a:noAutofit/>
          </a:bodyPr>
          <a:lstStyle>
            <a:lvl1pPr>
              <a:defRPr/>
            </a:lvl1pPr>
          </a:lstStyle>
          <a:p>
            <a:pPr lvl="0"/>
            <a:r>
              <a:rPr lang="en-GB" dirty="0"/>
              <a:t> </a:t>
            </a:r>
          </a:p>
        </p:txBody>
      </p:sp>
      <p:sp>
        <p:nvSpPr>
          <p:cNvPr id="121" name="Text Placeholder 120">
            <a:extLst>
              <a:ext uri="{FF2B5EF4-FFF2-40B4-BE49-F238E27FC236}">
                <a16:creationId xmlns:a16="http://schemas.microsoft.com/office/drawing/2014/main" id="{77CE9EF3-FE65-77E1-1E97-0B36CE75953B}"/>
              </a:ext>
            </a:extLst>
          </p:cNvPr>
          <p:cNvSpPr>
            <a:spLocks noGrp="1"/>
          </p:cNvSpPr>
          <p:nvPr>
            <p:ph type="body" sz="quarter" idx="25" hasCustomPrompt="1"/>
          </p:nvPr>
        </p:nvSpPr>
        <p:spPr>
          <a:xfrm flipH="1" flipV="1">
            <a:off x="11365688" y="2479047"/>
            <a:ext cx="826312" cy="826312"/>
          </a:xfrm>
          <a:custGeom>
            <a:avLst/>
            <a:gdLst>
              <a:gd name="connsiteX0" fmla="*/ 0 w 826312"/>
              <a:gd name="connsiteY0" fmla="*/ 0 h 826312"/>
              <a:gd name="connsiteX1" fmla="*/ 826312 w 826312"/>
              <a:gd name="connsiteY1" fmla="*/ 0 h 826312"/>
              <a:gd name="connsiteX2" fmla="*/ 0 w 826312"/>
              <a:gd name="connsiteY2" fmla="*/ 826312 h 826312"/>
            </a:gdLst>
            <a:ahLst/>
            <a:cxnLst>
              <a:cxn ang="0">
                <a:pos x="connsiteX0" y="connsiteY0"/>
              </a:cxn>
              <a:cxn ang="0">
                <a:pos x="connsiteX1" y="connsiteY1"/>
              </a:cxn>
              <a:cxn ang="0">
                <a:pos x="connsiteX2" y="connsiteY2"/>
              </a:cxn>
            </a:cxnLst>
            <a:rect l="l" t="t" r="r" b="b"/>
            <a:pathLst>
              <a:path w="826312" h="826312">
                <a:moveTo>
                  <a:pt x="0" y="0"/>
                </a:moveTo>
                <a:lnTo>
                  <a:pt x="826312" y="0"/>
                </a:lnTo>
                <a:cubicBezTo>
                  <a:pt x="826312" y="456310"/>
                  <a:pt x="456414" y="826312"/>
                  <a:pt x="0" y="826312"/>
                </a:cubicBezTo>
                <a:close/>
              </a:path>
            </a:pathLst>
          </a:custGeom>
          <a:solidFill>
            <a:schemeClr val="accent4"/>
          </a:solidFill>
        </p:spPr>
        <p:txBody>
          <a:bodyPr wrap="square">
            <a:noAutofit/>
          </a:bodyPr>
          <a:lstStyle>
            <a:lvl1pPr>
              <a:defRPr/>
            </a:lvl1pPr>
          </a:lstStyle>
          <a:p>
            <a:pPr lvl="0"/>
            <a:r>
              <a:rPr lang="en-GB" dirty="0"/>
              <a:t> </a:t>
            </a:r>
          </a:p>
        </p:txBody>
      </p:sp>
      <p:sp>
        <p:nvSpPr>
          <p:cNvPr id="122" name="Text Placeholder 121">
            <a:extLst>
              <a:ext uri="{FF2B5EF4-FFF2-40B4-BE49-F238E27FC236}">
                <a16:creationId xmlns:a16="http://schemas.microsoft.com/office/drawing/2014/main" id="{F97635A0-5967-8E06-596B-2D9C0EC5D13A}"/>
              </a:ext>
            </a:extLst>
          </p:cNvPr>
          <p:cNvSpPr>
            <a:spLocks noGrp="1"/>
          </p:cNvSpPr>
          <p:nvPr>
            <p:ph type="body" sz="quarter" idx="26" hasCustomPrompt="1"/>
          </p:nvPr>
        </p:nvSpPr>
        <p:spPr>
          <a:xfrm flipV="1">
            <a:off x="8714423" y="5180922"/>
            <a:ext cx="1652731" cy="826312"/>
          </a:xfrm>
          <a:custGeom>
            <a:avLst/>
            <a:gdLst>
              <a:gd name="connsiteX0" fmla="*/ 0 w 1652731"/>
              <a:gd name="connsiteY0" fmla="*/ 0 h 826312"/>
              <a:gd name="connsiteX1" fmla="*/ 1652731 w 1652731"/>
              <a:gd name="connsiteY1" fmla="*/ 0 h 826312"/>
              <a:gd name="connsiteX2" fmla="*/ 826313 w 1652731"/>
              <a:gd name="connsiteY2" fmla="*/ 826312 h 826312"/>
              <a:gd name="connsiteX3" fmla="*/ 0 w 1652731"/>
              <a:gd name="connsiteY3" fmla="*/ 0 h 826312"/>
            </a:gdLst>
            <a:ahLst/>
            <a:cxnLst>
              <a:cxn ang="0">
                <a:pos x="connsiteX0" y="connsiteY0"/>
              </a:cxn>
              <a:cxn ang="0">
                <a:pos x="connsiteX1" y="connsiteY1"/>
              </a:cxn>
              <a:cxn ang="0">
                <a:pos x="connsiteX2" y="connsiteY2"/>
              </a:cxn>
              <a:cxn ang="0">
                <a:pos x="connsiteX3" y="connsiteY3"/>
              </a:cxn>
            </a:cxnLst>
            <a:rect l="l" t="t" r="r" b="b"/>
            <a:pathLst>
              <a:path w="1652731" h="826312">
                <a:moveTo>
                  <a:pt x="0" y="0"/>
                </a:moveTo>
                <a:lnTo>
                  <a:pt x="1652731" y="0"/>
                </a:lnTo>
                <a:cubicBezTo>
                  <a:pt x="1652731" y="456414"/>
                  <a:pt x="1282728" y="826312"/>
                  <a:pt x="826313" y="826312"/>
                </a:cubicBezTo>
                <a:cubicBezTo>
                  <a:pt x="370003" y="826312"/>
                  <a:pt x="0" y="456414"/>
                  <a:pt x="0" y="0"/>
                </a:cubicBezTo>
                <a:close/>
              </a:path>
            </a:pathLst>
          </a:custGeom>
          <a:solidFill>
            <a:schemeClr val="accent1"/>
          </a:solidFill>
        </p:spPr>
        <p:txBody>
          <a:bodyPr wrap="square">
            <a:noAutofit/>
          </a:bodyPr>
          <a:lstStyle>
            <a:lvl1pPr>
              <a:defRPr/>
            </a:lvl1pPr>
          </a:lstStyle>
          <a:p>
            <a:pPr lvl="0"/>
            <a:r>
              <a:rPr lang="en-GB" dirty="0"/>
              <a:t> </a:t>
            </a:r>
          </a:p>
        </p:txBody>
      </p:sp>
    </p:spTree>
    <p:extLst>
      <p:ext uri="{BB962C8B-B14F-4D97-AF65-F5344CB8AC3E}">
        <p14:creationId xmlns:p14="http://schemas.microsoft.com/office/powerpoint/2010/main" val="194361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only 1">
    <p:bg>
      <p:bgPr>
        <a:solidFill>
          <a:schemeClr val="accent5"/>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C80A0183-5D55-39B0-B2A2-9ECFCCA97331}"/>
              </a:ext>
            </a:extLst>
          </p:cNvPr>
          <p:cNvSpPr>
            <a:spLocks noGrp="1"/>
          </p:cNvSpPr>
          <p:nvPr>
            <p:ph type="pic" sz="quarter" idx="20"/>
          </p:nvPr>
        </p:nvSpPr>
        <p:spPr>
          <a:xfrm>
            <a:off x="407988" y="368300"/>
            <a:ext cx="11376025" cy="5619600"/>
          </a:xfrm>
          <a:prstGeom prst="roundRect">
            <a:avLst>
              <a:gd name="adj" fmla="val 3984"/>
            </a:avLst>
          </a:prstGeom>
          <a:solidFill>
            <a:schemeClr val="accent5">
              <a:lumMod val="40000"/>
              <a:lumOff val="60000"/>
            </a:schemeClr>
          </a:solidFill>
        </p:spPr>
        <p:txBody>
          <a:bodyPr tIns="720000" anchor="ctr">
            <a:norm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195226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only 2">
    <p:bg>
      <p:bgPr>
        <a:solidFill>
          <a:schemeClr val="accent5"/>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4A84CBA7-D729-52DA-9659-740E8E08B59D}"/>
              </a:ext>
            </a:extLst>
          </p:cNvPr>
          <p:cNvSpPr>
            <a:spLocks noGrp="1"/>
          </p:cNvSpPr>
          <p:nvPr>
            <p:ph type="pic" sz="quarter" idx="21"/>
          </p:nvPr>
        </p:nvSpPr>
        <p:spPr>
          <a:xfrm>
            <a:off x="407988" y="368299"/>
            <a:ext cx="11376025" cy="5617633"/>
          </a:xfrm>
          <a:prstGeom prst="round2SameRect">
            <a:avLst>
              <a:gd name="adj1" fmla="val 4531"/>
              <a:gd name="adj2" fmla="val 0"/>
            </a:avLst>
          </a:prstGeom>
          <a:solidFill>
            <a:schemeClr val="accent5">
              <a:lumMod val="40000"/>
              <a:lumOff val="60000"/>
            </a:schemeClr>
          </a:solidFill>
        </p:spPr>
        <p:txBody>
          <a:bodyPr tIns="720000" anchor="ctr">
            <a:norm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350591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only 3">
    <p:bg>
      <p:bgPr>
        <a:solidFill>
          <a:schemeClr val="accent5"/>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736C2FBA-22C3-577D-24C6-A7E13E361C90}"/>
              </a:ext>
            </a:extLst>
          </p:cNvPr>
          <p:cNvSpPr>
            <a:spLocks noGrp="1"/>
          </p:cNvSpPr>
          <p:nvPr>
            <p:ph type="pic" sz="quarter" idx="20"/>
          </p:nvPr>
        </p:nvSpPr>
        <p:spPr>
          <a:xfrm>
            <a:off x="-1" y="0"/>
            <a:ext cx="12192000" cy="5985932"/>
          </a:xfrm>
          <a:custGeom>
            <a:avLst/>
            <a:gdLst>
              <a:gd name="connsiteX0" fmla="*/ 0 w 12192000"/>
              <a:gd name="connsiteY0" fmla="*/ 0 h 5740400"/>
              <a:gd name="connsiteX1" fmla="*/ 12192000 w 12192000"/>
              <a:gd name="connsiteY1" fmla="*/ 0 h 5740400"/>
              <a:gd name="connsiteX2" fmla="*/ 12192000 w 12192000"/>
              <a:gd name="connsiteY2" fmla="*/ 5740400 h 5740400"/>
              <a:gd name="connsiteX3" fmla="*/ 0 w 12192000"/>
              <a:gd name="connsiteY3" fmla="*/ 5740400 h 5740400"/>
            </a:gdLst>
            <a:ahLst/>
            <a:cxnLst>
              <a:cxn ang="0">
                <a:pos x="connsiteX0" y="connsiteY0"/>
              </a:cxn>
              <a:cxn ang="0">
                <a:pos x="connsiteX1" y="connsiteY1"/>
              </a:cxn>
              <a:cxn ang="0">
                <a:pos x="connsiteX2" y="connsiteY2"/>
              </a:cxn>
              <a:cxn ang="0">
                <a:pos x="connsiteX3" y="connsiteY3"/>
              </a:cxn>
            </a:cxnLst>
            <a:rect l="l" t="t" r="r" b="b"/>
            <a:pathLst>
              <a:path w="12192000" h="5740400">
                <a:moveTo>
                  <a:pt x="0" y="0"/>
                </a:moveTo>
                <a:lnTo>
                  <a:pt x="12192000" y="0"/>
                </a:lnTo>
                <a:lnTo>
                  <a:pt x="12192000" y="5740400"/>
                </a:lnTo>
                <a:lnTo>
                  <a:pt x="0" y="5740400"/>
                </a:lnTo>
                <a:close/>
              </a:path>
            </a:pathLst>
          </a:custGeom>
          <a:solidFill>
            <a:schemeClr val="accent5">
              <a:lumMod val="40000"/>
              <a:lumOff val="60000"/>
            </a:schemeClr>
          </a:solidFill>
        </p:spPr>
        <p:txBody>
          <a:bodyPr wrap="square" tIns="720000" anchor="ctr">
            <a:no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47591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only 4">
    <p:bg>
      <p:bgPr>
        <a:solidFill>
          <a:schemeClr val="accent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9178B5B6-75F1-1E53-33BB-437AA329D1CB}"/>
              </a:ext>
            </a:extLst>
          </p:cNvPr>
          <p:cNvSpPr>
            <a:spLocks noGrp="1"/>
          </p:cNvSpPr>
          <p:nvPr>
            <p:ph type="pic" sz="quarter" idx="20"/>
          </p:nvPr>
        </p:nvSpPr>
        <p:spPr>
          <a:xfrm>
            <a:off x="-1" y="0"/>
            <a:ext cx="12192000" cy="6858000"/>
          </a:xfrm>
          <a:custGeom>
            <a:avLst/>
            <a:gdLst>
              <a:gd name="connsiteX0" fmla="*/ 11690500 w 12192000"/>
              <a:gd name="connsiteY0" fmla="*/ 6449718 h 6858000"/>
              <a:gd name="connsiteX1" fmla="*/ 11690500 w 12192000"/>
              <a:gd name="connsiteY1" fmla="*/ 6661564 h 6858000"/>
              <a:gd name="connsiteX2" fmla="*/ 11739549 w 12192000"/>
              <a:gd name="connsiteY2" fmla="*/ 6661564 h 6858000"/>
              <a:gd name="connsiteX3" fmla="*/ 11739549 w 12192000"/>
              <a:gd name="connsiteY3" fmla="*/ 6449718 h 6858000"/>
              <a:gd name="connsiteX4" fmla="*/ 11487323 w 12192000"/>
              <a:gd name="connsiteY4" fmla="*/ 6449718 h 6858000"/>
              <a:gd name="connsiteX5" fmla="*/ 11487323 w 12192000"/>
              <a:gd name="connsiteY5" fmla="*/ 6661564 h 6858000"/>
              <a:gd name="connsiteX6" fmla="*/ 11651435 w 12192000"/>
              <a:gd name="connsiteY6" fmla="*/ 6661564 h 6858000"/>
              <a:gd name="connsiteX7" fmla="*/ 11651435 w 12192000"/>
              <a:gd name="connsiteY7" fmla="*/ 6622223 h 6858000"/>
              <a:gd name="connsiteX8" fmla="*/ 11536075 w 12192000"/>
              <a:gd name="connsiteY8" fmla="*/ 6622223 h 6858000"/>
              <a:gd name="connsiteX9" fmla="*/ 11536075 w 12192000"/>
              <a:gd name="connsiteY9" fmla="*/ 6573191 h 6858000"/>
              <a:gd name="connsiteX10" fmla="*/ 11634479 w 12192000"/>
              <a:gd name="connsiteY10" fmla="*/ 6573191 h 6858000"/>
              <a:gd name="connsiteX11" fmla="*/ 11634479 w 12192000"/>
              <a:gd name="connsiteY11" fmla="*/ 6535064 h 6858000"/>
              <a:gd name="connsiteX12" fmla="*/ 11536075 w 12192000"/>
              <a:gd name="connsiteY12" fmla="*/ 6535064 h 6858000"/>
              <a:gd name="connsiteX13" fmla="*/ 11536075 w 12192000"/>
              <a:gd name="connsiteY13" fmla="*/ 6489059 h 6858000"/>
              <a:gd name="connsiteX14" fmla="*/ 11647506 w 12192000"/>
              <a:gd name="connsiteY14" fmla="*/ 6489059 h 6858000"/>
              <a:gd name="connsiteX15" fmla="*/ 11647506 w 12192000"/>
              <a:gd name="connsiteY15" fmla="*/ 6449718 h 6858000"/>
              <a:gd name="connsiteX16" fmla="*/ 11209351 w 12192000"/>
              <a:gd name="connsiteY16" fmla="*/ 6449718 h 6858000"/>
              <a:gd name="connsiteX17" fmla="*/ 11209351 w 12192000"/>
              <a:gd name="connsiteY17" fmla="*/ 6661564 h 6858000"/>
              <a:gd name="connsiteX18" fmla="*/ 11255362 w 12192000"/>
              <a:gd name="connsiteY18" fmla="*/ 6661564 h 6858000"/>
              <a:gd name="connsiteX19" fmla="*/ 11255362 w 12192000"/>
              <a:gd name="connsiteY19" fmla="*/ 6537148 h 6858000"/>
              <a:gd name="connsiteX20" fmla="*/ 11317448 w 12192000"/>
              <a:gd name="connsiteY20" fmla="*/ 6639174 h 6858000"/>
              <a:gd name="connsiteX21" fmla="*/ 11339552 w 12192000"/>
              <a:gd name="connsiteY21" fmla="*/ 6639174 h 6858000"/>
              <a:gd name="connsiteX22" fmla="*/ 11401961 w 12192000"/>
              <a:gd name="connsiteY22" fmla="*/ 6534407 h 6858000"/>
              <a:gd name="connsiteX23" fmla="*/ 11402232 w 12192000"/>
              <a:gd name="connsiteY23" fmla="*/ 6661564 h 6858000"/>
              <a:gd name="connsiteX24" fmla="*/ 11448258 w 12192000"/>
              <a:gd name="connsiteY24" fmla="*/ 6661564 h 6858000"/>
              <a:gd name="connsiteX25" fmla="*/ 11447643 w 12192000"/>
              <a:gd name="connsiteY25" fmla="*/ 6449718 h 6858000"/>
              <a:gd name="connsiteX26" fmla="*/ 11407380 w 12192000"/>
              <a:gd name="connsiteY26" fmla="*/ 6449718 h 6858000"/>
              <a:gd name="connsiteX27" fmla="*/ 11329308 w 12192000"/>
              <a:gd name="connsiteY27" fmla="*/ 6581260 h 6858000"/>
              <a:gd name="connsiteX28" fmla="*/ 11249916 w 12192000"/>
              <a:gd name="connsiteY28" fmla="*/ 6449718 h 6858000"/>
              <a:gd name="connsiteX29" fmla="*/ 11562621 w 12192000"/>
              <a:gd name="connsiteY29" fmla="*/ 6233165 h 6858000"/>
              <a:gd name="connsiteX30" fmla="*/ 11474306 w 12192000"/>
              <a:gd name="connsiteY30" fmla="*/ 6256844 h 6858000"/>
              <a:gd name="connsiteX31" fmla="*/ 11562621 w 12192000"/>
              <a:gd name="connsiteY31" fmla="*/ 6409705 h 6858000"/>
              <a:gd name="connsiteX32" fmla="*/ 11739257 w 12192000"/>
              <a:gd name="connsiteY32" fmla="*/ 6409705 h 6858000"/>
              <a:gd name="connsiteX33" fmla="*/ 11562621 w 12192000"/>
              <a:gd name="connsiteY33" fmla="*/ 6233165 h 6858000"/>
              <a:gd name="connsiteX34" fmla="*/ 11385986 w 12192000"/>
              <a:gd name="connsiteY34" fmla="*/ 6233165 h 6858000"/>
              <a:gd name="connsiteX35" fmla="*/ 11209351 w 12192000"/>
              <a:gd name="connsiteY35" fmla="*/ 6409700 h 6858000"/>
              <a:gd name="connsiteX36" fmla="*/ 11385986 w 12192000"/>
              <a:gd name="connsiteY36" fmla="*/ 6409700 h 6858000"/>
              <a:gd name="connsiteX37" fmla="*/ 11438238 w 12192000"/>
              <a:gd name="connsiteY37" fmla="*/ 6284415 h 6858000"/>
              <a:gd name="connsiteX38" fmla="*/ 11474297 w 12192000"/>
              <a:gd name="connsiteY38" fmla="*/ 6256842 h 6858000"/>
              <a:gd name="connsiteX39" fmla="*/ 11474302 w 12192000"/>
              <a:gd name="connsiteY39" fmla="*/ 6256844 h 6858000"/>
              <a:gd name="connsiteX40" fmla="*/ 11474302 w 12192000"/>
              <a:gd name="connsiteY40" fmla="*/ 6256838 h 6858000"/>
              <a:gd name="connsiteX41" fmla="*/ 11474297 w 12192000"/>
              <a:gd name="connsiteY41" fmla="*/ 6256842 h 6858000"/>
              <a:gd name="connsiteX42" fmla="*/ 11432468 w 12192000"/>
              <a:gd name="connsiteY42" fmla="*/ 6239368 h 6858000"/>
              <a:gd name="connsiteX43" fmla="*/ 11385986 w 12192000"/>
              <a:gd name="connsiteY43" fmla="*/ 6233165 h 6858000"/>
              <a:gd name="connsiteX44" fmla="*/ 0 w 12192000"/>
              <a:gd name="connsiteY44" fmla="*/ 0 h 6858000"/>
              <a:gd name="connsiteX45" fmla="*/ 12192000 w 12192000"/>
              <a:gd name="connsiteY45" fmla="*/ 0 h 6858000"/>
              <a:gd name="connsiteX46" fmla="*/ 12192000 w 12192000"/>
              <a:gd name="connsiteY46" fmla="*/ 6858000 h 6858000"/>
              <a:gd name="connsiteX47" fmla="*/ 0 w 12192000"/>
              <a:gd name="connsiteY4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2000" h="6858000">
                <a:moveTo>
                  <a:pt x="11690500" y="6449718"/>
                </a:moveTo>
                <a:lnTo>
                  <a:pt x="11690500" y="6661564"/>
                </a:lnTo>
                <a:lnTo>
                  <a:pt x="11739549" y="6661564"/>
                </a:lnTo>
                <a:lnTo>
                  <a:pt x="11739549" y="6449718"/>
                </a:lnTo>
                <a:close/>
                <a:moveTo>
                  <a:pt x="11487323" y="6449718"/>
                </a:moveTo>
                <a:lnTo>
                  <a:pt x="11487323" y="6661564"/>
                </a:lnTo>
                <a:lnTo>
                  <a:pt x="11651435" y="6661564"/>
                </a:lnTo>
                <a:lnTo>
                  <a:pt x="11651435" y="6622223"/>
                </a:lnTo>
                <a:lnTo>
                  <a:pt x="11536075" y="6622223"/>
                </a:lnTo>
                <a:lnTo>
                  <a:pt x="11536075" y="6573191"/>
                </a:lnTo>
                <a:lnTo>
                  <a:pt x="11634479" y="6573191"/>
                </a:lnTo>
                <a:lnTo>
                  <a:pt x="11634479" y="6535064"/>
                </a:lnTo>
                <a:lnTo>
                  <a:pt x="11536075" y="6535064"/>
                </a:lnTo>
                <a:lnTo>
                  <a:pt x="11536075" y="6489059"/>
                </a:lnTo>
                <a:lnTo>
                  <a:pt x="11647506" y="6489059"/>
                </a:lnTo>
                <a:lnTo>
                  <a:pt x="11647506" y="6449718"/>
                </a:lnTo>
                <a:close/>
                <a:moveTo>
                  <a:pt x="11209351" y="6449718"/>
                </a:moveTo>
                <a:lnTo>
                  <a:pt x="11209351" y="6661564"/>
                </a:lnTo>
                <a:lnTo>
                  <a:pt x="11255362" y="6661564"/>
                </a:lnTo>
                <a:lnTo>
                  <a:pt x="11255362" y="6537148"/>
                </a:lnTo>
                <a:lnTo>
                  <a:pt x="11317448" y="6639174"/>
                </a:lnTo>
                <a:lnTo>
                  <a:pt x="11339552" y="6639174"/>
                </a:lnTo>
                <a:lnTo>
                  <a:pt x="11401961" y="6534407"/>
                </a:lnTo>
                <a:lnTo>
                  <a:pt x="11402232" y="6661564"/>
                </a:lnTo>
                <a:lnTo>
                  <a:pt x="11448258" y="6661564"/>
                </a:lnTo>
                <a:lnTo>
                  <a:pt x="11447643" y="6449718"/>
                </a:lnTo>
                <a:lnTo>
                  <a:pt x="11407380" y="6449718"/>
                </a:lnTo>
                <a:lnTo>
                  <a:pt x="11329308" y="6581260"/>
                </a:lnTo>
                <a:lnTo>
                  <a:pt x="11249916" y="6449718"/>
                </a:lnTo>
                <a:close/>
                <a:moveTo>
                  <a:pt x="11562621" y="6233165"/>
                </a:moveTo>
                <a:cubicBezTo>
                  <a:pt x="11530438" y="6233165"/>
                  <a:pt x="11500291" y="6241813"/>
                  <a:pt x="11474306" y="6256844"/>
                </a:cubicBezTo>
                <a:cubicBezTo>
                  <a:pt x="11527087" y="6287372"/>
                  <a:pt x="11562621" y="6344374"/>
                  <a:pt x="11562621" y="6409705"/>
                </a:cubicBezTo>
                <a:lnTo>
                  <a:pt x="11739257" y="6409705"/>
                </a:lnTo>
                <a:cubicBezTo>
                  <a:pt x="11739257" y="6312202"/>
                  <a:pt x="11660172" y="6233165"/>
                  <a:pt x="11562621" y="6233165"/>
                </a:cubicBezTo>
                <a:close/>
                <a:moveTo>
                  <a:pt x="11385986" y="6233165"/>
                </a:moveTo>
                <a:cubicBezTo>
                  <a:pt x="11288435" y="6233165"/>
                  <a:pt x="11209351" y="6312202"/>
                  <a:pt x="11209351" y="6409700"/>
                </a:cubicBezTo>
                <a:lnTo>
                  <a:pt x="11385986" y="6409700"/>
                </a:lnTo>
                <a:cubicBezTo>
                  <a:pt x="11385986" y="6360702"/>
                  <a:pt x="11405977" y="6316389"/>
                  <a:pt x="11438238" y="6284415"/>
                </a:cubicBezTo>
                <a:lnTo>
                  <a:pt x="11474297" y="6256842"/>
                </a:lnTo>
                <a:lnTo>
                  <a:pt x="11474302" y="6256844"/>
                </a:lnTo>
                <a:lnTo>
                  <a:pt x="11474302" y="6256838"/>
                </a:lnTo>
                <a:lnTo>
                  <a:pt x="11474297" y="6256842"/>
                </a:lnTo>
                <a:lnTo>
                  <a:pt x="11432468" y="6239368"/>
                </a:lnTo>
                <a:cubicBezTo>
                  <a:pt x="11417660" y="6235327"/>
                  <a:pt x="11402078" y="6233165"/>
                  <a:pt x="11385986" y="6233165"/>
                </a:cubicBezTo>
                <a:close/>
                <a:moveTo>
                  <a:pt x="0" y="0"/>
                </a:moveTo>
                <a:lnTo>
                  <a:pt x="12192000" y="0"/>
                </a:lnTo>
                <a:lnTo>
                  <a:pt x="12192000" y="6858000"/>
                </a:lnTo>
                <a:lnTo>
                  <a:pt x="0" y="6858000"/>
                </a:lnTo>
                <a:close/>
              </a:path>
            </a:pathLst>
          </a:custGeom>
          <a:solidFill>
            <a:schemeClr val="accent5">
              <a:lumMod val="40000"/>
              <a:lumOff val="60000"/>
            </a:schemeClr>
          </a:solidFill>
        </p:spPr>
        <p:txBody>
          <a:bodyPr wrap="square" tIns="720000" anchor="ctr">
            <a:no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166258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FC31F3A-5FF9-9FF9-C692-9CD9EEE6BB71}"/>
              </a:ext>
            </a:extLst>
          </p:cNvPr>
          <p:cNvSpPr>
            <a:spLocks noGrp="1"/>
          </p:cNvSpPr>
          <p:nvPr>
            <p:ph type="title"/>
          </p:nvPr>
        </p:nvSpPr>
        <p:spPr>
          <a:xfrm>
            <a:off x="844557" y="136134"/>
            <a:ext cx="10508905" cy="551541"/>
          </a:xfrm>
          <a:prstGeom prst="rect">
            <a:avLst/>
          </a:prstGeom>
        </p:spPr>
        <p:txBody>
          <a:bodyPr anchor="ctr"/>
          <a:lstStyle>
            <a:lvl1pPr algn="ctr">
              <a:defRPr sz="4000">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838200" y="1144493"/>
            <a:ext cx="10515600" cy="4569014"/>
          </a:xfrm>
          <a:prstGeom prst="rect">
            <a:avLst/>
          </a:prstGeom>
        </p:spPr>
        <p:txBody>
          <a:bodyPr/>
          <a:lstStyle>
            <a:lvl1pPr marL="457200" indent="-457200">
              <a:lnSpc>
                <a:spcPct val="100000"/>
              </a:lnSpc>
              <a:buClr>
                <a:srgbClr val="E00034"/>
              </a:buClr>
              <a:buFont typeface="Wingdings" panose="05000000000000000000" pitchFamily="2" charset="2"/>
              <a:buChar char="§"/>
              <a:defRPr>
                <a:solidFill>
                  <a:srgbClr val="002147"/>
                </a:solidFill>
                <a:latin typeface="Arial" panose="020B0604020202020204" pitchFamily="34" charset="0"/>
                <a:cs typeface="Arial" panose="020B0604020202020204" pitchFamily="34" charset="0"/>
              </a:defRPr>
            </a:lvl1pPr>
            <a:lvl2pPr marL="715963" indent="-258763">
              <a:lnSpc>
                <a:spcPct val="100000"/>
              </a:lnSpc>
              <a:buClr>
                <a:srgbClr val="E00034"/>
              </a:buClr>
              <a:buFont typeface="Wingdings" panose="05000000000000000000" pitchFamily="2" charset="2"/>
              <a:buChar char="§"/>
              <a:defRPr sz="2100">
                <a:solidFill>
                  <a:srgbClr val="002147"/>
                </a:solidFill>
                <a:latin typeface="Arial" panose="020B0604020202020204" pitchFamily="34" charset="0"/>
                <a:cs typeface="Arial" panose="020B0604020202020204" pitchFamily="34" charset="0"/>
              </a:defRPr>
            </a:lvl2pPr>
            <a:lvl3pPr marL="898525" indent="-212725">
              <a:lnSpc>
                <a:spcPct val="100000"/>
              </a:lnSpc>
              <a:buClr>
                <a:srgbClr val="E00034"/>
              </a:buClr>
              <a:buFont typeface="Wingdings" panose="05000000000000000000" pitchFamily="2" charset="2"/>
              <a:buChar char="§"/>
              <a:defRPr sz="1800">
                <a:solidFill>
                  <a:srgbClr val="002147"/>
                </a:solidFill>
                <a:latin typeface="Arial" panose="020B0604020202020204" pitchFamily="34" charset="0"/>
                <a:cs typeface="Arial" panose="020B0604020202020204" pitchFamily="34" charset="0"/>
              </a:defRPr>
            </a:lvl3pPr>
            <a:lvl4pPr marL="1255713" indent="-227013">
              <a:lnSpc>
                <a:spcPct val="100000"/>
              </a:lnSpc>
              <a:buClr>
                <a:srgbClr val="E00034"/>
              </a:buClr>
              <a:buFont typeface="Wingdings" panose="05000000000000000000" pitchFamily="2" charset="2"/>
              <a:buChar char="§"/>
              <a:tabLst>
                <a:tab pos="1255713" algn="l"/>
              </a:tabLst>
              <a:defRPr sz="1500">
                <a:solidFill>
                  <a:srgbClr val="002147"/>
                </a:solidFill>
                <a:latin typeface="Arial" panose="020B0604020202020204" pitchFamily="34" charset="0"/>
                <a:cs typeface="Arial" panose="020B0604020202020204" pitchFamily="34" charset="0"/>
              </a:defRPr>
            </a:lvl4pPr>
            <a:lvl5pPr marL="1614488" indent="-242888">
              <a:lnSpc>
                <a:spcPct val="100000"/>
              </a:lnSpc>
              <a:buClr>
                <a:srgbClr val="E00034"/>
              </a:buClr>
              <a:buFont typeface="Wingdings" panose="05000000000000000000" pitchFamily="2" charset="2"/>
              <a:buChar char="§"/>
              <a:tabLst>
                <a:tab pos="1614488" algn="l"/>
              </a:tabLst>
              <a:defRPr sz="1500">
                <a:solidFill>
                  <a:srgbClr val="00214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martArt Placeholder 5">
            <a:extLst>
              <a:ext uri="{FF2B5EF4-FFF2-40B4-BE49-F238E27FC236}">
                <a16:creationId xmlns:a16="http://schemas.microsoft.com/office/drawing/2014/main" id="{A1C14664-7B5B-7C97-00D1-6E74A62E35FF}"/>
              </a:ext>
            </a:extLst>
          </p:cNvPr>
          <p:cNvSpPr>
            <a:spLocks noGrp="1"/>
          </p:cNvSpPr>
          <p:nvPr>
            <p:ph type="dgm" sz="quarter" idx="26" hasCustomPrompt="1"/>
          </p:nvPr>
        </p:nvSpPr>
        <p:spPr>
          <a:xfrm>
            <a:off x="8181975" y="6483214"/>
            <a:ext cx="3062288" cy="338274"/>
          </a:xfrm>
          <a:prstGeom prst="rect">
            <a:avLst/>
          </a:prstGeom>
        </p:spPr>
        <p:txBody>
          <a:bodyPr/>
          <a:lstStyle>
            <a:lvl1pPr>
              <a:defRPr sz="1800">
                <a:latin typeface="Arial" panose="020B0604020202020204" pitchFamily="34" charset="0"/>
                <a:cs typeface="Arial" panose="020B0604020202020204" pitchFamily="34" charset="0"/>
              </a:defRPr>
            </a:lvl1pPr>
          </a:lstStyle>
          <a:p>
            <a:r>
              <a:rPr lang="en-GB" dirty="0"/>
              <a:t>Insert schedule</a:t>
            </a:r>
          </a:p>
        </p:txBody>
      </p:sp>
    </p:spTree>
    <p:extLst>
      <p:ext uri="{BB962C8B-B14F-4D97-AF65-F5344CB8AC3E}">
        <p14:creationId xmlns:p14="http://schemas.microsoft.com/office/powerpoint/2010/main" val="26104126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35448F-6FCB-B6B4-0D59-0C8160A817F9}"/>
              </a:ext>
            </a:extLst>
          </p:cNvPr>
          <p:cNvSpPr/>
          <p:nvPr userDrawn="1"/>
        </p:nvSpPr>
        <p:spPr>
          <a:xfrm>
            <a:off x="0" y="521954"/>
            <a:ext cx="12192000" cy="533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9312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A3C05-5984-90D1-559F-B334DEDB09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5FCE697-B736-B471-E9AA-D02697CFB3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D5721A9-4B70-0270-43FB-7B33EC754436}"/>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5" name="Footer Placeholder 4">
            <a:extLst>
              <a:ext uri="{FF2B5EF4-FFF2-40B4-BE49-F238E27FC236}">
                <a16:creationId xmlns:a16="http://schemas.microsoft.com/office/drawing/2014/main" id="{80F41D9C-0849-2375-B8D3-C7C6A738F9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CD99FB-43A0-6224-7B9A-B026943376EF}"/>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33615476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75CD-B9A0-4EAF-C014-39BF89D875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21AF8F-DA7E-16EE-DB35-DDE3685F8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425CD0-67CF-A9E3-3D2E-93153CC89F70}"/>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5" name="Footer Placeholder 4">
            <a:extLst>
              <a:ext uri="{FF2B5EF4-FFF2-40B4-BE49-F238E27FC236}">
                <a16:creationId xmlns:a16="http://schemas.microsoft.com/office/drawing/2014/main" id="{FE794F1F-9DE7-B8E2-A450-899435FF6E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A4BC7A-FB14-0533-A4BA-605C57F71E7C}"/>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19583108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3B1B-7733-45BC-C6AC-98BD3AFD3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A3ACDF-C7DF-C85C-0E41-0E26394941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82E7B9-7A67-2BA9-89D8-542475B70BC3}"/>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5" name="Footer Placeholder 4">
            <a:extLst>
              <a:ext uri="{FF2B5EF4-FFF2-40B4-BE49-F238E27FC236}">
                <a16:creationId xmlns:a16="http://schemas.microsoft.com/office/drawing/2014/main" id="{3E5D6446-1E89-0109-DDA7-1E6352746D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B22586-0BF7-D82D-C619-6947F88FE8CA}"/>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34022909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68252-AF20-176B-2A1C-BF54E7015F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547207-6B62-DE44-C779-F26B17BDC1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60EC16-D675-D807-F30E-DCD7342C2B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F244E07-AF84-ED10-0078-8554BBEADADE}"/>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6" name="Footer Placeholder 5">
            <a:extLst>
              <a:ext uri="{FF2B5EF4-FFF2-40B4-BE49-F238E27FC236}">
                <a16:creationId xmlns:a16="http://schemas.microsoft.com/office/drawing/2014/main" id="{3D2AE513-B52C-6C8B-E620-1C29D5C7EB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1DDC76-AEBE-7C6A-23F2-064504494098}"/>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18720941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7B12A-7683-05F8-E1DB-A810DDB5C3E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10BC7D-B03F-D500-BC0E-E4092FF96F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3BC131-E511-E81F-B609-619B121E97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1EAA02-8FFB-20FA-FF25-9CCD49877B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82695F-29E1-7DBF-0D01-97B0E1AB70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7F4B46-FF89-9BC7-1278-DF3A427EBCD5}"/>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8" name="Footer Placeholder 7">
            <a:extLst>
              <a:ext uri="{FF2B5EF4-FFF2-40B4-BE49-F238E27FC236}">
                <a16:creationId xmlns:a16="http://schemas.microsoft.com/office/drawing/2014/main" id="{0562AF95-F41F-1550-B853-54841BE27E5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ED0491-A36E-E5DE-74B0-7E61BBC09EDA}"/>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9902903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D3C40-91FB-19B4-B14C-C6F5CD48F9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A404DBE-60D2-2171-A767-B1B8156C9C02}"/>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4" name="Footer Placeholder 3">
            <a:extLst>
              <a:ext uri="{FF2B5EF4-FFF2-40B4-BE49-F238E27FC236}">
                <a16:creationId xmlns:a16="http://schemas.microsoft.com/office/drawing/2014/main" id="{1A916F33-59E8-AFCB-E98C-04D761883F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C31D40-F663-08A8-792C-087807BCEC8A}"/>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1073327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E10AFF-D981-21C8-4039-AB5071CE0F44}"/>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3" name="Footer Placeholder 2">
            <a:extLst>
              <a:ext uri="{FF2B5EF4-FFF2-40B4-BE49-F238E27FC236}">
                <a16:creationId xmlns:a16="http://schemas.microsoft.com/office/drawing/2014/main" id="{43CD500B-E075-FA96-31D0-AEF5F96FAE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7E20EDE-193B-386F-1F00-CBE0A30DD3BB}"/>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38864089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5AB84-80AE-C570-55D7-67AED7D50F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068A65-7D9C-4C84-D9D0-98BBFDA21B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161E2B-DD6B-B09D-1912-F33BA7EEB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BC5905-B9F1-D07F-20AA-F19675DA88A1}"/>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6" name="Footer Placeholder 5">
            <a:extLst>
              <a:ext uri="{FF2B5EF4-FFF2-40B4-BE49-F238E27FC236}">
                <a16:creationId xmlns:a16="http://schemas.microsoft.com/office/drawing/2014/main" id="{CBC71C94-C76F-16EF-D4D2-BFE01CFC3A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C3D427-8891-CB2A-573B-2654864EACBF}"/>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25534647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547A4-5944-328D-16D6-D3644C6175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1A4270-5950-834B-EA46-02F423BBFD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C1B27E4-91F2-5159-EE08-499D4161C3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E2510C-55EF-F188-2801-8D599AD616BE}"/>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6" name="Footer Placeholder 5">
            <a:extLst>
              <a:ext uri="{FF2B5EF4-FFF2-40B4-BE49-F238E27FC236}">
                <a16:creationId xmlns:a16="http://schemas.microsoft.com/office/drawing/2014/main" id="{861375C8-0E97-893C-D628-A6A0388215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A49E96-56CC-C606-C5E6-26305DA91FB4}"/>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29476031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94E2-1E6D-14B1-3EA3-8108EE1010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D9A0E8-0CB3-20E8-2AD8-A143A7D2D6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A65C5F-B716-5B1D-7186-3851256BAAE0}"/>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5" name="Footer Placeholder 4">
            <a:extLst>
              <a:ext uri="{FF2B5EF4-FFF2-40B4-BE49-F238E27FC236}">
                <a16:creationId xmlns:a16="http://schemas.microsoft.com/office/drawing/2014/main" id="{5175BBB0-583B-6088-879C-47C4D1E5CB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4FA269-A23C-5DE1-0B2D-4368B3204F66}"/>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30756165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C6FD43-FD75-993F-5824-67AECEC7C8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54DB8E-592C-4956-E061-F61D2944D2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02D37D-2851-3CEC-8499-061BA0701060}"/>
              </a:ext>
            </a:extLst>
          </p:cNvPr>
          <p:cNvSpPr>
            <a:spLocks noGrp="1"/>
          </p:cNvSpPr>
          <p:nvPr>
            <p:ph type="dt" sz="half" idx="10"/>
          </p:nvPr>
        </p:nvSpPr>
        <p:spPr/>
        <p:txBody>
          <a:bodyPr/>
          <a:lstStyle/>
          <a:p>
            <a:fld id="{24440407-7027-42BB-8538-B9187325E0A4}" type="datetimeFigureOut">
              <a:rPr lang="en-GB" smtClean="0"/>
              <a:t>01/06/2025</a:t>
            </a:fld>
            <a:endParaRPr lang="en-GB"/>
          </a:p>
        </p:txBody>
      </p:sp>
      <p:sp>
        <p:nvSpPr>
          <p:cNvPr id="5" name="Footer Placeholder 4">
            <a:extLst>
              <a:ext uri="{FF2B5EF4-FFF2-40B4-BE49-F238E27FC236}">
                <a16:creationId xmlns:a16="http://schemas.microsoft.com/office/drawing/2014/main" id="{4533C4F4-8C93-810F-63F0-97D077D934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876D8C-D0CE-7826-4405-4DE1AC7C3910}"/>
              </a:ext>
            </a:extLst>
          </p:cNvPr>
          <p:cNvSpPr>
            <a:spLocks noGrp="1"/>
          </p:cNvSpPr>
          <p:nvPr>
            <p:ph type="sldNum" sz="quarter" idx="12"/>
          </p:nvPr>
        </p:nvSpPr>
        <p:spPr/>
        <p:txBody>
          <a:bodyPr/>
          <a:lstStyle/>
          <a:p>
            <a:fld id="{170BADA9-41C0-4EEB-A4B4-C1E882CFE208}" type="slidenum">
              <a:rPr lang="en-GB" smtClean="0"/>
              <a:t>‹#›</a:t>
            </a:fld>
            <a:endParaRPr lang="en-GB"/>
          </a:p>
        </p:txBody>
      </p:sp>
    </p:spTree>
    <p:extLst>
      <p:ext uri="{BB962C8B-B14F-4D97-AF65-F5344CB8AC3E}">
        <p14:creationId xmlns:p14="http://schemas.microsoft.com/office/powerpoint/2010/main" val="79378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1E51BD-19BF-BD68-4D05-54F7D633D721}"/>
              </a:ext>
            </a:extLst>
          </p:cNvPr>
          <p:cNvSpPr>
            <a:spLocks noGrp="1"/>
          </p:cNvSpPr>
          <p:nvPr>
            <p:ph type="title"/>
          </p:nvPr>
        </p:nvSpPr>
        <p:spPr>
          <a:xfrm>
            <a:off x="407987" y="365125"/>
            <a:ext cx="11376025" cy="553998"/>
          </a:xfrm>
          <a:prstGeom prst="rect">
            <a:avLst/>
          </a:prstGeom>
        </p:spPr>
        <p:txBody>
          <a:bodyPr vert="horz"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3" name="Text Placeholder 2">
            <a:extLst>
              <a:ext uri="{FF2B5EF4-FFF2-40B4-BE49-F238E27FC236}">
                <a16:creationId xmlns:a16="http://schemas.microsoft.com/office/drawing/2014/main" id="{4E1F4872-218B-6CDF-2775-E94C1611E662}"/>
              </a:ext>
            </a:extLst>
          </p:cNvPr>
          <p:cNvSpPr>
            <a:spLocks noGrp="1"/>
          </p:cNvSpPr>
          <p:nvPr>
            <p:ph type="body" idx="1"/>
          </p:nvPr>
        </p:nvSpPr>
        <p:spPr>
          <a:xfrm>
            <a:off x="407987" y="1237136"/>
            <a:ext cx="11376026" cy="446042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94" name="Group 93">
            <a:extLst>
              <a:ext uri="{FF2B5EF4-FFF2-40B4-BE49-F238E27FC236}">
                <a16:creationId xmlns:a16="http://schemas.microsoft.com/office/drawing/2014/main" id="{CA6F54E5-41D3-0D12-5601-67A5E61E87B1}"/>
              </a:ext>
            </a:extLst>
          </p:cNvPr>
          <p:cNvGrpSpPr/>
          <p:nvPr userDrawn="1"/>
        </p:nvGrpSpPr>
        <p:grpSpPr>
          <a:xfrm>
            <a:off x="11209350" y="6233165"/>
            <a:ext cx="530198" cy="428399"/>
            <a:chOff x="11209350" y="6233165"/>
            <a:chExt cx="530198" cy="428399"/>
          </a:xfrm>
        </p:grpSpPr>
        <p:sp>
          <p:nvSpPr>
            <p:cNvPr id="95" name="Free-form: Shape 702">
              <a:extLst>
                <a:ext uri="{FF2B5EF4-FFF2-40B4-BE49-F238E27FC236}">
                  <a16:creationId xmlns:a16="http://schemas.microsoft.com/office/drawing/2014/main" id="{FCE97F46-7619-0C11-35D6-3912E5209474}"/>
                </a:ext>
              </a:extLst>
            </p:cNvPr>
            <p:cNvSpPr/>
            <p:nvPr/>
          </p:nvSpPr>
          <p:spPr>
            <a:xfrm>
              <a:off x="11209350" y="6449718"/>
              <a:ext cx="530198" cy="211846"/>
            </a:xfrm>
            <a:custGeom>
              <a:avLst/>
              <a:gdLst>
                <a:gd name="connsiteX0" fmla="*/ 481149 w 530198"/>
                <a:gd name="connsiteY0" fmla="*/ 0 h 211846"/>
                <a:gd name="connsiteX1" fmla="*/ 530198 w 530198"/>
                <a:gd name="connsiteY1" fmla="*/ 0 h 211846"/>
                <a:gd name="connsiteX2" fmla="*/ 530198 w 530198"/>
                <a:gd name="connsiteY2" fmla="*/ 211846 h 211846"/>
                <a:gd name="connsiteX3" fmla="*/ 481149 w 530198"/>
                <a:gd name="connsiteY3" fmla="*/ 211846 h 211846"/>
                <a:gd name="connsiteX4" fmla="*/ 277972 w 530198"/>
                <a:gd name="connsiteY4" fmla="*/ 0 h 211846"/>
                <a:gd name="connsiteX5" fmla="*/ 438155 w 530198"/>
                <a:gd name="connsiteY5" fmla="*/ 0 h 211846"/>
                <a:gd name="connsiteX6" fmla="*/ 438155 w 530198"/>
                <a:gd name="connsiteY6" fmla="*/ 39341 h 211846"/>
                <a:gd name="connsiteX7" fmla="*/ 326724 w 530198"/>
                <a:gd name="connsiteY7" fmla="*/ 39341 h 211846"/>
                <a:gd name="connsiteX8" fmla="*/ 326724 w 530198"/>
                <a:gd name="connsiteY8" fmla="*/ 85346 h 211846"/>
                <a:gd name="connsiteX9" fmla="*/ 425128 w 530198"/>
                <a:gd name="connsiteY9" fmla="*/ 85346 h 211846"/>
                <a:gd name="connsiteX10" fmla="*/ 425128 w 530198"/>
                <a:gd name="connsiteY10" fmla="*/ 123473 h 211846"/>
                <a:gd name="connsiteX11" fmla="*/ 326724 w 530198"/>
                <a:gd name="connsiteY11" fmla="*/ 123473 h 211846"/>
                <a:gd name="connsiteX12" fmla="*/ 326724 w 530198"/>
                <a:gd name="connsiteY12" fmla="*/ 172505 h 211846"/>
                <a:gd name="connsiteX13" fmla="*/ 442084 w 530198"/>
                <a:gd name="connsiteY13" fmla="*/ 172505 h 211846"/>
                <a:gd name="connsiteX14" fmla="*/ 442084 w 530198"/>
                <a:gd name="connsiteY14" fmla="*/ 211846 h 211846"/>
                <a:gd name="connsiteX15" fmla="*/ 277972 w 530198"/>
                <a:gd name="connsiteY15" fmla="*/ 211846 h 211846"/>
                <a:gd name="connsiteX16" fmla="*/ 0 w 530198"/>
                <a:gd name="connsiteY16" fmla="*/ 0 h 211846"/>
                <a:gd name="connsiteX17" fmla="*/ 40565 w 530198"/>
                <a:gd name="connsiteY17" fmla="*/ 0 h 211846"/>
                <a:gd name="connsiteX18" fmla="*/ 119957 w 530198"/>
                <a:gd name="connsiteY18" fmla="*/ 131542 h 211846"/>
                <a:gd name="connsiteX19" fmla="*/ 198029 w 530198"/>
                <a:gd name="connsiteY19" fmla="*/ 0 h 211846"/>
                <a:gd name="connsiteX20" fmla="*/ 238292 w 530198"/>
                <a:gd name="connsiteY20" fmla="*/ 0 h 211846"/>
                <a:gd name="connsiteX21" fmla="*/ 238907 w 530198"/>
                <a:gd name="connsiteY21" fmla="*/ 211846 h 211846"/>
                <a:gd name="connsiteX22" fmla="*/ 192881 w 530198"/>
                <a:gd name="connsiteY22" fmla="*/ 211846 h 211846"/>
                <a:gd name="connsiteX23" fmla="*/ 192610 w 530198"/>
                <a:gd name="connsiteY23" fmla="*/ 84689 h 211846"/>
                <a:gd name="connsiteX24" fmla="*/ 130201 w 530198"/>
                <a:gd name="connsiteY24" fmla="*/ 189456 h 211846"/>
                <a:gd name="connsiteX25" fmla="*/ 108097 w 530198"/>
                <a:gd name="connsiteY25" fmla="*/ 189456 h 211846"/>
                <a:gd name="connsiteX26" fmla="*/ 46011 w 530198"/>
                <a:gd name="connsiteY26" fmla="*/ 87430 h 211846"/>
                <a:gd name="connsiteX27" fmla="*/ 46011 w 530198"/>
                <a:gd name="connsiteY27" fmla="*/ 211846 h 211846"/>
                <a:gd name="connsiteX28" fmla="*/ 0 w 530198"/>
                <a:gd name="connsiteY28" fmla="*/ 211846 h 21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0198" h="211846">
                  <a:moveTo>
                    <a:pt x="481149" y="0"/>
                  </a:moveTo>
                  <a:lnTo>
                    <a:pt x="530198" y="0"/>
                  </a:lnTo>
                  <a:lnTo>
                    <a:pt x="530198" y="211846"/>
                  </a:lnTo>
                  <a:lnTo>
                    <a:pt x="481149" y="211846"/>
                  </a:lnTo>
                  <a:close/>
                  <a:moveTo>
                    <a:pt x="277972" y="0"/>
                  </a:moveTo>
                  <a:lnTo>
                    <a:pt x="438155" y="0"/>
                  </a:lnTo>
                  <a:lnTo>
                    <a:pt x="438155" y="39341"/>
                  </a:lnTo>
                  <a:lnTo>
                    <a:pt x="326724" y="39341"/>
                  </a:lnTo>
                  <a:lnTo>
                    <a:pt x="326724" y="85346"/>
                  </a:lnTo>
                  <a:lnTo>
                    <a:pt x="425128" y="85346"/>
                  </a:lnTo>
                  <a:lnTo>
                    <a:pt x="425128" y="123473"/>
                  </a:lnTo>
                  <a:lnTo>
                    <a:pt x="326724" y="123473"/>
                  </a:lnTo>
                  <a:lnTo>
                    <a:pt x="326724" y="172505"/>
                  </a:lnTo>
                  <a:lnTo>
                    <a:pt x="442084" y="172505"/>
                  </a:lnTo>
                  <a:lnTo>
                    <a:pt x="442084" y="211846"/>
                  </a:lnTo>
                  <a:lnTo>
                    <a:pt x="277972" y="211846"/>
                  </a:lnTo>
                  <a:close/>
                  <a:moveTo>
                    <a:pt x="0" y="0"/>
                  </a:moveTo>
                  <a:lnTo>
                    <a:pt x="40565" y="0"/>
                  </a:lnTo>
                  <a:lnTo>
                    <a:pt x="119957" y="131542"/>
                  </a:lnTo>
                  <a:lnTo>
                    <a:pt x="198029" y="0"/>
                  </a:lnTo>
                  <a:lnTo>
                    <a:pt x="238292" y="0"/>
                  </a:lnTo>
                  <a:lnTo>
                    <a:pt x="238907" y="211846"/>
                  </a:lnTo>
                  <a:lnTo>
                    <a:pt x="192881" y="211846"/>
                  </a:lnTo>
                  <a:lnTo>
                    <a:pt x="192610" y="84689"/>
                  </a:lnTo>
                  <a:lnTo>
                    <a:pt x="130201" y="189456"/>
                  </a:lnTo>
                  <a:lnTo>
                    <a:pt x="108097" y="189456"/>
                  </a:lnTo>
                  <a:lnTo>
                    <a:pt x="46011" y="87430"/>
                  </a:lnTo>
                  <a:lnTo>
                    <a:pt x="46011" y="211846"/>
                  </a:lnTo>
                  <a:lnTo>
                    <a:pt x="0" y="211846"/>
                  </a:lnTo>
                  <a:close/>
                </a:path>
              </a:pathLst>
            </a:custGeom>
            <a:solidFill>
              <a:schemeClr val="accent1"/>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6" name="Free-form: Shape 703">
              <a:extLst>
                <a:ext uri="{FF2B5EF4-FFF2-40B4-BE49-F238E27FC236}">
                  <a16:creationId xmlns:a16="http://schemas.microsoft.com/office/drawing/2014/main" id="{D46698F6-53A6-B0AC-4DA4-1D59AEB18099}"/>
                </a:ext>
              </a:extLst>
            </p:cNvPr>
            <p:cNvSpPr/>
            <p:nvPr/>
          </p:nvSpPr>
          <p:spPr>
            <a:xfrm>
              <a:off x="11209350" y="6233165"/>
              <a:ext cx="529906" cy="176540"/>
            </a:xfrm>
            <a:custGeom>
              <a:avLst/>
              <a:gdLst>
                <a:gd name="connsiteX0" fmla="*/ 264951 w 529906"/>
                <a:gd name="connsiteY0" fmla="*/ 23673 h 176540"/>
                <a:gd name="connsiteX1" fmla="*/ 264951 w 529906"/>
                <a:gd name="connsiteY1" fmla="*/ 23679 h 176540"/>
                <a:gd name="connsiteX2" fmla="*/ 264946 w 529906"/>
                <a:gd name="connsiteY2" fmla="*/ 23677 h 176540"/>
                <a:gd name="connsiteX3" fmla="*/ 353270 w 529906"/>
                <a:gd name="connsiteY3" fmla="*/ 0 h 176540"/>
                <a:gd name="connsiteX4" fmla="*/ 529906 w 529906"/>
                <a:gd name="connsiteY4" fmla="*/ 176540 h 176540"/>
                <a:gd name="connsiteX5" fmla="*/ 353270 w 529906"/>
                <a:gd name="connsiteY5" fmla="*/ 176540 h 176540"/>
                <a:gd name="connsiteX6" fmla="*/ 264955 w 529906"/>
                <a:gd name="connsiteY6" fmla="*/ 23679 h 176540"/>
                <a:gd name="connsiteX7" fmla="*/ 353270 w 529906"/>
                <a:gd name="connsiteY7" fmla="*/ 0 h 176540"/>
                <a:gd name="connsiteX8" fmla="*/ 176635 w 529906"/>
                <a:gd name="connsiteY8" fmla="*/ 0 h 176540"/>
                <a:gd name="connsiteX9" fmla="*/ 223117 w 529906"/>
                <a:gd name="connsiteY9" fmla="*/ 6203 h 176540"/>
                <a:gd name="connsiteX10" fmla="*/ 264946 w 529906"/>
                <a:gd name="connsiteY10" fmla="*/ 23677 h 176540"/>
                <a:gd name="connsiteX11" fmla="*/ 228887 w 529906"/>
                <a:gd name="connsiteY11" fmla="*/ 51250 h 176540"/>
                <a:gd name="connsiteX12" fmla="*/ 176635 w 529906"/>
                <a:gd name="connsiteY12" fmla="*/ 176535 h 176540"/>
                <a:gd name="connsiteX13" fmla="*/ 0 w 529906"/>
                <a:gd name="connsiteY13" fmla="*/ 176535 h 176540"/>
                <a:gd name="connsiteX14" fmla="*/ 176635 w 529906"/>
                <a:gd name="connsiteY14" fmla="*/ 0 h 17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906" h="176540">
                  <a:moveTo>
                    <a:pt x="264951" y="23673"/>
                  </a:moveTo>
                  <a:lnTo>
                    <a:pt x="264951" y="23679"/>
                  </a:lnTo>
                  <a:lnTo>
                    <a:pt x="264946" y="23677"/>
                  </a:lnTo>
                  <a:close/>
                  <a:moveTo>
                    <a:pt x="353270" y="0"/>
                  </a:moveTo>
                  <a:cubicBezTo>
                    <a:pt x="450821" y="0"/>
                    <a:pt x="529906" y="79037"/>
                    <a:pt x="529906" y="176540"/>
                  </a:cubicBezTo>
                  <a:lnTo>
                    <a:pt x="353270" y="176540"/>
                  </a:lnTo>
                  <a:cubicBezTo>
                    <a:pt x="353270" y="111209"/>
                    <a:pt x="317736" y="54207"/>
                    <a:pt x="264955" y="23679"/>
                  </a:cubicBezTo>
                  <a:cubicBezTo>
                    <a:pt x="290940" y="8648"/>
                    <a:pt x="321087" y="0"/>
                    <a:pt x="353270" y="0"/>
                  </a:cubicBezTo>
                  <a:close/>
                  <a:moveTo>
                    <a:pt x="176635" y="0"/>
                  </a:moveTo>
                  <a:cubicBezTo>
                    <a:pt x="192727" y="0"/>
                    <a:pt x="208309" y="2162"/>
                    <a:pt x="223117" y="6203"/>
                  </a:cubicBezTo>
                  <a:lnTo>
                    <a:pt x="264946" y="23677"/>
                  </a:lnTo>
                  <a:lnTo>
                    <a:pt x="228887" y="51250"/>
                  </a:lnTo>
                  <a:cubicBezTo>
                    <a:pt x="196626" y="83224"/>
                    <a:pt x="176635" y="127537"/>
                    <a:pt x="176635" y="176535"/>
                  </a:cubicBezTo>
                  <a:lnTo>
                    <a:pt x="0" y="176535"/>
                  </a:lnTo>
                  <a:cubicBezTo>
                    <a:pt x="0" y="79037"/>
                    <a:pt x="79084" y="0"/>
                    <a:pt x="176635" y="0"/>
                  </a:cubicBezTo>
                  <a:close/>
                </a:path>
              </a:pathLst>
            </a:custGeom>
            <a:solidFill>
              <a:schemeClr val="accent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3475280977"/>
      </p:ext>
    </p:extLst>
  </p:cSld>
  <p:clrMap bg1="lt1" tx1="dk1" bg2="lt2" tx2="dk2" accent1="accent1" accent2="accent2" accent3="accent3" accent4="accent4" accent5="accent5" accent6="accent6" hlink="hlink" folHlink="folHlink"/>
  <p:sldLayoutIdLst>
    <p:sldLayoutId id="2147483677" r:id="rId1"/>
    <p:sldLayoutId id="2147483680" r:id="rId2"/>
    <p:sldLayoutId id="2147483682" r:id="rId3"/>
    <p:sldLayoutId id="2147483698" r:id="rId4"/>
    <p:sldLayoutId id="2147483691" r:id="rId5"/>
    <p:sldLayoutId id="2147483690" r:id="rId6"/>
    <p:sldLayoutId id="2147483693" r:id="rId7"/>
    <p:sldLayoutId id="2147483694" r:id="rId8"/>
    <p:sldLayoutId id="2147483695" r:id="rId9"/>
    <p:sldLayoutId id="2147483679" r:id="rId10"/>
    <p:sldLayoutId id="2147483678" r:id="rId11"/>
    <p:sldLayoutId id="2147483686" r:id="rId12"/>
    <p:sldLayoutId id="2147483689" r:id="rId13"/>
    <p:sldLayoutId id="2147483704" r:id="rId14"/>
    <p:sldLayoutId id="2147483705" r:id="rId15"/>
    <p:sldLayoutId id="2147483687" r:id="rId16"/>
    <p:sldLayoutId id="2147483699" r:id="rId17"/>
    <p:sldLayoutId id="2147483688" r:id="rId18"/>
    <p:sldLayoutId id="2147483700" r:id="rId19"/>
    <p:sldLayoutId id="2147483702" r:id="rId20"/>
    <p:sldLayoutId id="2147483703" r:id="rId21"/>
    <p:sldLayoutId id="2147483697" r:id="rId22"/>
    <p:sldLayoutId id="2147483685" r:id="rId23"/>
    <p:sldLayoutId id="2147483684" r:id="rId24"/>
    <p:sldLayoutId id="2147483708" r:id="rId25"/>
    <p:sldLayoutId id="2147483706" r:id="rId26"/>
    <p:sldLayoutId id="2147483707" r:id="rId27"/>
    <p:sldLayoutId id="2147483709" r:id="rId28"/>
    <p:sldLayoutId id="2147483710"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kumimoji="0" lang="en-GB" sz="3200" b="1" i="0" u="none" strike="noStrike" kern="0" cap="none" spc="0" normalizeH="0" baseline="0" dirty="0">
          <a:ln>
            <a:noFill/>
          </a:ln>
          <a:solidFill>
            <a:srgbClr val="223454"/>
          </a:solidFill>
          <a:effectLst/>
          <a:uLnTx/>
          <a:uFillTx/>
          <a:latin typeface="+mn-lt"/>
          <a:ea typeface="+mn-ea"/>
          <a:cs typeface="+mn-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accent1"/>
          </a:solidFill>
          <a:latin typeface="+mn-lt"/>
          <a:ea typeface="+mn-ea"/>
          <a:cs typeface="+mn-cs"/>
        </a:defRPr>
      </a:lvl1pPr>
      <a:lvl2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2pPr>
      <a:lvl3pPr marL="449263"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719138"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4pPr>
      <a:lvl5pPr marL="982663"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7" userDrawn="1">
          <p15:clr>
            <a:srgbClr val="F26B43"/>
          </p15:clr>
        </p15:guide>
        <p15:guide id="4" pos="7423" userDrawn="1">
          <p15:clr>
            <a:srgbClr val="F26B43"/>
          </p15:clr>
        </p15:guide>
        <p15:guide id="5" orient="horz" pos="232" userDrawn="1">
          <p15:clr>
            <a:srgbClr val="F26B43"/>
          </p15:clr>
        </p15:guide>
        <p15:guide id="6" orient="horz" pos="40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24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08E633-C734-9AA3-13B6-608760C138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7260C1-9761-F224-1693-763397C0B7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2E079A-D06A-B29C-1589-CFEF1FE81E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440407-7027-42BB-8538-B9187325E0A4}" type="datetimeFigureOut">
              <a:rPr lang="en-GB" smtClean="0"/>
              <a:t>01/06/2025</a:t>
            </a:fld>
            <a:endParaRPr lang="en-GB"/>
          </a:p>
        </p:txBody>
      </p:sp>
      <p:sp>
        <p:nvSpPr>
          <p:cNvPr id="5" name="Footer Placeholder 4">
            <a:extLst>
              <a:ext uri="{FF2B5EF4-FFF2-40B4-BE49-F238E27FC236}">
                <a16:creationId xmlns:a16="http://schemas.microsoft.com/office/drawing/2014/main" id="{29E83034-DA07-5E92-BDD6-DBC7532D6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BAD2E10-0029-8DA6-F89F-48355F1575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BADA9-41C0-4EEB-A4B4-C1E882CFE208}" type="slidenum">
              <a:rPr lang="en-GB" smtClean="0"/>
              <a:t>‹#›</a:t>
            </a:fld>
            <a:endParaRPr lang="en-GB"/>
          </a:p>
        </p:txBody>
      </p:sp>
    </p:spTree>
    <p:extLst>
      <p:ext uri="{BB962C8B-B14F-4D97-AF65-F5344CB8AC3E}">
        <p14:creationId xmlns:p14="http://schemas.microsoft.com/office/powerpoint/2010/main" val="173208849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assets.publishing.service.gov.uk/media/67e6b43596745eff958ca022/Curriculum_and_Assessment_Review_interim_report.pdf"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36.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36.xml"/><Relationship Id="rId5" Type="http://schemas.openxmlformats.org/officeDocument/2006/relationships/image" Target="../media/image6.jpg"/><Relationship Id="rId4" Type="http://schemas.openxmlformats.org/officeDocument/2006/relationships/hyperlink" Target="https://phet.colorado.edu/sims/html/plinko-probability/latest/plinko-probability_en.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0.png"/><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6.xml"/><Relationship Id="rId6" Type="http://schemas.openxmlformats.org/officeDocument/2006/relationships/image" Target="../media/image15.png"/><Relationship Id="rId5" Type="http://schemas.openxmlformats.org/officeDocument/2006/relationships/image" Target="../media/image7.jp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1.xml"/><Relationship Id="rId1" Type="http://schemas.openxmlformats.org/officeDocument/2006/relationships/video" Target="https://www.youtube.com/embed/KfHHu9lhMPI?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6.xml"/><Relationship Id="rId5" Type="http://schemas.openxmlformats.org/officeDocument/2006/relationships/image" Target="../media/image16.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hyperlink" Target="https://www.desmos.com/calculator/pkn3m0m9mx" TargetMode="External"/><Relationship Id="rId2" Type="http://schemas.openxmlformats.org/officeDocument/2006/relationships/notesSlide" Target="../notesSlides/notesSlide21.xml"/><Relationship Id="rId1" Type="http://schemas.openxmlformats.org/officeDocument/2006/relationships/slideLayout" Target="../slideLayouts/slideLayout36.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8598-F818-E82F-C0B7-91D258E060F1}"/>
              </a:ext>
            </a:extLst>
          </p:cNvPr>
          <p:cNvSpPr>
            <a:spLocks noGrp="1"/>
          </p:cNvSpPr>
          <p:nvPr>
            <p:ph type="title"/>
          </p:nvPr>
        </p:nvSpPr>
        <p:spPr>
          <a:xfrm>
            <a:off x="1403265" y="1908733"/>
            <a:ext cx="8993065" cy="1921649"/>
          </a:xfrm>
        </p:spPr>
        <p:txBody>
          <a:bodyPr anchor="b" anchorCtr="0"/>
          <a:lstStyle/>
          <a:p>
            <a:r>
              <a:rPr lang="en-GB" sz="6800" noProof="0" dirty="0"/>
              <a:t>Welcome to the </a:t>
            </a:r>
            <a:br>
              <a:rPr lang="en-GB" sz="6800" noProof="0" dirty="0"/>
            </a:br>
            <a:r>
              <a:rPr lang="en-GB" sz="6800" noProof="0" dirty="0"/>
              <a:t>MEI Conference 2025</a:t>
            </a:r>
            <a:endParaRPr lang="en-GB" sz="6800" dirty="0"/>
          </a:p>
        </p:txBody>
      </p:sp>
      <p:pic>
        <p:nvPicPr>
          <p:cNvPr id="7" name="Picture 6" descr="A white text on a black background&#10;&#10;AI-generated content may be incorrect.">
            <a:extLst>
              <a:ext uri="{FF2B5EF4-FFF2-40B4-BE49-F238E27FC236}">
                <a16:creationId xmlns:a16="http://schemas.microsoft.com/office/drawing/2014/main" id="{CD89ABBC-626C-AAC9-A21B-C4AC140494A9}"/>
              </a:ext>
            </a:extLst>
          </p:cNvPr>
          <p:cNvPicPr>
            <a:picLocks noChangeAspect="1"/>
          </p:cNvPicPr>
          <p:nvPr/>
        </p:nvPicPr>
        <p:blipFill>
          <a:blip r:embed="rId3"/>
          <a:stretch>
            <a:fillRect/>
          </a:stretch>
        </p:blipFill>
        <p:spPr>
          <a:xfrm>
            <a:off x="1403265" y="4172437"/>
            <a:ext cx="3157309" cy="913271"/>
          </a:xfrm>
          <a:prstGeom prst="rect">
            <a:avLst/>
          </a:prstGeom>
        </p:spPr>
      </p:pic>
    </p:spTree>
    <p:extLst>
      <p:ext uri="{BB962C8B-B14F-4D97-AF65-F5344CB8AC3E}">
        <p14:creationId xmlns:p14="http://schemas.microsoft.com/office/powerpoint/2010/main" val="928278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8598-F818-E82F-C0B7-91D258E060F1}"/>
              </a:ext>
            </a:extLst>
          </p:cNvPr>
          <p:cNvSpPr>
            <a:spLocks noGrp="1"/>
          </p:cNvSpPr>
          <p:nvPr>
            <p:ph type="title"/>
          </p:nvPr>
        </p:nvSpPr>
        <p:spPr>
          <a:xfrm>
            <a:off x="1320799" y="2202302"/>
            <a:ext cx="7848434" cy="2215991"/>
          </a:xfrm>
        </p:spPr>
        <p:txBody>
          <a:bodyPr anchor="b" anchorCtr="0"/>
          <a:lstStyle/>
          <a:p>
            <a:r>
              <a:rPr lang="en-GB" noProof="0" dirty="0"/>
              <a:t>Significant Figures</a:t>
            </a:r>
            <a:endParaRPr lang="en-GB" dirty="0"/>
          </a:p>
        </p:txBody>
      </p:sp>
      <p:sp>
        <p:nvSpPr>
          <p:cNvPr id="3" name="Text Placeholder 2">
            <a:extLst>
              <a:ext uri="{FF2B5EF4-FFF2-40B4-BE49-F238E27FC236}">
                <a16:creationId xmlns:a16="http://schemas.microsoft.com/office/drawing/2014/main" id="{6D469EFB-E7FA-82F8-5E8D-4819A2060946}"/>
              </a:ext>
            </a:extLst>
          </p:cNvPr>
          <p:cNvSpPr>
            <a:spLocks noGrp="1"/>
          </p:cNvSpPr>
          <p:nvPr>
            <p:ph type="body" sz="quarter" idx="10"/>
          </p:nvPr>
        </p:nvSpPr>
        <p:spPr>
          <a:xfrm>
            <a:off x="1320799" y="4536522"/>
            <a:ext cx="7848434" cy="861774"/>
          </a:xfrm>
        </p:spPr>
        <p:txBody>
          <a:bodyPr/>
          <a:lstStyle/>
          <a:p>
            <a:r>
              <a:rPr lang="en-GB" dirty="0"/>
              <a:t>The good, the bad and the invisible</a:t>
            </a:r>
            <a:endParaRPr lang="en-GB" noProof="0" dirty="0"/>
          </a:p>
        </p:txBody>
      </p:sp>
    </p:spTree>
    <p:extLst>
      <p:ext uri="{BB962C8B-B14F-4D97-AF65-F5344CB8AC3E}">
        <p14:creationId xmlns:p14="http://schemas.microsoft.com/office/powerpoint/2010/main" val="222079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95D96D5-9745-4A90-C505-91F85810D2BF}"/>
              </a:ext>
            </a:extLst>
          </p:cNvPr>
          <p:cNvSpPr>
            <a:spLocks noGrp="1"/>
          </p:cNvSpPr>
          <p:nvPr>
            <p:ph type="title"/>
          </p:nvPr>
        </p:nvSpPr>
        <p:spPr>
          <a:xfrm>
            <a:off x="101600" y="2524125"/>
            <a:ext cx="5791200" cy="746902"/>
          </a:xfrm>
        </p:spPr>
        <p:txBody>
          <a:bodyPr/>
          <a:lstStyle/>
          <a:p>
            <a:r>
              <a:rPr lang="en-GB" noProof="0" dirty="0"/>
              <a:t>Significant Figures</a:t>
            </a:r>
            <a:endParaRPr lang="en-GB" dirty="0"/>
          </a:p>
        </p:txBody>
      </p:sp>
      <p:sp>
        <p:nvSpPr>
          <p:cNvPr id="13" name="Text Placeholder 12">
            <a:extLst>
              <a:ext uri="{FF2B5EF4-FFF2-40B4-BE49-F238E27FC236}">
                <a16:creationId xmlns:a16="http://schemas.microsoft.com/office/drawing/2014/main" id="{DFC58951-07F8-350C-9208-046A79807E49}"/>
              </a:ext>
            </a:extLst>
          </p:cNvPr>
          <p:cNvSpPr>
            <a:spLocks noGrp="1"/>
          </p:cNvSpPr>
          <p:nvPr>
            <p:ph type="body" sz="quarter" idx="10"/>
          </p:nvPr>
        </p:nvSpPr>
        <p:spPr>
          <a:xfrm>
            <a:off x="117475" y="3492185"/>
            <a:ext cx="5791201" cy="861774"/>
          </a:xfrm>
        </p:spPr>
        <p:txBody>
          <a:bodyPr/>
          <a:lstStyle/>
          <a:p>
            <a:r>
              <a:rPr lang="en-GB" dirty="0"/>
              <a:t>Cat van Saarloos &amp; Sarah Denison</a:t>
            </a:r>
            <a:endParaRPr lang="en-GB" noProof="0" dirty="0"/>
          </a:p>
        </p:txBody>
      </p:sp>
      <p:sp>
        <p:nvSpPr>
          <p:cNvPr id="24" name="Text Placeholder 23">
            <a:extLst>
              <a:ext uri="{FF2B5EF4-FFF2-40B4-BE49-F238E27FC236}">
                <a16:creationId xmlns:a16="http://schemas.microsoft.com/office/drawing/2014/main" id="{EC36DFE0-D573-4A6F-FF15-47B9B65A5742}"/>
              </a:ext>
            </a:extLst>
          </p:cNvPr>
          <p:cNvSpPr>
            <a:spLocks noGrp="1"/>
          </p:cNvSpPr>
          <p:nvPr>
            <p:ph type="body" sz="quarter" idx="28"/>
          </p:nvPr>
        </p:nvSpPr>
        <p:spPr>
          <a:xfrm>
            <a:off x="5986462" y="368299"/>
            <a:ext cx="6088063" cy="6080126"/>
          </a:xfrm>
        </p:spPr>
        <p:txBody>
          <a:bodyPr/>
          <a:lstStyle/>
          <a:p>
            <a:endParaRPr lang="en-GB" dirty="0"/>
          </a:p>
        </p:txBody>
      </p:sp>
      <p:sp>
        <p:nvSpPr>
          <p:cNvPr id="21" name="Text Placeholder 20">
            <a:extLst>
              <a:ext uri="{FF2B5EF4-FFF2-40B4-BE49-F238E27FC236}">
                <a16:creationId xmlns:a16="http://schemas.microsoft.com/office/drawing/2014/main" id="{0FFF0D9A-2D06-259E-1B8D-3E86C9EA2E32}"/>
              </a:ext>
            </a:extLst>
          </p:cNvPr>
          <p:cNvSpPr>
            <a:spLocks noGrp="1"/>
          </p:cNvSpPr>
          <p:nvPr>
            <p:ph type="body" sz="quarter" idx="27"/>
          </p:nvPr>
        </p:nvSpPr>
        <p:spPr>
          <a:xfrm>
            <a:off x="6096000" y="538697"/>
            <a:ext cx="5857875" cy="5780606"/>
          </a:xfrm>
        </p:spPr>
        <p:txBody>
          <a:bodyPr/>
          <a:lstStyle/>
          <a:p>
            <a:pPr marL="0" indent="0">
              <a:buNone/>
            </a:pPr>
            <a:r>
              <a:rPr lang="en-GB" sz="2400" dirty="0"/>
              <a:t>Think about the:</a:t>
            </a:r>
            <a:endParaRPr lang="en-GB" sz="2400" dirty="0">
              <a:latin typeface="Arial"/>
              <a:cs typeface="Arial"/>
            </a:endParaRPr>
          </a:p>
          <a:p>
            <a:pPr>
              <a:lnSpc>
                <a:spcPct val="150000"/>
              </a:lnSpc>
            </a:pPr>
            <a:r>
              <a:rPr lang="en-GB" sz="2400" dirty="0">
                <a:latin typeface="Arial"/>
                <a:cs typeface="Arial"/>
              </a:rPr>
              <a:t>KS3 / 4 Programme of Study </a:t>
            </a:r>
          </a:p>
          <a:p>
            <a:pPr>
              <a:lnSpc>
                <a:spcPct val="150000"/>
              </a:lnSpc>
            </a:pPr>
            <a:r>
              <a:rPr lang="en-GB" sz="2400" dirty="0">
                <a:latin typeface="Arial"/>
                <a:cs typeface="Arial"/>
              </a:rPr>
              <a:t>Core Maths curriculum</a:t>
            </a:r>
            <a:endParaRPr lang="en-GB" sz="2400" dirty="0"/>
          </a:p>
          <a:p>
            <a:pPr>
              <a:lnSpc>
                <a:spcPct val="150000"/>
              </a:lnSpc>
            </a:pPr>
            <a:r>
              <a:rPr lang="en-GB" sz="2400" dirty="0"/>
              <a:t>A level Maths &amp; Further Maths curriculum </a:t>
            </a:r>
          </a:p>
          <a:p>
            <a:pPr>
              <a:lnSpc>
                <a:spcPct val="150000"/>
              </a:lnSpc>
            </a:pPr>
            <a:endParaRPr lang="en-GB" sz="2400" dirty="0"/>
          </a:p>
          <a:p>
            <a:pPr marL="0" indent="0">
              <a:buNone/>
            </a:pPr>
            <a:r>
              <a:rPr lang="en-GB" sz="2400" dirty="0">
                <a:latin typeface="Arial"/>
                <a:cs typeface="Arial"/>
              </a:rPr>
              <a:t>Which mathematicians are named in each of these?</a:t>
            </a:r>
          </a:p>
          <a:p>
            <a:pPr marL="0" indent="0">
              <a:buNone/>
            </a:pPr>
            <a:endParaRPr lang="en-GB" sz="2400" dirty="0">
              <a:latin typeface="Arial"/>
              <a:cs typeface="Arial"/>
            </a:endParaRPr>
          </a:p>
          <a:p>
            <a:pPr marL="0" indent="0">
              <a:buNone/>
            </a:pPr>
            <a:r>
              <a:rPr lang="en-GB" sz="2400" dirty="0">
                <a:latin typeface="Arial"/>
                <a:cs typeface="Arial"/>
              </a:rPr>
              <a:t>Note down their names on Post Its (one name per Post It)</a:t>
            </a:r>
          </a:p>
        </p:txBody>
      </p:sp>
    </p:spTree>
    <p:extLst>
      <p:ext uri="{BB962C8B-B14F-4D97-AF65-F5344CB8AC3E}">
        <p14:creationId xmlns:p14="http://schemas.microsoft.com/office/powerpoint/2010/main" val="181980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9ADBF1D-FF74-1442-D7F6-A9CF4027BD0E}"/>
              </a:ext>
            </a:extLst>
          </p:cNvPr>
          <p:cNvSpPr txBox="1"/>
          <p:nvPr/>
        </p:nvSpPr>
        <p:spPr>
          <a:xfrm>
            <a:off x="480145" y="209315"/>
            <a:ext cx="2409634" cy="707886"/>
          </a:xfrm>
          <a:prstGeom prst="rect">
            <a:avLst/>
          </a:prstGeom>
          <a:noFill/>
        </p:spPr>
        <p:txBody>
          <a:bodyPr wrap="none" rtlCol="0">
            <a:spAutoFit/>
          </a:bodyPr>
          <a:lstStyle/>
          <a:p>
            <a:r>
              <a:rPr lang="en-GB" sz="4000" dirty="0">
                <a:solidFill>
                  <a:schemeClr val="tx2"/>
                </a:solidFill>
              </a:rPr>
              <a:t>European</a:t>
            </a:r>
          </a:p>
        </p:txBody>
      </p:sp>
      <p:sp>
        <p:nvSpPr>
          <p:cNvPr id="9" name="TextBox 8">
            <a:extLst>
              <a:ext uri="{FF2B5EF4-FFF2-40B4-BE49-F238E27FC236}">
                <a16:creationId xmlns:a16="http://schemas.microsoft.com/office/drawing/2014/main" id="{76127DAD-9F82-949F-B723-EBA969A76C4E}"/>
              </a:ext>
            </a:extLst>
          </p:cNvPr>
          <p:cNvSpPr txBox="1"/>
          <p:nvPr/>
        </p:nvSpPr>
        <p:spPr>
          <a:xfrm>
            <a:off x="7851973" y="209315"/>
            <a:ext cx="3408305" cy="707886"/>
          </a:xfrm>
          <a:prstGeom prst="rect">
            <a:avLst/>
          </a:prstGeom>
          <a:noFill/>
        </p:spPr>
        <p:txBody>
          <a:bodyPr wrap="none" rtlCol="0">
            <a:spAutoFit/>
          </a:bodyPr>
          <a:lstStyle/>
          <a:p>
            <a:r>
              <a:rPr lang="en-GB" sz="4000" dirty="0">
                <a:solidFill>
                  <a:schemeClr val="tx2"/>
                </a:solidFill>
              </a:rPr>
              <a:t>1600 onwards</a:t>
            </a:r>
          </a:p>
        </p:txBody>
      </p:sp>
      <p:sp>
        <p:nvSpPr>
          <p:cNvPr id="10" name="TextBox 9">
            <a:extLst>
              <a:ext uri="{FF2B5EF4-FFF2-40B4-BE49-F238E27FC236}">
                <a16:creationId xmlns:a16="http://schemas.microsoft.com/office/drawing/2014/main" id="{752F5A44-09F5-B24D-CDD5-5F094F80901C}"/>
              </a:ext>
            </a:extLst>
          </p:cNvPr>
          <p:cNvSpPr txBox="1"/>
          <p:nvPr/>
        </p:nvSpPr>
        <p:spPr>
          <a:xfrm>
            <a:off x="7022423" y="5100414"/>
            <a:ext cx="1297150" cy="707886"/>
          </a:xfrm>
          <a:prstGeom prst="rect">
            <a:avLst/>
          </a:prstGeom>
          <a:noFill/>
        </p:spPr>
        <p:txBody>
          <a:bodyPr wrap="none" rtlCol="0">
            <a:spAutoFit/>
          </a:bodyPr>
          <a:lstStyle/>
          <a:p>
            <a:r>
              <a:rPr lang="en-GB" sz="4000" dirty="0">
                <a:solidFill>
                  <a:schemeClr val="tx2"/>
                </a:solidFill>
              </a:rPr>
              <a:t>Male</a:t>
            </a:r>
          </a:p>
        </p:txBody>
      </p:sp>
      <p:sp>
        <p:nvSpPr>
          <p:cNvPr id="11" name="Rectangle 10">
            <a:extLst>
              <a:ext uri="{FF2B5EF4-FFF2-40B4-BE49-F238E27FC236}">
                <a16:creationId xmlns:a16="http://schemas.microsoft.com/office/drawing/2014/main" id="{1DC03645-700F-7008-2DF1-2FD4688ED9D9}"/>
              </a:ext>
            </a:extLst>
          </p:cNvPr>
          <p:cNvSpPr/>
          <p:nvPr/>
        </p:nvSpPr>
        <p:spPr bwMode="auto">
          <a:xfrm>
            <a:off x="210955" y="209315"/>
            <a:ext cx="11770090" cy="5904656"/>
          </a:xfrm>
          <a:prstGeom prst="rect">
            <a:avLst/>
          </a:prstGeom>
          <a:noFill/>
          <a:ln w="38100" cap="flat" cmpd="sng" algn="ctr">
            <a:solidFill>
              <a:srgbClr val="0023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grpSp>
        <p:nvGrpSpPr>
          <p:cNvPr id="4" name="Group 3" descr="Venn diagram with 3 circles">
            <a:extLst>
              <a:ext uri="{FF2B5EF4-FFF2-40B4-BE49-F238E27FC236}">
                <a16:creationId xmlns:a16="http://schemas.microsoft.com/office/drawing/2014/main" id="{B46CBB93-FB92-3029-DD27-4A5D8638063C}"/>
              </a:ext>
            </a:extLst>
          </p:cNvPr>
          <p:cNvGrpSpPr/>
          <p:nvPr/>
        </p:nvGrpSpPr>
        <p:grpSpPr>
          <a:xfrm>
            <a:off x="1885950" y="327646"/>
            <a:ext cx="6810422" cy="5667993"/>
            <a:chOff x="2390443" y="825481"/>
            <a:chExt cx="6315454" cy="5394962"/>
          </a:xfrm>
        </p:grpSpPr>
        <p:sp>
          <p:nvSpPr>
            <p:cNvPr id="5" name="Oval 4">
              <a:extLst>
                <a:ext uri="{FF2B5EF4-FFF2-40B4-BE49-F238E27FC236}">
                  <a16:creationId xmlns:a16="http://schemas.microsoft.com/office/drawing/2014/main" id="{BD3DD9BD-7C8D-B979-9227-A29E5AEF6833}"/>
                </a:ext>
                <a:ext uri="{C183D7F6-B498-43B3-948B-1728B52AA6E4}">
                  <adec:decorative xmlns:adec="http://schemas.microsoft.com/office/drawing/2017/decorative" val="1"/>
                </a:ext>
              </a:extLst>
            </p:cNvPr>
            <p:cNvSpPr/>
            <p:nvPr/>
          </p:nvSpPr>
          <p:spPr bwMode="auto">
            <a:xfrm>
              <a:off x="2390443" y="917374"/>
              <a:ext cx="3942048" cy="3726958"/>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2" name="Oval 1">
              <a:extLst>
                <a:ext uri="{FF2B5EF4-FFF2-40B4-BE49-F238E27FC236}">
                  <a16:creationId xmlns:a16="http://schemas.microsoft.com/office/drawing/2014/main" id="{0181A643-7AAA-32CD-7468-4C345E9C9F7B}"/>
                </a:ext>
                <a:ext uri="{C183D7F6-B498-43B3-948B-1728B52AA6E4}">
                  <adec:decorative xmlns:adec="http://schemas.microsoft.com/office/drawing/2017/decorative" val="1"/>
                </a:ext>
              </a:extLst>
            </p:cNvPr>
            <p:cNvSpPr/>
            <p:nvPr/>
          </p:nvSpPr>
          <p:spPr bwMode="auto">
            <a:xfrm>
              <a:off x="4763849" y="825481"/>
              <a:ext cx="3942048" cy="3726958"/>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3" name="Oval 2">
              <a:extLst>
                <a:ext uri="{FF2B5EF4-FFF2-40B4-BE49-F238E27FC236}">
                  <a16:creationId xmlns:a16="http://schemas.microsoft.com/office/drawing/2014/main" id="{6813C184-B842-15F6-1087-98B06E884945}"/>
                </a:ext>
                <a:ext uri="{C183D7F6-B498-43B3-948B-1728B52AA6E4}">
                  <adec:decorative xmlns:adec="http://schemas.microsoft.com/office/drawing/2017/decorative" val="1"/>
                </a:ext>
              </a:extLst>
            </p:cNvPr>
            <p:cNvSpPr/>
            <p:nvPr/>
          </p:nvSpPr>
          <p:spPr bwMode="auto">
            <a:xfrm>
              <a:off x="3651790" y="2493485"/>
              <a:ext cx="3942048" cy="3726958"/>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grpSp>
    </p:spTree>
    <p:extLst>
      <p:ext uri="{BB962C8B-B14F-4D97-AF65-F5344CB8AC3E}">
        <p14:creationId xmlns:p14="http://schemas.microsoft.com/office/powerpoint/2010/main" val="178387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39F67-DFC2-FCEE-042F-73CD7F974EE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11ABA3F-48A3-2FBB-E7A8-FB8D116CC87A}"/>
              </a:ext>
              <a:ext uri="{C183D7F6-B498-43B3-948B-1728B52AA6E4}">
                <adec:decorative xmlns:adec="http://schemas.microsoft.com/office/drawing/2017/decorative" val="1"/>
              </a:ext>
            </a:extLst>
          </p:cNvPr>
          <p:cNvSpPr/>
          <p:nvPr/>
        </p:nvSpPr>
        <p:spPr bwMode="auto">
          <a:xfrm>
            <a:off x="1348078" y="220251"/>
            <a:ext cx="10394841" cy="5891284"/>
          </a:xfrm>
          <a:prstGeom prst="rect">
            <a:avLst/>
          </a:prstGeom>
          <a:noFill/>
          <a:ln w="38100" cap="flat" cmpd="sng" algn="ctr">
            <a:solidFill>
              <a:srgbClr val="0023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5" name="Title 1">
            <a:extLst>
              <a:ext uri="{FF2B5EF4-FFF2-40B4-BE49-F238E27FC236}">
                <a16:creationId xmlns:a16="http://schemas.microsoft.com/office/drawing/2014/main" id="{9CBB0050-D691-495C-09DB-E10377FDFD5B}"/>
              </a:ext>
            </a:extLst>
          </p:cNvPr>
          <p:cNvSpPr txBox="1">
            <a:spLocks/>
          </p:cNvSpPr>
          <p:nvPr/>
        </p:nvSpPr>
        <p:spPr>
          <a:xfrm>
            <a:off x="-3562520" y="2771796"/>
            <a:ext cx="8532813" cy="773086"/>
          </a:xfrm>
          <a:prstGeom prst="rect">
            <a:avLst/>
          </a:prstGeom>
          <a:solidFill>
            <a:schemeClr val="accent2"/>
          </a:solidFill>
          <a:ln w="19050">
            <a:solidFill>
              <a:schemeClr val="accent2"/>
            </a:solidFill>
          </a:ln>
          <a:scene3d>
            <a:camera prst="orthographicFront">
              <a:rot lat="0" lon="0" rev="5400000"/>
            </a:camera>
            <a:lightRig rig="threePt" dir="t"/>
          </a:scene3d>
        </p:spPr>
        <p:txBody>
          <a:bodyPr vert="horz" lIns="68580" tIns="34290" rIns="68580" bIns="34290" rtlCol="0" anchor="ctr">
            <a:normAutofit fontScale="97500"/>
          </a:bodyPr>
          <a:lstStyle>
            <a:lvl1pPr algn="l" defTabSz="914400" rtl="0" eaLnBrk="1" latinLnBrk="0" hangingPunct="1">
              <a:lnSpc>
                <a:spcPct val="100000"/>
              </a:lnSpc>
              <a:spcBef>
                <a:spcPct val="0"/>
              </a:spcBef>
              <a:buNone/>
              <a:defRPr kumimoji="0" lang="en-GB" sz="3200" b="1" i="0" u="none" strike="noStrike" kern="0" cap="none" spc="0" normalizeH="0" baseline="0">
                <a:ln>
                  <a:noFill/>
                </a:ln>
                <a:solidFill>
                  <a:srgbClr val="223454"/>
                </a:solidFill>
                <a:effectLst/>
                <a:uLnTx/>
                <a:uFillTx/>
                <a:latin typeface="+mn-lt"/>
                <a:ea typeface="+mn-ea"/>
                <a:cs typeface="+mn-cs"/>
              </a:defRPr>
            </a:lvl1pPr>
          </a:lstStyle>
          <a:p>
            <a:pPr algn="ctr"/>
            <a:r>
              <a:rPr lang="en-US" sz="2400" dirty="0">
                <a:solidFill>
                  <a:schemeClr val="bg1"/>
                </a:solidFill>
              </a:rPr>
              <a:t>Mathematicians in KS3&amp;4 </a:t>
            </a:r>
          </a:p>
          <a:p>
            <a:pPr algn="ctr"/>
            <a:r>
              <a:rPr lang="en-US" sz="2400" dirty="0" err="1">
                <a:solidFill>
                  <a:schemeClr val="bg1"/>
                </a:solidFill>
              </a:rPr>
              <a:t>programmes</a:t>
            </a:r>
            <a:r>
              <a:rPr lang="en-US" sz="2400" dirty="0">
                <a:solidFill>
                  <a:schemeClr val="bg1"/>
                </a:solidFill>
              </a:rPr>
              <a:t> of study</a:t>
            </a:r>
          </a:p>
        </p:txBody>
      </p:sp>
      <p:grpSp>
        <p:nvGrpSpPr>
          <p:cNvPr id="2" name="Group 1" descr="Venn diagram with 3 circles">
            <a:extLst>
              <a:ext uri="{FF2B5EF4-FFF2-40B4-BE49-F238E27FC236}">
                <a16:creationId xmlns:a16="http://schemas.microsoft.com/office/drawing/2014/main" id="{5765037C-73D0-0824-3E7B-B5D0BA778A98}"/>
              </a:ext>
            </a:extLst>
          </p:cNvPr>
          <p:cNvGrpSpPr/>
          <p:nvPr/>
        </p:nvGrpSpPr>
        <p:grpSpPr>
          <a:xfrm>
            <a:off x="3092170" y="538011"/>
            <a:ext cx="6583674" cy="5486396"/>
            <a:chOff x="3092170" y="538011"/>
            <a:chExt cx="6583674" cy="5486396"/>
          </a:xfrm>
        </p:grpSpPr>
        <p:sp>
          <p:nvSpPr>
            <p:cNvPr id="3" name="Oval 2">
              <a:extLst>
                <a:ext uri="{FF2B5EF4-FFF2-40B4-BE49-F238E27FC236}">
                  <a16:creationId xmlns:a16="http://schemas.microsoft.com/office/drawing/2014/main" id="{FDD07868-25A8-A9BF-FD74-016130DF9770}"/>
                </a:ext>
              </a:extLst>
            </p:cNvPr>
            <p:cNvSpPr/>
            <p:nvPr/>
          </p:nvSpPr>
          <p:spPr bwMode="auto">
            <a:xfrm>
              <a:off x="5361007" y="556793"/>
              <a:ext cx="4314837"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4" name="Oval 3">
              <a:extLst>
                <a:ext uri="{FF2B5EF4-FFF2-40B4-BE49-F238E27FC236}">
                  <a16:creationId xmlns:a16="http://schemas.microsoft.com/office/drawing/2014/main" id="{3AE64A49-9D1B-AB94-90F1-3C5D65D26F44}"/>
                </a:ext>
              </a:extLst>
            </p:cNvPr>
            <p:cNvSpPr/>
            <p:nvPr/>
          </p:nvSpPr>
          <p:spPr bwMode="auto">
            <a:xfrm>
              <a:off x="3092170" y="538011"/>
              <a:ext cx="4314837"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6" name="Oval 5">
              <a:extLst>
                <a:ext uri="{FF2B5EF4-FFF2-40B4-BE49-F238E27FC236}">
                  <a16:creationId xmlns:a16="http://schemas.microsoft.com/office/drawing/2014/main" id="{1C94D08F-742B-D3BD-6104-E68A519320C0}"/>
                </a:ext>
              </a:extLst>
            </p:cNvPr>
            <p:cNvSpPr/>
            <p:nvPr/>
          </p:nvSpPr>
          <p:spPr bwMode="auto">
            <a:xfrm>
              <a:off x="4043588" y="1850388"/>
              <a:ext cx="4314837"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grpSp>
      <p:sp>
        <p:nvSpPr>
          <p:cNvPr id="7" name="TextBox 6">
            <a:extLst>
              <a:ext uri="{FF2B5EF4-FFF2-40B4-BE49-F238E27FC236}">
                <a16:creationId xmlns:a16="http://schemas.microsoft.com/office/drawing/2014/main" id="{A8CB9F5A-35D9-88FE-CF43-9D00392F396D}"/>
              </a:ext>
            </a:extLst>
          </p:cNvPr>
          <p:cNvSpPr txBox="1"/>
          <p:nvPr/>
        </p:nvSpPr>
        <p:spPr>
          <a:xfrm>
            <a:off x="1590413" y="394563"/>
            <a:ext cx="2185214" cy="646331"/>
          </a:xfrm>
          <a:prstGeom prst="rect">
            <a:avLst/>
          </a:prstGeom>
          <a:noFill/>
        </p:spPr>
        <p:txBody>
          <a:bodyPr wrap="none" rtlCol="0">
            <a:spAutoFit/>
          </a:bodyPr>
          <a:lstStyle/>
          <a:p>
            <a:r>
              <a:rPr lang="en-GB" sz="3600" dirty="0">
                <a:solidFill>
                  <a:schemeClr val="tx2"/>
                </a:solidFill>
              </a:rPr>
              <a:t>European</a:t>
            </a:r>
          </a:p>
        </p:txBody>
      </p:sp>
      <p:sp>
        <p:nvSpPr>
          <p:cNvPr id="8" name="TextBox 7">
            <a:extLst>
              <a:ext uri="{FF2B5EF4-FFF2-40B4-BE49-F238E27FC236}">
                <a16:creationId xmlns:a16="http://schemas.microsoft.com/office/drawing/2014/main" id="{1C44C473-D6BB-F5FF-6BFF-B58D9E97CB37}"/>
              </a:ext>
            </a:extLst>
          </p:cNvPr>
          <p:cNvSpPr txBox="1"/>
          <p:nvPr/>
        </p:nvSpPr>
        <p:spPr>
          <a:xfrm>
            <a:off x="8570081" y="309972"/>
            <a:ext cx="3082895" cy="646331"/>
          </a:xfrm>
          <a:prstGeom prst="rect">
            <a:avLst/>
          </a:prstGeom>
          <a:noFill/>
        </p:spPr>
        <p:txBody>
          <a:bodyPr wrap="none" rtlCol="0">
            <a:spAutoFit/>
          </a:bodyPr>
          <a:lstStyle/>
          <a:p>
            <a:r>
              <a:rPr lang="en-GB" sz="3600" dirty="0">
                <a:solidFill>
                  <a:schemeClr val="tx2"/>
                </a:solidFill>
              </a:rPr>
              <a:t>1600 onwards</a:t>
            </a:r>
          </a:p>
        </p:txBody>
      </p:sp>
      <p:sp>
        <p:nvSpPr>
          <p:cNvPr id="10" name="TextBox 9">
            <a:extLst>
              <a:ext uri="{FF2B5EF4-FFF2-40B4-BE49-F238E27FC236}">
                <a16:creationId xmlns:a16="http://schemas.microsoft.com/office/drawing/2014/main" id="{612C96FD-52FA-5908-FF8E-658597215E8A}"/>
              </a:ext>
            </a:extLst>
          </p:cNvPr>
          <p:cNvSpPr txBox="1"/>
          <p:nvPr/>
        </p:nvSpPr>
        <p:spPr>
          <a:xfrm>
            <a:off x="7832194" y="5297160"/>
            <a:ext cx="1184940" cy="646331"/>
          </a:xfrm>
          <a:prstGeom prst="rect">
            <a:avLst/>
          </a:prstGeom>
          <a:noFill/>
        </p:spPr>
        <p:txBody>
          <a:bodyPr wrap="none" rtlCol="0">
            <a:spAutoFit/>
          </a:bodyPr>
          <a:lstStyle/>
          <a:p>
            <a:r>
              <a:rPr lang="en-GB" sz="3600" dirty="0">
                <a:solidFill>
                  <a:schemeClr val="tx2"/>
                </a:solidFill>
              </a:rPr>
              <a:t>Male</a:t>
            </a:r>
          </a:p>
        </p:txBody>
      </p:sp>
      <p:sp>
        <p:nvSpPr>
          <p:cNvPr id="11" name="TextBox 10">
            <a:extLst>
              <a:ext uri="{FF2B5EF4-FFF2-40B4-BE49-F238E27FC236}">
                <a16:creationId xmlns:a16="http://schemas.microsoft.com/office/drawing/2014/main" id="{6105CB3D-2FB9-D20C-DE93-B1DC30BEA8A3}"/>
              </a:ext>
            </a:extLst>
          </p:cNvPr>
          <p:cNvSpPr txBox="1"/>
          <p:nvPr/>
        </p:nvSpPr>
        <p:spPr>
          <a:xfrm>
            <a:off x="5361007" y="2035429"/>
            <a:ext cx="2075633" cy="1323439"/>
          </a:xfrm>
          <a:prstGeom prst="rect">
            <a:avLst/>
          </a:prstGeom>
          <a:noFill/>
        </p:spPr>
        <p:txBody>
          <a:bodyPr wrap="square" rtlCol="0">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Descartes (via cartesian)</a:t>
            </a:r>
          </a:p>
          <a:p>
            <a:pPr>
              <a:buClr>
                <a:schemeClr val="tx2"/>
              </a:buClr>
            </a:pPr>
            <a:endParaRPr lang="en-US" sz="2000" dirty="0">
              <a:latin typeface="Calibri" panose="020F0502020204030204" pitchFamily="34" charset="0"/>
              <a:ea typeface="ヒラギノ角ゴ Pro W3" charset="0"/>
              <a:cs typeface="Calibri" panose="020F0502020204030204" pitchFamily="34" charset="0"/>
            </a:endParaRPr>
          </a:p>
          <a:p>
            <a:pPr algn="l">
              <a:buClr>
                <a:schemeClr val="tx2"/>
              </a:buClr>
            </a:pPr>
            <a:endParaRPr lang="en-GB" sz="2000" dirty="0" err="1">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59C96EDC-E093-E9A7-69A0-87CAB97A1E89}"/>
              </a:ext>
            </a:extLst>
          </p:cNvPr>
          <p:cNvSpPr txBox="1"/>
          <p:nvPr/>
        </p:nvSpPr>
        <p:spPr>
          <a:xfrm>
            <a:off x="5415640" y="2657934"/>
            <a:ext cx="803867"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Venn</a:t>
            </a:r>
            <a:endParaRPr lang="en-GB" sz="2000" dirty="0">
              <a:latin typeface="Calibri" panose="020F0502020204030204" pitchFamily="34" charset="0"/>
              <a:ea typeface="ヒラギノ角ゴ Pro W3" charset="0"/>
              <a:cs typeface="Calibri" panose="020F0502020204030204" pitchFamily="34" charset="0"/>
            </a:endParaRPr>
          </a:p>
        </p:txBody>
      </p:sp>
      <p:sp>
        <p:nvSpPr>
          <p:cNvPr id="16" name="TextBox 15">
            <a:extLst>
              <a:ext uri="{FF2B5EF4-FFF2-40B4-BE49-F238E27FC236}">
                <a16:creationId xmlns:a16="http://schemas.microsoft.com/office/drawing/2014/main" id="{C19124A6-2B56-9D03-13FD-D3EDA556A285}"/>
              </a:ext>
            </a:extLst>
          </p:cNvPr>
          <p:cNvSpPr txBox="1"/>
          <p:nvPr/>
        </p:nvSpPr>
        <p:spPr>
          <a:xfrm>
            <a:off x="4248670" y="3301560"/>
            <a:ext cx="1443246"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Pythagoras</a:t>
            </a:r>
            <a:endParaRPr lang="en-GB" sz="2000" dirty="0">
              <a:latin typeface="Calibri" panose="020F0502020204030204" pitchFamily="34" charset="0"/>
              <a:ea typeface="ヒラギノ角ゴ Pro W3" charset="0"/>
              <a:cs typeface="Calibri" panose="020F0502020204030204" pitchFamily="34" charset="0"/>
            </a:endParaRPr>
          </a:p>
        </p:txBody>
      </p:sp>
      <p:sp>
        <p:nvSpPr>
          <p:cNvPr id="17" name="TextBox 16">
            <a:extLst>
              <a:ext uri="{FF2B5EF4-FFF2-40B4-BE49-F238E27FC236}">
                <a16:creationId xmlns:a16="http://schemas.microsoft.com/office/drawing/2014/main" id="{92019B51-DCA6-89E3-D16D-CDCF9F1AE6FF}"/>
              </a:ext>
            </a:extLst>
          </p:cNvPr>
          <p:cNvSpPr txBox="1"/>
          <p:nvPr/>
        </p:nvSpPr>
        <p:spPr>
          <a:xfrm>
            <a:off x="4473078" y="3871730"/>
            <a:ext cx="1443246"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Fibonacci</a:t>
            </a:r>
            <a:endParaRPr lang="en-GB" sz="2000" dirty="0">
              <a:latin typeface="Calibri" panose="020F0502020204030204" pitchFamily="34" charset="0"/>
              <a:ea typeface="ヒラギノ角ゴ Pro W3" charset="0"/>
              <a:cs typeface="Calibri" panose="020F0502020204030204" pitchFamily="34" charset="0"/>
            </a:endParaRPr>
          </a:p>
        </p:txBody>
      </p:sp>
    </p:spTree>
    <p:extLst>
      <p:ext uri="{BB962C8B-B14F-4D97-AF65-F5344CB8AC3E}">
        <p14:creationId xmlns:p14="http://schemas.microsoft.com/office/powerpoint/2010/main" val="125296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24050B8-DFC5-442C-BC0F-D99AB51CB829}"/>
              </a:ext>
            </a:extLst>
          </p:cNvPr>
          <p:cNvSpPr>
            <a:spLocks noGrp="1"/>
          </p:cNvSpPr>
          <p:nvPr>
            <p:ph type="title"/>
          </p:nvPr>
        </p:nvSpPr>
        <p:spPr>
          <a:xfrm>
            <a:off x="-3562520" y="2771796"/>
            <a:ext cx="8532813" cy="773086"/>
          </a:xfrm>
          <a:prstGeom prst="rect">
            <a:avLst/>
          </a:prstGeom>
          <a:solidFill>
            <a:schemeClr val="accent2"/>
          </a:solidFill>
          <a:ln w="19050">
            <a:solidFill>
              <a:schemeClr val="accent2"/>
            </a:solidFill>
          </a:ln>
          <a:scene3d>
            <a:camera prst="orthographicFront">
              <a:rot lat="0" lon="0" rev="5400000"/>
            </a:camera>
            <a:lightRig rig="threePt" dir="t"/>
          </a:scene3d>
        </p:spPr>
        <p:txBody>
          <a:bodyPr vert="horz" lIns="68580" tIns="34290" rIns="68580" bIns="34290" rtlCol="0" anchor="ctr">
            <a:noAutofit/>
          </a:bodyPr>
          <a:lstStyle/>
          <a:p>
            <a:pPr algn="ctr"/>
            <a:r>
              <a:rPr lang="en-US" sz="2400" dirty="0">
                <a:solidFill>
                  <a:schemeClr val="bg1"/>
                </a:solidFill>
              </a:rPr>
              <a:t>Mathematicians in AS/A level Maths and </a:t>
            </a:r>
            <a:br>
              <a:rPr lang="en-US" sz="2400" dirty="0">
                <a:solidFill>
                  <a:schemeClr val="bg1"/>
                </a:solidFill>
              </a:rPr>
            </a:br>
            <a:r>
              <a:rPr lang="en-US" sz="2400" dirty="0">
                <a:solidFill>
                  <a:schemeClr val="bg1"/>
                </a:solidFill>
              </a:rPr>
              <a:t>Core Maths specs</a:t>
            </a:r>
          </a:p>
        </p:txBody>
      </p:sp>
      <p:grpSp>
        <p:nvGrpSpPr>
          <p:cNvPr id="29" name="Group 28" descr="Venn diagram with 3 circles">
            <a:extLst>
              <a:ext uri="{FF2B5EF4-FFF2-40B4-BE49-F238E27FC236}">
                <a16:creationId xmlns:a16="http://schemas.microsoft.com/office/drawing/2014/main" id="{56259320-0B4F-C085-A2BE-1F8B54C7BA4D}"/>
              </a:ext>
            </a:extLst>
          </p:cNvPr>
          <p:cNvGrpSpPr/>
          <p:nvPr/>
        </p:nvGrpSpPr>
        <p:grpSpPr>
          <a:xfrm>
            <a:off x="3092170" y="538011"/>
            <a:ext cx="6583674" cy="5486396"/>
            <a:chOff x="3092170" y="538011"/>
            <a:chExt cx="6583674" cy="5486396"/>
          </a:xfrm>
        </p:grpSpPr>
        <p:sp>
          <p:nvSpPr>
            <p:cNvPr id="7" name="Oval 6">
              <a:extLst>
                <a:ext uri="{FF2B5EF4-FFF2-40B4-BE49-F238E27FC236}">
                  <a16:creationId xmlns:a16="http://schemas.microsoft.com/office/drawing/2014/main" id="{5BC8D14A-66F7-A207-D2D8-61BAA623A1D2}"/>
                </a:ext>
              </a:extLst>
            </p:cNvPr>
            <p:cNvSpPr/>
            <p:nvPr/>
          </p:nvSpPr>
          <p:spPr bwMode="auto">
            <a:xfrm>
              <a:off x="5361007" y="556793"/>
              <a:ext cx="4314837"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8" name="Oval 7">
              <a:extLst>
                <a:ext uri="{FF2B5EF4-FFF2-40B4-BE49-F238E27FC236}">
                  <a16:creationId xmlns:a16="http://schemas.microsoft.com/office/drawing/2014/main" id="{8EC673DC-3E0F-873F-91D5-C1C3A0CB4D5D}"/>
                </a:ext>
              </a:extLst>
            </p:cNvPr>
            <p:cNvSpPr/>
            <p:nvPr/>
          </p:nvSpPr>
          <p:spPr bwMode="auto">
            <a:xfrm>
              <a:off x="3092170" y="538011"/>
              <a:ext cx="4314837"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10" name="Oval 9">
              <a:extLst>
                <a:ext uri="{FF2B5EF4-FFF2-40B4-BE49-F238E27FC236}">
                  <a16:creationId xmlns:a16="http://schemas.microsoft.com/office/drawing/2014/main" id="{7BE7CA99-449E-CEA6-7BBF-A2E0A5DF41F2}"/>
                </a:ext>
              </a:extLst>
            </p:cNvPr>
            <p:cNvSpPr/>
            <p:nvPr/>
          </p:nvSpPr>
          <p:spPr bwMode="auto">
            <a:xfrm>
              <a:off x="4043588" y="1850388"/>
              <a:ext cx="4314837"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grpSp>
      <p:sp>
        <p:nvSpPr>
          <p:cNvPr id="20" name="TextBox 19">
            <a:extLst>
              <a:ext uri="{FF2B5EF4-FFF2-40B4-BE49-F238E27FC236}">
                <a16:creationId xmlns:a16="http://schemas.microsoft.com/office/drawing/2014/main" id="{F152F8FF-03E6-7497-D070-19DECFF24728}"/>
              </a:ext>
            </a:extLst>
          </p:cNvPr>
          <p:cNvSpPr txBox="1"/>
          <p:nvPr/>
        </p:nvSpPr>
        <p:spPr>
          <a:xfrm>
            <a:off x="1590413" y="394563"/>
            <a:ext cx="2185214" cy="646331"/>
          </a:xfrm>
          <a:prstGeom prst="rect">
            <a:avLst/>
          </a:prstGeom>
          <a:noFill/>
        </p:spPr>
        <p:txBody>
          <a:bodyPr wrap="none" rtlCol="0">
            <a:spAutoFit/>
          </a:bodyPr>
          <a:lstStyle/>
          <a:p>
            <a:r>
              <a:rPr lang="en-GB" sz="3600" dirty="0">
                <a:solidFill>
                  <a:schemeClr val="tx2"/>
                </a:solidFill>
              </a:rPr>
              <a:t>European</a:t>
            </a:r>
          </a:p>
        </p:txBody>
      </p:sp>
      <p:sp>
        <p:nvSpPr>
          <p:cNvPr id="24" name="TextBox 23">
            <a:extLst>
              <a:ext uri="{FF2B5EF4-FFF2-40B4-BE49-F238E27FC236}">
                <a16:creationId xmlns:a16="http://schemas.microsoft.com/office/drawing/2014/main" id="{FAC9ED09-8220-A078-9208-A718FA60F870}"/>
              </a:ext>
            </a:extLst>
          </p:cNvPr>
          <p:cNvSpPr txBox="1"/>
          <p:nvPr/>
        </p:nvSpPr>
        <p:spPr>
          <a:xfrm>
            <a:off x="8570081" y="309972"/>
            <a:ext cx="3082895" cy="646331"/>
          </a:xfrm>
          <a:prstGeom prst="rect">
            <a:avLst/>
          </a:prstGeom>
          <a:noFill/>
        </p:spPr>
        <p:txBody>
          <a:bodyPr wrap="none" rtlCol="0">
            <a:spAutoFit/>
          </a:bodyPr>
          <a:lstStyle/>
          <a:p>
            <a:r>
              <a:rPr lang="en-GB" sz="3600" dirty="0">
                <a:solidFill>
                  <a:schemeClr val="tx2"/>
                </a:solidFill>
              </a:rPr>
              <a:t>1600 onwards</a:t>
            </a:r>
          </a:p>
        </p:txBody>
      </p:sp>
      <p:sp>
        <p:nvSpPr>
          <p:cNvPr id="25" name="TextBox 24">
            <a:extLst>
              <a:ext uri="{FF2B5EF4-FFF2-40B4-BE49-F238E27FC236}">
                <a16:creationId xmlns:a16="http://schemas.microsoft.com/office/drawing/2014/main" id="{7D8E82A3-5B0B-5053-798E-00A9210B37D4}"/>
              </a:ext>
            </a:extLst>
          </p:cNvPr>
          <p:cNvSpPr txBox="1"/>
          <p:nvPr/>
        </p:nvSpPr>
        <p:spPr>
          <a:xfrm>
            <a:off x="7832194" y="5297160"/>
            <a:ext cx="1184940" cy="646331"/>
          </a:xfrm>
          <a:prstGeom prst="rect">
            <a:avLst/>
          </a:prstGeom>
          <a:noFill/>
        </p:spPr>
        <p:txBody>
          <a:bodyPr wrap="none" rtlCol="0">
            <a:spAutoFit/>
          </a:bodyPr>
          <a:lstStyle/>
          <a:p>
            <a:r>
              <a:rPr lang="en-GB" sz="3600" dirty="0">
                <a:solidFill>
                  <a:schemeClr val="tx2"/>
                </a:solidFill>
              </a:rPr>
              <a:t>Male</a:t>
            </a:r>
          </a:p>
        </p:txBody>
      </p:sp>
      <p:sp>
        <p:nvSpPr>
          <p:cNvPr id="9" name="Rectangle 8">
            <a:extLst>
              <a:ext uri="{FF2B5EF4-FFF2-40B4-BE49-F238E27FC236}">
                <a16:creationId xmlns:a16="http://schemas.microsoft.com/office/drawing/2014/main" id="{1ECDE31F-D414-7674-5BE7-8739C91935AB}"/>
              </a:ext>
              <a:ext uri="{C183D7F6-B498-43B3-948B-1728B52AA6E4}">
                <adec:decorative xmlns:adec="http://schemas.microsoft.com/office/drawing/2017/decorative" val="1"/>
              </a:ext>
            </a:extLst>
          </p:cNvPr>
          <p:cNvSpPr/>
          <p:nvPr/>
        </p:nvSpPr>
        <p:spPr bwMode="auto">
          <a:xfrm>
            <a:off x="1288482" y="241878"/>
            <a:ext cx="10394841" cy="5891284"/>
          </a:xfrm>
          <a:prstGeom prst="rect">
            <a:avLst/>
          </a:prstGeom>
          <a:noFill/>
          <a:ln w="38100" cap="flat" cmpd="sng" algn="ctr">
            <a:solidFill>
              <a:srgbClr val="0023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19" name="TextBox 18">
            <a:extLst>
              <a:ext uri="{FF2B5EF4-FFF2-40B4-BE49-F238E27FC236}">
                <a16:creationId xmlns:a16="http://schemas.microsoft.com/office/drawing/2014/main" id="{81AF7C2D-A726-4FA9-9132-7E3A1F6F4548}"/>
              </a:ext>
            </a:extLst>
          </p:cNvPr>
          <p:cNvSpPr txBox="1"/>
          <p:nvPr/>
        </p:nvSpPr>
        <p:spPr>
          <a:xfrm>
            <a:off x="5361007" y="2035429"/>
            <a:ext cx="2075633" cy="1323439"/>
          </a:xfrm>
          <a:prstGeom prst="rect">
            <a:avLst/>
          </a:prstGeom>
          <a:noFill/>
        </p:spPr>
        <p:txBody>
          <a:bodyPr wrap="square" rtlCol="0">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Descartes (via cartesian)</a:t>
            </a:r>
          </a:p>
          <a:p>
            <a:pPr>
              <a:buClr>
                <a:schemeClr val="tx2"/>
              </a:buClr>
            </a:pPr>
            <a:endParaRPr lang="en-US" sz="2000" dirty="0">
              <a:latin typeface="Calibri" panose="020F0502020204030204" pitchFamily="34" charset="0"/>
              <a:ea typeface="ヒラギノ角ゴ Pro W3" charset="0"/>
              <a:cs typeface="Calibri" panose="020F0502020204030204" pitchFamily="34" charset="0"/>
            </a:endParaRPr>
          </a:p>
          <a:p>
            <a:pPr algn="l">
              <a:buClr>
                <a:schemeClr val="tx2"/>
              </a:buClr>
            </a:pPr>
            <a:endParaRPr lang="en-GB" sz="2000" dirty="0" err="1">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19BAA19B-3928-3F1B-45C7-DB04EEDE45C3}"/>
              </a:ext>
            </a:extLst>
          </p:cNvPr>
          <p:cNvSpPr txBox="1"/>
          <p:nvPr/>
        </p:nvSpPr>
        <p:spPr>
          <a:xfrm>
            <a:off x="5415640" y="2657934"/>
            <a:ext cx="803867"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Venn</a:t>
            </a:r>
            <a:endParaRPr lang="en-GB" sz="2000" dirty="0">
              <a:latin typeface="Calibri" panose="020F0502020204030204" pitchFamily="34" charset="0"/>
              <a:ea typeface="ヒラギノ角ゴ Pro W3" charset="0"/>
              <a:cs typeface="Calibri" panose="020F0502020204030204" pitchFamily="34" charset="0"/>
            </a:endParaRPr>
          </a:p>
        </p:txBody>
      </p:sp>
      <p:sp>
        <p:nvSpPr>
          <p:cNvPr id="22" name="TextBox 21">
            <a:extLst>
              <a:ext uri="{FF2B5EF4-FFF2-40B4-BE49-F238E27FC236}">
                <a16:creationId xmlns:a16="http://schemas.microsoft.com/office/drawing/2014/main" id="{AFCFFA97-6A4D-3A0D-1AC0-588F7BB2DDE3}"/>
              </a:ext>
            </a:extLst>
          </p:cNvPr>
          <p:cNvSpPr txBox="1"/>
          <p:nvPr/>
        </p:nvSpPr>
        <p:spPr>
          <a:xfrm>
            <a:off x="4248670" y="3301560"/>
            <a:ext cx="1443246"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Pythagoras</a:t>
            </a:r>
            <a:endParaRPr lang="en-GB" sz="2000" dirty="0">
              <a:latin typeface="Calibri" panose="020F0502020204030204" pitchFamily="34" charset="0"/>
              <a:ea typeface="ヒラギノ角ゴ Pro W3" charset="0"/>
              <a:cs typeface="Calibri" panose="020F0502020204030204" pitchFamily="34" charset="0"/>
            </a:endParaRPr>
          </a:p>
        </p:txBody>
      </p:sp>
      <p:sp>
        <p:nvSpPr>
          <p:cNvPr id="23" name="TextBox 22">
            <a:extLst>
              <a:ext uri="{FF2B5EF4-FFF2-40B4-BE49-F238E27FC236}">
                <a16:creationId xmlns:a16="http://schemas.microsoft.com/office/drawing/2014/main" id="{D4867528-DFF0-89F0-F7F6-2EFDE3CBFB54}"/>
              </a:ext>
            </a:extLst>
          </p:cNvPr>
          <p:cNvSpPr txBox="1"/>
          <p:nvPr/>
        </p:nvSpPr>
        <p:spPr>
          <a:xfrm>
            <a:off x="4473078" y="3871730"/>
            <a:ext cx="1443246"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Fibonacci</a:t>
            </a:r>
            <a:endParaRPr lang="en-GB" sz="2000" dirty="0">
              <a:latin typeface="Calibri" panose="020F0502020204030204" pitchFamily="34" charset="0"/>
              <a:ea typeface="ヒラギノ角ゴ Pro W3" charset="0"/>
              <a:cs typeface="Calibri" panose="020F0502020204030204" pitchFamily="34" charset="0"/>
            </a:endParaRPr>
          </a:p>
        </p:txBody>
      </p:sp>
      <p:sp>
        <p:nvSpPr>
          <p:cNvPr id="2" name="TextBox 1">
            <a:extLst>
              <a:ext uri="{FF2B5EF4-FFF2-40B4-BE49-F238E27FC236}">
                <a16:creationId xmlns:a16="http://schemas.microsoft.com/office/drawing/2014/main" id="{2E2B0DB5-E9BE-3F32-2F7A-3FDECBE3A36B}"/>
              </a:ext>
            </a:extLst>
          </p:cNvPr>
          <p:cNvSpPr txBox="1"/>
          <p:nvPr/>
        </p:nvSpPr>
        <p:spPr>
          <a:xfrm>
            <a:off x="5459158" y="2950110"/>
            <a:ext cx="1260400"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Newton</a:t>
            </a:r>
            <a:endParaRPr lang="en-GB" sz="2000" dirty="0">
              <a:latin typeface="Calibri" panose="020F0502020204030204" pitchFamily="34" charset="0"/>
              <a:ea typeface="ヒラギノ角ゴ Pro W3" charset="0"/>
              <a:cs typeface="Calibri" panose="020F0502020204030204" pitchFamily="34" charset="0"/>
            </a:endParaRPr>
          </a:p>
        </p:txBody>
      </p:sp>
      <p:sp>
        <p:nvSpPr>
          <p:cNvPr id="3" name="TextBox 2">
            <a:extLst>
              <a:ext uri="{FF2B5EF4-FFF2-40B4-BE49-F238E27FC236}">
                <a16:creationId xmlns:a16="http://schemas.microsoft.com/office/drawing/2014/main" id="{39D2AC3C-7C02-1D0F-82DB-447E87136EDA}"/>
              </a:ext>
            </a:extLst>
          </p:cNvPr>
          <p:cNvSpPr txBox="1"/>
          <p:nvPr/>
        </p:nvSpPr>
        <p:spPr>
          <a:xfrm>
            <a:off x="6251701" y="2643802"/>
            <a:ext cx="1184939"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Raphson</a:t>
            </a:r>
            <a:endParaRPr lang="en-GB" sz="2000" dirty="0">
              <a:latin typeface="Calibri" panose="020F0502020204030204" pitchFamily="34" charset="0"/>
              <a:ea typeface="ヒラギノ角ゴ Pro W3" charset="0"/>
              <a:cs typeface="Calibri" panose="020F0502020204030204" pitchFamily="34" charset="0"/>
            </a:endParaRPr>
          </a:p>
        </p:txBody>
      </p:sp>
      <p:sp>
        <p:nvSpPr>
          <p:cNvPr id="26" name="TextBox 25">
            <a:extLst>
              <a:ext uri="{FF2B5EF4-FFF2-40B4-BE49-F238E27FC236}">
                <a16:creationId xmlns:a16="http://schemas.microsoft.com/office/drawing/2014/main" id="{A28FA730-4DB3-1335-5507-A006E551CD30}"/>
              </a:ext>
            </a:extLst>
          </p:cNvPr>
          <p:cNvSpPr txBox="1"/>
          <p:nvPr/>
        </p:nvSpPr>
        <p:spPr>
          <a:xfrm>
            <a:off x="5699119" y="3537266"/>
            <a:ext cx="1260399"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Pearson</a:t>
            </a:r>
            <a:endParaRPr lang="en-GB" sz="2000" dirty="0">
              <a:latin typeface="Calibri" panose="020F0502020204030204" pitchFamily="34" charset="0"/>
              <a:ea typeface="ヒラギノ角ゴ Pro W3" charset="0"/>
              <a:cs typeface="Calibri" panose="020F0502020204030204" pitchFamily="34" charset="0"/>
            </a:endParaRPr>
          </a:p>
        </p:txBody>
      </p:sp>
      <p:sp>
        <p:nvSpPr>
          <p:cNvPr id="27" name="TextBox 26">
            <a:extLst>
              <a:ext uri="{FF2B5EF4-FFF2-40B4-BE49-F238E27FC236}">
                <a16:creationId xmlns:a16="http://schemas.microsoft.com/office/drawing/2014/main" id="{0E63AFD7-4CE3-2067-CFD4-1EF4F10BBCC2}"/>
              </a:ext>
            </a:extLst>
          </p:cNvPr>
          <p:cNvSpPr txBox="1"/>
          <p:nvPr/>
        </p:nvSpPr>
        <p:spPr>
          <a:xfrm>
            <a:off x="5965596" y="3231099"/>
            <a:ext cx="1616770"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Spearman</a:t>
            </a:r>
            <a:endParaRPr lang="en-GB" sz="2000" dirty="0">
              <a:latin typeface="Calibri" panose="020F0502020204030204" pitchFamily="34" charset="0"/>
              <a:ea typeface="ヒラギノ角ゴ Pro W3" charset="0"/>
              <a:cs typeface="Calibri" panose="020F0502020204030204" pitchFamily="34" charset="0"/>
            </a:endParaRPr>
          </a:p>
        </p:txBody>
      </p:sp>
      <p:sp>
        <p:nvSpPr>
          <p:cNvPr id="28" name="TextBox 27">
            <a:extLst>
              <a:ext uri="{FF2B5EF4-FFF2-40B4-BE49-F238E27FC236}">
                <a16:creationId xmlns:a16="http://schemas.microsoft.com/office/drawing/2014/main" id="{4A96E1CB-F51C-046F-95AC-CA11B053DEC9}"/>
              </a:ext>
            </a:extLst>
          </p:cNvPr>
          <p:cNvSpPr txBox="1"/>
          <p:nvPr/>
        </p:nvSpPr>
        <p:spPr>
          <a:xfrm>
            <a:off x="6051750" y="3819581"/>
            <a:ext cx="1212498" cy="400110"/>
          </a:xfrm>
          <a:prstGeom prst="rect">
            <a:avLst/>
          </a:prstGeom>
          <a:noFill/>
        </p:spPr>
        <p:txBody>
          <a:bodyPr wrap="square">
            <a:spAutoFit/>
          </a:bodyPr>
          <a:lstStyle/>
          <a:p>
            <a:pPr>
              <a:buClr>
                <a:schemeClr val="tx2"/>
              </a:buClr>
            </a:pPr>
            <a:r>
              <a:rPr lang="en-US" sz="2000" dirty="0">
                <a:latin typeface="Calibri" panose="020F0502020204030204" pitchFamily="34" charset="0"/>
                <a:ea typeface="ヒラギノ角ゴ Pro W3" charset="0"/>
                <a:cs typeface="Calibri" panose="020F0502020204030204" pitchFamily="34" charset="0"/>
              </a:rPr>
              <a:t>Fermi</a:t>
            </a:r>
            <a:endParaRPr lang="en-GB" sz="2000" dirty="0">
              <a:latin typeface="Calibri" panose="020F0502020204030204" pitchFamily="34" charset="0"/>
              <a:ea typeface="ヒラギノ角ゴ Pro W3" charset="0"/>
              <a:cs typeface="Calibri" panose="020F0502020204030204" pitchFamily="34" charset="0"/>
            </a:endParaRPr>
          </a:p>
        </p:txBody>
      </p:sp>
    </p:spTree>
    <p:extLst>
      <p:ext uri="{BB962C8B-B14F-4D97-AF65-F5344CB8AC3E}">
        <p14:creationId xmlns:p14="http://schemas.microsoft.com/office/powerpoint/2010/main" val="6870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descr="Venn diagram with 3 ovals">
            <a:extLst>
              <a:ext uri="{FF2B5EF4-FFF2-40B4-BE49-F238E27FC236}">
                <a16:creationId xmlns:a16="http://schemas.microsoft.com/office/drawing/2014/main" id="{3525A0E1-3962-C722-727C-BA3CA56F519B}"/>
              </a:ext>
            </a:extLst>
          </p:cNvPr>
          <p:cNvGrpSpPr/>
          <p:nvPr/>
        </p:nvGrpSpPr>
        <p:grpSpPr>
          <a:xfrm>
            <a:off x="1689215" y="631475"/>
            <a:ext cx="10039365" cy="5207612"/>
            <a:chOff x="1689215" y="1064096"/>
            <a:chExt cx="10039365" cy="5207612"/>
          </a:xfrm>
        </p:grpSpPr>
        <p:sp>
          <p:nvSpPr>
            <p:cNvPr id="6" name="Oval 5">
              <a:extLst>
                <a:ext uri="{FF2B5EF4-FFF2-40B4-BE49-F238E27FC236}">
                  <a16:creationId xmlns:a16="http://schemas.microsoft.com/office/drawing/2014/main" id="{A3BC9DB2-66F2-169E-BDEC-90E0A87B8C23}"/>
                </a:ext>
                <a:ext uri="{C183D7F6-B498-43B3-948B-1728B52AA6E4}">
                  <adec:decorative xmlns:adec="http://schemas.microsoft.com/office/drawing/2017/decorative" val="0"/>
                </a:ext>
              </a:extLst>
            </p:cNvPr>
            <p:cNvSpPr/>
            <p:nvPr/>
          </p:nvSpPr>
          <p:spPr bwMode="auto">
            <a:xfrm>
              <a:off x="4255244" y="1120531"/>
              <a:ext cx="7473336" cy="4534025"/>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8" name="Oval 7">
              <a:extLst>
                <a:ext uri="{FF2B5EF4-FFF2-40B4-BE49-F238E27FC236}">
                  <a16:creationId xmlns:a16="http://schemas.microsoft.com/office/drawing/2014/main" id="{C5A79EB3-5D73-8DEC-76D4-BC134442F43A}"/>
                </a:ext>
              </a:extLst>
            </p:cNvPr>
            <p:cNvSpPr/>
            <p:nvPr/>
          </p:nvSpPr>
          <p:spPr bwMode="auto">
            <a:xfrm>
              <a:off x="3646966" y="2097689"/>
              <a:ext cx="6273313" cy="4174019"/>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15" name="Oval 14">
              <a:extLst>
                <a:ext uri="{FF2B5EF4-FFF2-40B4-BE49-F238E27FC236}">
                  <a16:creationId xmlns:a16="http://schemas.microsoft.com/office/drawing/2014/main" id="{6DF4CBDB-D6F1-052B-C6AD-18AE101A4BCE}"/>
                </a:ext>
              </a:extLst>
            </p:cNvPr>
            <p:cNvSpPr/>
            <p:nvPr/>
          </p:nvSpPr>
          <p:spPr bwMode="auto">
            <a:xfrm>
              <a:off x="1689215" y="1064096"/>
              <a:ext cx="7473336" cy="4534025"/>
            </a:xfrm>
            <a:prstGeom prst="ellipse">
              <a:avLst/>
            </a:prstGeom>
            <a:solidFill>
              <a:schemeClr val="bg2">
                <a:alpha val="2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dirty="0">
                <a:latin typeface="Times" charset="0"/>
                <a:ea typeface="ヒラギノ角ゴ Pro W3" charset="0"/>
              </a:endParaRPr>
            </a:p>
          </p:txBody>
        </p:sp>
      </p:grpSp>
      <p:sp>
        <p:nvSpPr>
          <p:cNvPr id="9" name="TextBox 8">
            <a:extLst>
              <a:ext uri="{FF2B5EF4-FFF2-40B4-BE49-F238E27FC236}">
                <a16:creationId xmlns:a16="http://schemas.microsoft.com/office/drawing/2014/main" id="{1B0955B7-BCAA-C93A-B66E-7BEE2414B0C7}"/>
              </a:ext>
            </a:extLst>
          </p:cNvPr>
          <p:cNvSpPr txBox="1"/>
          <p:nvPr/>
        </p:nvSpPr>
        <p:spPr>
          <a:xfrm>
            <a:off x="1641651" y="247612"/>
            <a:ext cx="2185214" cy="646331"/>
          </a:xfrm>
          <a:prstGeom prst="rect">
            <a:avLst/>
          </a:prstGeom>
          <a:noFill/>
        </p:spPr>
        <p:txBody>
          <a:bodyPr wrap="none" rtlCol="0">
            <a:spAutoFit/>
          </a:bodyPr>
          <a:lstStyle/>
          <a:p>
            <a:r>
              <a:rPr lang="en-GB" sz="3600" dirty="0">
                <a:solidFill>
                  <a:schemeClr val="tx2"/>
                </a:solidFill>
              </a:rPr>
              <a:t>European</a:t>
            </a:r>
          </a:p>
        </p:txBody>
      </p:sp>
      <p:sp>
        <p:nvSpPr>
          <p:cNvPr id="10" name="TextBox 9">
            <a:extLst>
              <a:ext uri="{FF2B5EF4-FFF2-40B4-BE49-F238E27FC236}">
                <a16:creationId xmlns:a16="http://schemas.microsoft.com/office/drawing/2014/main" id="{C03B1032-FDFE-F2E2-BCE1-4E10938EAF26}"/>
              </a:ext>
            </a:extLst>
          </p:cNvPr>
          <p:cNvSpPr txBox="1"/>
          <p:nvPr/>
        </p:nvSpPr>
        <p:spPr>
          <a:xfrm>
            <a:off x="8888531" y="122817"/>
            <a:ext cx="3082895" cy="646331"/>
          </a:xfrm>
          <a:prstGeom prst="rect">
            <a:avLst/>
          </a:prstGeom>
          <a:noFill/>
        </p:spPr>
        <p:txBody>
          <a:bodyPr wrap="none" rtlCol="0">
            <a:spAutoFit/>
          </a:bodyPr>
          <a:lstStyle/>
          <a:p>
            <a:r>
              <a:rPr lang="en-GB" sz="3600" dirty="0">
                <a:solidFill>
                  <a:schemeClr val="tx2"/>
                </a:solidFill>
              </a:rPr>
              <a:t>1600 onwards</a:t>
            </a:r>
          </a:p>
        </p:txBody>
      </p:sp>
      <p:sp>
        <p:nvSpPr>
          <p:cNvPr id="11" name="TextBox 10">
            <a:extLst>
              <a:ext uri="{FF2B5EF4-FFF2-40B4-BE49-F238E27FC236}">
                <a16:creationId xmlns:a16="http://schemas.microsoft.com/office/drawing/2014/main" id="{6683F013-88E9-0B84-90BA-4A2134B5C3F7}"/>
              </a:ext>
            </a:extLst>
          </p:cNvPr>
          <p:cNvSpPr txBox="1"/>
          <p:nvPr/>
        </p:nvSpPr>
        <p:spPr>
          <a:xfrm>
            <a:off x="8217840" y="5515921"/>
            <a:ext cx="1184940" cy="646331"/>
          </a:xfrm>
          <a:prstGeom prst="rect">
            <a:avLst/>
          </a:prstGeom>
          <a:noFill/>
        </p:spPr>
        <p:txBody>
          <a:bodyPr wrap="none" rtlCol="0">
            <a:spAutoFit/>
          </a:bodyPr>
          <a:lstStyle/>
          <a:p>
            <a:r>
              <a:rPr lang="en-GB" sz="3600" dirty="0">
                <a:solidFill>
                  <a:schemeClr val="tx2"/>
                </a:solidFill>
              </a:rPr>
              <a:t>Male</a:t>
            </a:r>
          </a:p>
        </p:txBody>
      </p:sp>
      <p:sp>
        <p:nvSpPr>
          <p:cNvPr id="12" name="Rectangle 11">
            <a:extLst>
              <a:ext uri="{FF2B5EF4-FFF2-40B4-BE49-F238E27FC236}">
                <a16:creationId xmlns:a16="http://schemas.microsoft.com/office/drawing/2014/main" id="{609689A5-2ED9-FF24-EA98-D40A7B27FC68}"/>
              </a:ext>
              <a:ext uri="{C183D7F6-B498-43B3-948B-1728B52AA6E4}">
                <adec:decorative xmlns:adec="http://schemas.microsoft.com/office/drawing/2017/decorative" val="1"/>
              </a:ext>
            </a:extLst>
          </p:cNvPr>
          <p:cNvSpPr/>
          <p:nvPr/>
        </p:nvSpPr>
        <p:spPr bwMode="auto">
          <a:xfrm>
            <a:off x="1474232" y="169350"/>
            <a:ext cx="10506812" cy="5995476"/>
          </a:xfrm>
          <a:prstGeom prst="rect">
            <a:avLst/>
          </a:prstGeom>
          <a:noFill/>
          <a:ln w="38100" cap="flat" cmpd="sng" algn="ctr">
            <a:solidFill>
              <a:srgbClr val="0023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Times" charset="0"/>
              <a:ea typeface="ヒラギノ角ゴ Pro W3" charset="0"/>
            </a:endParaRPr>
          </a:p>
        </p:txBody>
      </p:sp>
      <p:sp>
        <p:nvSpPr>
          <p:cNvPr id="17" name="TextBox 16">
            <a:extLst>
              <a:ext uri="{FF2B5EF4-FFF2-40B4-BE49-F238E27FC236}">
                <a16:creationId xmlns:a16="http://schemas.microsoft.com/office/drawing/2014/main" id="{E33FEE7A-AF32-7D72-C5A2-AFEFAA2A534E}"/>
              </a:ext>
            </a:extLst>
          </p:cNvPr>
          <p:cNvSpPr txBox="1"/>
          <p:nvPr/>
        </p:nvSpPr>
        <p:spPr>
          <a:xfrm>
            <a:off x="5000512" y="2008890"/>
            <a:ext cx="1236236" cy="2308324"/>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Descartes</a:t>
            </a:r>
          </a:p>
          <a:p>
            <a:pPr algn="l">
              <a:buClr>
                <a:schemeClr val="tx2"/>
              </a:buClr>
            </a:pPr>
            <a:r>
              <a:rPr lang="en-US" dirty="0">
                <a:latin typeface="Arial" panose="020B0604020202020204" pitchFamily="34" charset="0"/>
                <a:cs typeface="Arial" panose="020B0604020202020204" pitchFamily="34" charset="0"/>
              </a:rPr>
              <a:t>Venn</a:t>
            </a:r>
          </a:p>
          <a:p>
            <a:pPr algn="l">
              <a:buClr>
                <a:schemeClr val="tx2"/>
              </a:buClr>
            </a:pPr>
            <a:r>
              <a:rPr lang="en-US" sz="1800" dirty="0">
                <a:latin typeface="Arial" panose="020B0604020202020204" pitchFamily="34" charset="0"/>
                <a:cs typeface="Arial" panose="020B0604020202020204" pitchFamily="34" charset="0"/>
              </a:rPr>
              <a:t>Newton</a:t>
            </a:r>
          </a:p>
          <a:p>
            <a:pPr algn="l">
              <a:buClr>
                <a:schemeClr val="tx2"/>
              </a:buClr>
            </a:pPr>
            <a:r>
              <a:rPr lang="en-US" dirty="0">
                <a:latin typeface="Arial" panose="020B0604020202020204" pitchFamily="34" charset="0"/>
                <a:cs typeface="Arial" panose="020B0604020202020204" pitchFamily="34" charset="0"/>
              </a:rPr>
              <a:t>Raphson</a:t>
            </a:r>
          </a:p>
          <a:p>
            <a:pPr algn="l">
              <a:buClr>
                <a:schemeClr val="tx2"/>
              </a:buClr>
            </a:pPr>
            <a:r>
              <a:rPr lang="en-US" sz="1800" dirty="0">
                <a:latin typeface="Arial" panose="020B0604020202020204" pitchFamily="34" charset="0"/>
                <a:cs typeface="Arial" panose="020B0604020202020204" pitchFamily="34" charset="0"/>
              </a:rPr>
              <a:t>Argand</a:t>
            </a:r>
          </a:p>
          <a:p>
            <a:pPr algn="l">
              <a:buClr>
                <a:schemeClr val="tx2"/>
              </a:buClr>
            </a:pPr>
            <a:r>
              <a:rPr lang="en-US" dirty="0">
                <a:latin typeface="Arial" panose="020B0604020202020204" pitchFamily="34" charset="0"/>
                <a:cs typeface="Arial" panose="020B0604020202020204" pitchFamily="34" charset="0"/>
              </a:rPr>
              <a:t>De </a:t>
            </a:r>
            <a:r>
              <a:rPr lang="en-US" dirty="0" err="1">
                <a:latin typeface="Arial" panose="020B0604020202020204" pitchFamily="34" charset="0"/>
                <a:cs typeface="Arial" panose="020B0604020202020204" pitchFamily="34" charset="0"/>
              </a:rPr>
              <a:t>Moivre</a:t>
            </a:r>
            <a:endParaRPr lang="en-US" dirty="0">
              <a:latin typeface="Arial" panose="020B0604020202020204" pitchFamily="34" charset="0"/>
              <a:cs typeface="Arial" panose="020B0604020202020204" pitchFamily="34" charset="0"/>
            </a:endParaRPr>
          </a:p>
          <a:p>
            <a:pPr algn="l">
              <a:buClr>
                <a:schemeClr val="tx2"/>
              </a:buClr>
            </a:pPr>
            <a:r>
              <a:rPr lang="en-US" sz="1800" dirty="0">
                <a:latin typeface="Arial" panose="020B0604020202020204" pitchFamily="34" charset="0"/>
                <a:cs typeface="Arial" panose="020B0604020202020204" pitchFamily="34" charset="0"/>
              </a:rPr>
              <a:t>Maclaurin</a:t>
            </a:r>
          </a:p>
          <a:p>
            <a:pPr algn="l">
              <a:buClr>
                <a:schemeClr val="tx2"/>
              </a:buClr>
            </a:pPr>
            <a:r>
              <a:rPr lang="en-US" dirty="0">
                <a:latin typeface="Arial" panose="020B0604020202020204" pitchFamily="34" charset="0"/>
                <a:cs typeface="Arial" panose="020B0604020202020204" pitchFamily="34" charset="0"/>
              </a:rPr>
              <a:t>Simpson</a:t>
            </a:r>
            <a:endParaRPr lang="en-GB" sz="1800" dirty="0" err="1">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BED494A-3541-2233-383B-E0904C01E27C}"/>
              </a:ext>
            </a:extLst>
          </p:cNvPr>
          <p:cNvSpPr txBox="1"/>
          <p:nvPr/>
        </p:nvSpPr>
        <p:spPr>
          <a:xfrm>
            <a:off x="6236945" y="1762321"/>
            <a:ext cx="1249060" cy="3139321"/>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Euler</a:t>
            </a:r>
          </a:p>
          <a:p>
            <a:pPr algn="l">
              <a:buClr>
                <a:schemeClr val="tx2"/>
              </a:buClr>
            </a:pPr>
            <a:r>
              <a:rPr lang="en-US" dirty="0">
                <a:latin typeface="Arial" panose="020B0604020202020204" pitchFamily="34" charset="0"/>
                <a:cs typeface="Arial" panose="020B0604020202020204" pitchFamily="34" charset="0"/>
              </a:rPr>
              <a:t>Runge</a:t>
            </a:r>
          </a:p>
          <a:p>
            <a:pPr algn="l">
              <a:buClr>
                <a:schemeClr val="tx2"/>
              </a:buClr>
            </a:pPr>
            <a:r>
              <a:rPr lang="en-US" sz="1800" dirty="0" err="1">
                <a:latin typeface="Arial" panose="020B0604020202020204" pitchFamily="34" charset="0"/>
                <a:cs typeface="Arial" panose="020B0604020202020204" pitchFamily="34" charset="0"/>
              </a:rPr>
              <a:t>Kutta</a:t>
            </a:r>
            <a:endParaRPr lang="en-US" sz="1800" dirty="0">
              <a:latin typeface="Arial" panose="020B0604020202020204" pitchFamily="34" charset="0"/>
              <a:cs typeface="Arial" panose="020B0604020202020204" pitchFamily="34" charset="0"/>
            </a:endParaRPr>
          </a:p>
          <a:p>
            <a:pPr algn="l">
              <a:buClr>
                <a:schemeClr val="tx2"/>
              </a:buClr>
            </a:pPr>
            <a:r>
              <a:rPr lang="en-US" dirty="0">
                <a:latin typeface="Arial" panose="020B0604020202020204" pitchFamily="34" charset="0"/>
                <a:cs typeface="Arial" panose="020B0604020202020204" pitchFamily="34" charset="0"/>
              </a:rPr>
              <a:t>Fermat</a:t>
            </a:r>
          </a:p>
          <a:p>
            <a:pPr algn="l">
              <a:buClr>
                <a:schemeClr val="tx2"/>
              </a:buClr>
            </a:pPr>
            <a:r>
              <a:rPr lang="en-US" sz="1800" dirty="0">
                <a:latin typeface="Arial" panose="020B0604020202020204" pitchFamily="34" charset="0"/>
                <a:cs typeface="Arial" panose="020B0604020202020204" pitchFamily="34" charset="0"/>
              </a:rPr>
              <a:t>Wilson</a:t>
            </a:r>
          </a:p>
          <a:p>
            <a:pPr algn="l">
              <a:buClr>
                <a:schemeClr val="tx2"/>
              </a:buClr>
            </a:pPr>
            <a:r>
              <a:rPr lang="en-US" dirty="0">
                <a:latin typeface="Arial" panose="020B0604020202020204" pitchFamily="34" charset="0"/>
                <a:cs typeface="Arial" panose="020B0604020202020204" pitchFamily="34" charset="0"/>
              </a:rPr>
              <a:t>Pell</a:t>
            </a:r>
          </a:p>
          <a:p>
            <a:pPr algn="l">
              <a:buClr>
                <a:schemeClr val="tx2"/>
              </a:buClr>
            </a:pPr>
            <a:r>
              <a:rPr lang="en-US" sz="1800" dirty="0">
                <a:latin typeface="Arial" panose="020B0604020202020204" pitchFamily="34" charset="0"/>
                <a:cs typeface="Arial" panose="020B0604020202020204" pitchFamily="34" charset="0"/>
              </a:rPr>
              <a:t>Hooke</a:t>
            </a:r>
          </a:p>
          <a:p>
            <a:pPr algn="l">
              <a:buClr>
                <a:schemeClr val="tx2"/>
              </a:buClr>
            </a:pPr>
            <a:r>
              <a:rPr lang="en-US" dirty="0">
                <a:latin typeface="Arial" panose="020B0604020202020204" pitchFamily="34" charset="0"/>
                <a:cs typeface="Arial" panose="020B0604020202020204" pitchFamily="34" charset="0"/>
              </a:rPr>
              <a:t>Poisson</a:t>
            </a:r>
          </a:p>
          <a:p>
            <a:pPr algn="l">
              <a:buClr>
                <a:schemeClr val="tx2"/>
              </a:buClr>
            </a:pPr>
            <a:r>
              <a:rPr lang="en-US" sz="1800" dirty="0">
                <a:latin typeface="Arial" panose="020B0604020202020204" pitchFamily="34" charset="0"/>
                <a:cs typeface="Arial" panose="020B0604020202020204" pitchFamily="34" charset="0"/>
              </a:rPr>
              <a:t>Pearson</a:t>
            </a:r>
          </a:p>
          <a:p>
            <a:pPr algn="l">
              <a:buClr>
                <a:schemeClr val="tx2"/>
              </a:buClr>
            </a:pPr>
            <a:r>
              <a:rPr lang="en-US" dirty="0">
                <a:latin typeface="Arial" panose="020B0604020202020204" pitchFamily="34" charset="0"/>
                <a:cs typeface="Arial" panose="020B0604020202020204" pitchFamily="34" charset="0"/>
              </a:rPr>
              <a:t>Spearman</a:t>
            </a:r>
          </a:p>
          <a:p>
            <a:pPr algn="l">
              <a:buClr>
                <a:schemeClr val="tx2"/>
              </a:buClr>
            </a:pPr>
            <a:r>
              <a:rPr lang="en-US" sz="1800" dirty="0">
                <a:latin typeface="Arial" panose="020B0604020202020204" pitchFamily="34" charset="0"/>
                <a:cs typeface="Arial" panose="020B0604020202020204" pitchFamily="34" charset="0"/>
              </a:rPr>
              <a:t>Wilcoxon</a:t>
            </a:r>
            <a:endParaRPr lang="en-GB" sz="1800" dirty="0" err="1">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FFBD046-DA71-EABB-79BC-EA3B53A93352}"/>
              </a:ext>
            </a:extLst>
          </p:cNvPr>
          <p:cNvSpPr txBox="1"/>
          <p:nvPr/>
        </p:nvSpPr>
        <p:spPr>
          <a:xfrm>
            <a:off x="7437693" y="1855788"/>
            <a:ext cx="1313180" cy="2308324"/>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Lamy</a:t>
            </a:r>
          </a:p>
          <a:p>
            <a:pPr algn="l">
              <a:buClr>
                <a:schemeClr val="tx2"/>
              </a:buClr>
            </a:pPr>
            <a:r>
              <a:rPr lang="en-US" dirty="0" err="1">
                <a:latin typeface="Arial" panose="020B0604020202020204" pitchFamily="34" charset="0"/>
                <a:cs typeface="Arial" panose="020B0604020202020204" pitchFamily="34" charset="0"/>
              </a:rPr>
              <a:t>Caylay</a:t>
            </a:r>
            <a:endParaRPr lang="en-US" dirty="0">
              <a:latin typeface="Arial" panose="020B0604020202020204" pitchFamily="34" charset="0"/>
              <a:cs typeface="Arial" panose="020B0604020202020204" pitchFamily="34" charset="0"/>
            </a:endParaRPr>
          </a:p>
          <a:p>
            <a:pPr algn="l">
              <a:buClr>
                <a:schemeClr val="tx2"/>
              </a:buClr>
            </a:pPr>
            <a:r>
              <a:rPr lang="en-US" sz="1800" dirty="0">
                <a:latin typeface="Arial" panose="020B0604020202020204" pitchFamily="34" charset="0"/>
                <a:cs typeface="Arial" panose="020B0604020202020204" pitchFamily="34" charset="0"/>
              </a:rPr>
              <a:t>Hamilton</a:t>
            </a:r>
          </a:p>
          <a:p>
            <a:pPr algn="l">
              <a:buClr>
                <a:schemeClr val="tx2"/>
              </a:buClr>
            </a:pPr>
            <a:r>
              <a:rPr lang="en-US" dirty="0">
                <a:latin typeface="Arial" panose="020B0604020202020204" pitchFamily="34" charset="0"/>
                <a:cs typeface="Arial" panose="020B0604020202020204" pitchFamily="34" charset="0"/>
              </a:rPr>
              <a:t>Lagrange</a:t>
            </a:r>
          </a:p>
          <a:p>
            <a:pPr algn="l">
              <a:buClr>
                <a:schemeClr val="tx2"/>
              </a:buClr>
            </a:pPr>
            <a:r>
              <a:rPr lang="en-US" sz="1800" dirty="0">
                <a:latin typeface="Arial" panose="020B0604020202020204" pitchFamily="34" charset="0"/>
                <a:cs typeface="Arial" panose="020B0604020202020204" pitchFamily="34" charset="0"/>
              </a:rPr>
              <a:t>Bernoulli</a:t>
            </a:r>
          </a:p>
          <a:p>
            <a:pPr algn="l">
              <a:buClr>
                <a:schemeClr val="tx2"/>
              </a:buClr>
            </a:pPr>
            <a:r>
              <a:rPr lang="en-US" dirty="0" err="1">
                <a:latin typeface="Arial" panose="020B0604020202020204" pitchFamily="34" charset="0"/>
                <a:cs typeface="Arial" panose="020B0604020202020204" pitchFamily="34" charset="0"/>
              </a:rPr>
              <a:t>Djikstra</a:t>
            </a:r>
            <a:endParaRPr lang="en-US" dirty="0">
              <a:latin typeface="Arial" panose="020B0604020202020204" pitchFamily="34" charset="0"/>
              <a:cs typeface="Arial" panose="020B0604020202020204" pitchFamily="34" charset="0"/>
            </a:endParaRPr>
          </a:p>
          <a:p>
            <a:pPr algn="l">
              <a:buClr>
                <a:schemeClr val="tx2"/>
              </a:buClr>
            </a:pPr>
            <a:r>
              <a:rPr lang="en-US" sz="1800" dirty="0" err="1">
                <a:latin typeface="Arial" panose="020B0604020202020204" pitchFamily="34" charset="0"/>
                <a:cs typeface="Arial" panose="020B0604020202020204" pitchFamily="34" charset="0"/>
              </a:rPr>
              <a:t>Kuratowski</a:t>
            </a:r>
            <a:endParaRPr lang="en-US" sz="1800" dirty="0">
              <a:latin typeface="Arial" panose="020B0604020202020204" pitchFamily="34" charset="0"/>
              <a:cs typeface="Arial" panose="020B0604020202020204" pitchFamily="34" charset="0"/>
            </a:endParaRPr>
          </a:p>
          <a:p>
            <a:pPr algn="l">
              <a:buClr>
                <a:schemeClr val="tx2"/>
              </a:buClr>
            </a:pPr>
            <a:r>
              <a:rPr lang="en-US" dirty="0" err="1">
                <a:latin typeface="Arial" panose="020B0604020202020204" pitchFamily="34" charset="0"/>
                <a:cs typeface="Arial" panose="020B0604020202020204" pitchFamily="34" charset="0"/>
              </a:rPr>
              <a:t>L’Hopital</a:t>
            </a:r>
            <a:endParaRPr lang="en-GB" sz="1800" dirty="0" err="1">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2A220773-72C8-EC27-0AF9-5BD7FC4A678C}"/>
              </a:ext>
            </a:extLst>
          </p:cNvPr>
          <p:cNvSpPr txBox="1"/>
          <p:nvPr/>
        </p:nvSpPr>
        <p:spPr>
          <a:xfrm>
            <a:off x="5995827" y="5289410"/>
            <a:ext cx="1351652" cy="369332"/>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Diophantus</a:t>
            </a:r>
            <a:endParaRPr lang="en-GB" sz="1800" dirty="0" err="1">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5301349-C8C5-DB73-10DE-970859408AEF}"/>
              </a:ext>
            </a:extLst>
          </p:cNvPr>
          <p:cNvSpPr txBox="1"/>
          <p:nvPr/>
        </p:nvSpPr>
        <p:spPr>
          <a:xfrm>
            <a:off x="4530738" y="4735093"/>
            <a:ext cx="1351652" cy="369332"/>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Pythagoras</a:t>
            </a:r>
            <a:endParaRPr lang="en-GB" sz="1800" dirty="0" err="1">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B8F32F75-E769-D1A0-66C5-57425825B308}"/>
              </a:ext>
            </a:extLst>
          </p:cNvPr>
          <p:cNvSpPr txBox="1"/>
          <p:nvPr/>
        </p:nvSpPr>
        <p:spPr>
          <a:xfrm>
            <a:off x="3974341" y="4338111"/>
            <a:ext cx="1172116" cy="369332"/>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Fibonacci</a:t>
            </a:r>
            <a:endParaRPr lang="en-GB" sz="1800" dirty="0" err="1">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2C8CC165-D989-47A9-5BDE-62EB003934E4}"/>
              </a:ext>
            </a:extLst>
          </p:cNvPr>
          <p:cNvSpPr txBox="1"/>
          <p:nvPr/>
        </p:nvSpPr>
        <p:spPr>
          <a:xfrm>
            <a:off x="8931775" y="3904489"/>
            <a:ext cx="659155" cy="369332"/>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Prim</a:t>
            </a:r>
            <a:endParaRPr lang="en-GB" sz="1800" dirty="0" err="1">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6E069E2B-B4A1-D075-C130-794AECC3CC77}"/>
              </a:ext>
            </a:extLst>
          </p:cNvPr>
          <p:cNvSpPr txBox="1"/>
          <p:nvPr/>
        </p:nvSpPr>
        <p:spPr>
          <a:xfrm>
            <a:off x="8217840" y="4605951"/>
            <a:ext cx="954107" cy="369332"/>
          </a:xfrm>
          <a:prstGeom prst="rect">
            <a:avLst/>
          </a:prstGeom>
          <a:noFill/>
        </p:spPr>
        <p:txBody>
          <a:bodyPr wrap="none" rtlCol="0">
            <a:spAutoFit/>
          </a:bodyPr>
          <a:lstStyle/>
          <a:p>
            <a:pPr algn="l">
              <a:buClr>
                <a:schemeClr val="tx2"/>
              </a:buClr>
            </a:pPr>
            <a:r>
              <a:rPr lang="en-US" sz="1800" dirty="0">
                <a:latin typeface="Arial" panose="020B0604020202020204" pitchFamily="34" charset="0"/>
                <a:cs typeface="Arial" panose="020B0604020202020204" pitchFamily="34" charset="0"/>
              </a:rPr>
              <a:t>Kruskal</a:t>
            </a:r>
            <a:endParaRPr lang="en-GB" sz="1800" dirty="0" err="1">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68DEDD2-D328-4AC9-8900-24744967FA3C}"/>
              </a:ext>
            </a:extLst>
          </p:cNvPr>
          <p:cNvSpPr txBox="1"/>
          <p:nvPr/>
        </p:nvSpPr>
        <p:spPr>
          <a:xfrm>
            <a:off x="10429979" y="6627168"/>
            <a:ext cx="1762021" cy="230832"/>
          </a:xfrm>
          <a:prstGeom prst="rect">
            <a:avLst/>
          </a:prstGeom>
          <a:noFill/>
        </p:spPr>
        <p:txBody>
          <a:bodyPr wrap="none" rtlCol="0">
            <a:spAutoFit/>
          </a:bodyPr>
          <a:lstStyle/>
          <a:p>
            <a:r>
              <a:rPr lang="en-GB" sz="900" dirty="0">
                <a:latin typeface="Arial" panose="020B0604020202020204" pitchFamily="34" charset="0"/>
                <a:cs typeface="Arial" panose="020B0604020202020204" pitchFamily="34" charset="0"/>
              </a:rPr>
              <a:t>Not claiming this is exhaustive!</a:t>
            </a:r>
          </a:p>
        </p:txBody>
      </p:sp>
      <p:sp>
        <p:nvSpPr>
          <p:cNvPr id="7" name="Title 1">
            <a:extLst>
              <a:ext uri="{FF2B5EF4-FFF2-40B4-BE49-F238E27FC236}">
                <a16:creationId xmlns:a16="http://schemas.microsoft.com/office/drawing/2014/main" id="{54CF3540-7B5E-EA7F-064C-2B3C2F500CC6}"/>
              </a:ext>
            </a:extLst>
          </p:cNvPr>
          <p:cNvSpPr txBox="1">
            <a:spLocks/>
          </p:cNvSpPr>
          <p:nvPr/>
        </p:nvSpPr>
        <p:spPr>
          <a:xfrm>
            <a:off x="-3562520" y="2771796"/>
            <a:ext cx="8532813" cy="773086"/>
          </a:xfrm>
          <a:prstGeom prst="rect">
            <a:avLst/>
          </a:prstGeom>
          <a:solidFill>
            <a:schemeClr val="accent2"/>
          </a:solidFill>
          <a:ln w="19050">
            <a:solidFill>
              <a:schemeClr val="accent2"/>
            </a:solidFill>
          </a:ln>
          <a:scene3d>
            <a:camera prst="orthographicFront">
              <a:rot lat="0" lon="0" rev="5400000"/>
            </a:camera>
            <a:lightRig rig="threePt" dir="t"/>
          </a:scene3d>
        </p:spPr>
        <p:txBody>
          <a:bodyPr vert="horz" lIns="68580" tIns="34290" rIns="68580" bIns="34290" rtlCol="0" anchor="ctr">
            <a:noAutofit/>
          </a:bodyPr>
          <a:lstStyle>
            <a:lvl1pPr algn="l" defTabSz="914400" rtl="0" eaLnBrk="1" latinLnBrk="0" hangingPunct="1">
              <a:lnSpc>
                <a:spcPct val="100000"/>
              </a:lnSpc>
              <a:spcBef>
                <a:spcPct val="0"/>
              </a:spcBef>
              <a:buNone/>
              <a:defRPr kumimoji="0" lang="en-GB" sz="3200" b="1" i="0" u="none" strike="noStrike" kern="0" cap="none" spc="0" normalizeH="0" baseline="0">
                <a:ln>
                  <a:noFill/>
                </a:ln>
                <a:solidFill>
                  <a:srgbClr val="223454"/>
                </a:solidFill>
                <a:effectLst/>
                <a:uLnTx/>
                <a:uFillTx/>
                <a:latin typeface="+mn-lt"/>
                <a:ea typeface="+mn-ea"/>
                <a:cs typeface="+mn-cs"/>
              </a:defRPr>
            </a:lvl1pPr>
          </a:lstStyle>
          <a:p>
            <a:pPr algn="ctr"/>
            <a:r>
              <a:rPr lang="en-US" sz="2400" dirty="0">
                <a:solidFill>
                  <a:schemeClr val="bg1"/>
                </a:solidFill>
              </a:rPr>
              <a:t>Mathematicians in AS/A level </a:t>
            </a:r>
          </a:p>
          <a:p>
            <a:pPr algn="ctr"/>
            <a:r>
              <a:rPr lang="en-US" sz="2400" dirty="0">
                <a:solidFill>
                  <a:schemeClr val="bg1"/>
                </a:solidFill>
              </a:rPr>
              <a:t>Further Maths spec</a:t>
            </a:r>
          </a:p>
        </p:txBody>
      </p:sp>
    </p:spTree>
    <p:extLst>
      <p:ext uri="{BB962C8B-B14F-4D97-AF65-F5344CB8AC3E}">
        <p14:creationId xmlns:p14="http://schemas.microsoft.com/office/powerpoint/2010/main" val="3365041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88BBD2F-04B5-0FCB-5922-164299FE12F8}"/>
              </a:ext>
            </a:extLst>
          </p:cNvPr>
          <p:cNvSpPr>
            <a:spLocks noGrp="1"/>
          </p:cNvSpPr>
          <p:nvPr>
            <p:ph type="title"/>
          </p:nvPr>
        </p:nvSpPr>
        <p:spPr>
          <a:xfrm>
            <a:off x="407987" y="365125"/>
            <a:ext cx="8532813" cy="553998"/>
          </a:xfrm>
        </p:spPr>
        <p:txBody>
          <a:bodyPr/>
          <a:lstStyle/>
          <a:p>
            <a:r>
              <a:rPr lang="en-US" dirty="0"/>
              <a:t>The Diverse Curriculum</a:t>
            </a:r>
            <a:endParaRPr lang="en-GB" dirty="0"/>
          </a:p>
        </p:txBody>
      </p:sp>
      <p:sp>
        <p:nvSpPr>
          <p:cNvPr id="13" name="Text Placeholder 5">
            <a:extLst>
              <a:ext uri="{FF2B5EF4-FFF2-40B4-BE49-F238E27FC236}">
                <a16:creationId xmlns:a16="http://schemas.microsoft.com/office/drawing/2014/main" id="{93DEFF60-A358-B59C-80ED-880304B20DA9}"/>
              </a:ext>
            </a:extLst>
          </p:cNvPr>
          <p:cNvSpPr txBox="1">
            <a:spLocks/>
          </p:cNvSpPr>
          <p:nvPr/>
        </p:nvSpPr>
        <p:spPr>
          <a:xfrm>
            <a:off x="844557" y="1317598"/>
            <a:ext cx="10857586" cy="3867937"/>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accent1"/>
                </a:solidFill>
                <a:latin typeface="+mn-lt"/>
                <a:ea typeface="+mn-ea"/>
                <a:cs typeface="+mn-cs"/>
              </a:defRPr>
            </a:lvl1pPr>
            <a:lvl2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2pPr>
            <a:lvl3pPr marL="449263"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719138"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4pPr>
            <a:lvl5pPr marL="982663"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t>
            </a:r>
            <a:r>
              <a:rPr lang="en-US" sz="2800" i="1" dirty="0"/>
              <a:t>The curriculum can be a window into the world…a way for our students to see the joy, the invention, the knowledge, the tragedy, the oppression, the victories, the ideas and creations of people of all backgrounds and identities.”</a:t>
            </a:r>
          </a:p>
          <a:p>
            <a:endParaRPr lang="en-US" sz="2800" i="1" dirty="0"/>
          </a:p>
          <a:p>
            <a:r>
              <a:rPr lang="en-US" sz="2800" i="1" dirty="0"/>
              <a:t>“The mirror is the way in which we make sense of knowledge – how it applies to us, how it tells our story…The curriculum that is a mirror helps us find our worth</a:t>
            </a:r>
            <a:r>
              <a:rPr lang="en-US" sz="2800" dirty="0"/>
              <a:t>”</a:t>
            </a:r>
            <a:endParaRPr lang="en-GB" sz="2800" dirty="0"/>
          </a:p>
          <a:p>
            <a:endParaRPr lang="en-GB" sz="2800" dirty="0"/>
          </a:p>
        </p:txBody>
      </p:sp>
      <p:sp>
        <p:nvSpPr>
          <p:cNvPr id="14" name="Content Placeholder 2">
            <a:extLst>
              <a:ext uri="{FF2B5EF4-FFF2-40B4-BE49-F238E27FC236}">
                <a16:creationId xmlns:a16="http://schemas.microsoft.com/office/drawing/2014/main" id="{0DAA4453-8E42-F2ED-41E9-BC7E3662CD73}"/>
              </a:ext>
            </a:extLst>
          </p:cNvPr>
          <p:cNvSpPr txBox="1">
            <a:spLocks/>
          </p:cNvSpPr>
          <p:nvPr/>
        </p:nvSpPr>
        <p:spPr>
          <a:xfrm>
            <a:off x="7170965" y="5163253"/>
            <a:ext cx="3844932" cy="841513"/>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Font typeface="Wingdings" panose="05000000000000000000" pitchFamily="2" charset="2"/>
              <a:buNone/>
            </a:pPr>
            <a:r>
              <a:rPr lang="en-US" sz="2400" i="1" dirty="0"/>
              <a:t>Bennie Kara</a:t>
            </a:r>
          </a:p>
          <a:p>
            <a:pPr marL="0" indent="0" algn="r">
              <a:spcBef>
                <a:spcPts val="0"/>
              </a:spcBef>
              <a:buFont typeface="Wingdings" panose="05000000000000000000" pitchFamily="2" charset="2"/>
              <a:buNone/>
            </a:pPr>
            <a:r>
              <a:rPr lang="en-US" sz="2400" i="1" dirty="0"/>
              <a:t>The Diverse Curriculum</a:t>
            </a:r>
          </a:p>
          <a:p>
            <a:pPr marL="0" indent="0" algn="r">
              <a:spcBef>
                <a:spcPts val="0"/>
              </a:spcBef>
              <a:buFont typeface="Wingdings" panose="05000000000000000000" pitchFamily="2" charset="2"/>
              <a:buNone/>
            </a:pPr>
            <a:r>
              <a:rPr lang="en-US" sz="2400" i="1" dirty="0"/>
              <a:t>2025</a:t>
            </a:r>
            <a:endParaRPr lang="en-GB" sz="2400" i="1" dirty="0"/>
          </a:p>
        </p:txBody>
      </p:sp>
    </p:spTree>
    <p:extLst>
      <p:ext uri="{BB962C8B-B14F-4D97-AF65-F5344CB8AC3E}">
        <p14:creationId xmlns:p14="http://schemas.microsoft.com/office/powerpoint/2010/main" val="387592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9A32A-A758-F766-EF2D-C6BA3D685659}"/>
              </a:ext>
            </a:extLst>
          </p:cNvPr>
          <p:cNvSpPr>
            <a:spLocks noGrp="1"/>
          </p:cNvSpPr>
          <p:nvPr>
            <p:ph type="title"/>
          </p:nvPr>
        </p:nvSpPr>
        <p:spPr>
          <a:xfrm>
            <a:off x="407987" y="365125"/>
            <a:ext cx="9595984" cy="553998"/>
          </a:xfrm>
        </p:spPr>
        <p:txBody>
          <a:bodyPr/>
          <a:lstStyle/>
          <a:p>
            <a:r>
              <a:rPr lang="en-US" dirty="0"/>
              <a:t>What remit do we have to address this issue?</a:t>
            </a:r>
            <a:endParaRPr lang="en-GB" dirty="0"/>
          </a:p>
        </p:txBody>
      </p:sp>
      <p:sp>
        <p:nvSpPr>
          <p:cNvPr id="5" name="Content Placeholder 4">
            <a:extLst>
              <a:ext uri="{FF2B5EF4-FFF2-40B4-BE49-F238E27FC236}">
                <a16:creationId xmlns:a16="http://schemas.microsoft.com/office/drawing/2014/main" id="{4E74539D-01EE-02D3-9E91-71FF541622D8}"/>
              </a:ext>
            </a:extLst>
          </p:cNvPr>
          <p:cNvSpPr txBox="1">
            <a:spLocks/>
          </p:cNvSpPr>
          <p:nvPr/>
        </p:nvSpPr>
        <p:spPr>
          <a:xfrm>
            <a:off x="255713" y="1144493"/>
            <a:ext cx="11446902" cy="4569014"/>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dirty="0"/>
              <a:t>“</a:t>
            </a:r>
            <a:r>
              <a:rPr lang="en-US" i="1" dirty="0"/>
              <a:t>Pupils told us that not being able to see themselves in the content they learn, or encountering negative portrayals, can be disempowering and demotivating</a:t>
            </a:r>
            <a:r>
              <a:rPr lang="en-GB" i="1" dirty="0">
                <a:ea typeface="Times New Roman" panose="02020603050405020304" pitchFamily="18" charset="0"/>
                <a:cs typeface="Times New Roman" panose="02020603050405020304" pitchFamily="18" charset="0"/>
              </a:rPr>
              <a:t>.”</a:t>
            </a:r>
          </a:p>
          <a:p>
            <a:pPr marL="0" indent="0" algn="ctr">
              <a:buFont typeface="Wingdings" panose="05000000000000000000" pitchFamily="2" charset="2"/>
              <a:buNone/>
            </a:pPr>
            <a:endParaRPr lang="en-GB" i="1" dirty="0">
              <a:ea typeface="Times New Roman" panose="02020603050405020304" pitchFamily="18" charset="0"/>
              <a:cs typeface="Times New Roman" panose="02020603050405020304" pitchFamily="18" charset="0"/>
            </a:endParaRPr>
          </a:p>
          <a:p>
            <a:pPr marL="0" indent="0" algn="ctr">
              <a:buFont typeface="Wingdings" panose="05000000000000000000" pitchFamily="2" charset="2"/>
              <a:buNone/>
            </a:pPr>
            <a:r>
              <a:rPr lang="en-US" i="1" dirty="0"/>
              <a:t>“As well as making sure that children and young people can see themselves represented in the curriculum, it will be important that we also make sure they encounter the unfamiliar, and have their horizons stretched and broadened”</a:t>
            </a:r>
            <a:endParaRPr lang="en-GB" i="1" dirty="0">
              <a:ea typeface="Times New Roman" panose="02020603050405020304" pitchFamily="18" charset="0"/>
              <a:cs typeface="Times New Roman" panose="02020603050405020304" pitchFamily="18" charset="0"/>
            </a:endParaRPr>
          </a:p>
          <a:p>
            <a:endParaRPr lang="en-GB" sz="1350" dirty="0">
              <a:ea typeface="Times New Roman" panose="02020603050405020304" pitchFamily="18" charset="0"/>
              <a:cs typeface="Times New Roman" panose="02020603050405020304" pitchFamily="18" charset="0"/>
            </a:endParaRPr>
          </a:p>
          <a:p>
            <a:pPr marL="0" indent="0" algn="r">
              <a:spcBef>
                <a:spcPts val="0"/>
              </a:spcBef>
              <a:buFont typeface="Wingdings" panose="05000000000000000000" pitchFamily="2" charset="2"/>
              <a:buNone/>
            </a:pPr>
            <a:r>
              <a:rPr lang="en-US" sz="1800" dirty="0"/>
              <a:t>Curriculum and Assessment Review Interim Report</a:t>
            </a:r>
          </a:p>
          <a:p>
            <a:pPr marL="0" indent="0" algn="r">
              <a:spcBef>
                <a:spcPts val="0"/>
              </a:spcBef>
              <a:buFont typeface="Wingdings" panose="05000000000000000000" pitchFamily="2" charset="2"/>
              <a:buNone/>
            </a:pPr>
            <a:r>
              <a:rPr lang="en-GB" sz="1800" dirty="0">
                <a:ea typeface="Times New Roman" panose="02020603050405020304" pitchFamily="18" charset="0"/>
                <a:cs typeface="Times New Roman" panose="02020603050405020304" pitchFamily="18" charset="0"/>
              </a:rPr>
              <a:t>March 2025</a:t>
            </a:r>
          </a:p>
          <a:p>
            <a:pPr marL="0" indent="0" algn="r">
              <a:spcBef>
                <a:spcPts val="0"/>
              </a:spcBef>
              <a:buFont typeface="Wingdings" panose="05000000000000000000" pitchFamily="2" charset="2"/>
              <a:buNone/>
            </a:pPr>
            <a:r>
              <a:rPr lang="en-US" sz="1800" u="sng" dirty="0">
                <a:solidFill>
                  <a:srgbClr val="0000FF"/>
                </a:solidFill>
                <a:ea typeface="Times New Roman" panose="02020603050405020304" pitchFamily="18" charset="0"/>
                <a:cs typeface="Times New Roman" panose="02020603050405020304" pitchFamily="18" charset="0"/>
                <a:hlinkClick r:id="rId3" tooltip="https://www.researchgate.net/publication/275858096_teaching_mathematics_from_a_multicultural_perspective"/>
              </a:rPr>
              <a:t>Curriculum and Assessment Review: Interim report</a:t>
            </a:r>
            <a:endParaRPr lang="en-GB"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139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D5678-F16B-6F48-D0DE-DBCD2D9F800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ACADDE-0B7B-AEFD-A3DF-19DC7FE25D80}"/>
              </a:ext>
            </a:extLst>
          </p:cNvPr>
          <p:cNvSpPr>
            <a:spLocks noGrp="1"/>
          </p:cNvSpPr>
          <p:nvPr>
            <p:ph type="title"/>
          </p:nvPr>
        </p:nvSpPr>
        <p:spPr>
          <a:xfrm>
            <a:off x="1356784" y="2751892"/>
            <a:ext cx="9266707" cy="1846659"/>
          </a:xfrm>
        </p:spPr>
        <p:txBody>
          <a:bodyPr>
            <a:normAutofit/>
          </a:bodyPr>
          <a:lstStyle/>
          <a:p>
            <a:pPr lvl="0"/>
            <a:r>
              <a:rPr lang="en-GB" noProof="0" dirty="0"/>
              <a:t>Galton</a:t>
            </a:r>
          </a:p>
        </p:txBody>
      </p:sp>
    </p:spTree>
    <p:extLst>
      <p:ext uri="{BB962C8B-B14F-4D97-AF65-F5344CB8AC3E}">
        <p14:creationId xmlns:p14="http://schemas.microsoft.com/office/powerpoint/2010/main" val="142995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26A57A-B3B8-B9E7-AA9B-C4231C51E4CE}"/>
              </a:ext>
            </a:extLst>
          </p:cNvPr>
          <p:cNvSpPr>
            <a:spLocks noGrp="1"/>
          </p:cNvSpPr>
          <p:nvPr>
            <p:ph type="title"/>
          </p:nvPr>
        </p:nvSpPr>
        <p:spPr>
          <a:xfrm>
            <a:off x="407987" y="365125"/>
            <a:ext cx="8970026" cy="553998"/>
          </a:xfrm>
        </p:spPr>
        <p:txBody>
          <a:bodyPr/>
          <a:lstStyle/>
          <a:p>
            <a:r>
              <a:rPr lang="en-US" sz="1800" dirty="0">
                <a:solidFill>
                  <a:srgbClr val="000000"/>
                </a:solidFill>
                <a:cs typeface="Arial"/>
              </a:rPr>
              <a:t>Number of </a:t>
            </a:r>
            <a:r>
              <a:rPr lang="en-US" sz="1800" dirty="0" err="1">
                <a:solidFill>
                  <a:srgbClr val="000000"/>
                </a:solidFill>
                <a:cs typeface="Arial"/>
              </a:rPr>
              <a:t>sterilisations</a:t>
            </a:r>
            <a:r>
              <a:rPr lang="en-US" sz="1800" dirty="0">
                <a:solidFill>
                  <a:srgbClr val="000000"/>
                </a:solidFill>
                <a:cs typeface="Arial"/>
              </a:rPr>
              <a:t> reported to Swedish Board of Health 1935–1979</a:t>
            </a:r>
          </a:p>
        </p:txBody>
      </p:sp>
      <p:pic>
        <p:nvPicPr>
          <p:cNvPr id="3" name="Picture Placeholder 2" descr="A graph showing the number of people in the united states&#10;&#10;AI-generated content may be incorrect.">
            <a:extLst>
              <a:ext uri="{FF2B5EF4-FFF2-40B4-BE49-F238E27FC236}">
                <a16:creationId xmlns:a16="http://schemas.microsoft.com/office/drawing/2014/main" id="{511D93F4-190B-E591-EA7F-AF02AEE2C859}"/>
              </a:ext>
            </a:extLst>
          </p:cNvPr>
          <p:cNvPicPr>
            <a:picLocks noGrp="1" noChangeAspect="1"/>
          </p:cNvPicPr>
          <p:nvPr>
            <p:ph sz="quarter" idx="11"/>
          </p:nvPr>
        </p:nvPicPr>
        <p:blipFill>
          <a:blip r:embed="rId3"/>
          <a:stretch/>
        </p:blipFill>
        <p:spPr>
          <a:xfrm>
            <a:off x="2160164" y="1237136"/>
            <a:ext cx="6535418" cy="4460423"/>
          </a:xfrm>
          <a:noFill/>
        </p:spPr>
      </p:pic>
    </p:spTree>
    <p:extLst>
      <p:ext uri="{BB962C8B-B14F-4D97-AF65-F5344CB8AC3E}">
        <p14:creationId xmlns:p14="http://schemas.microsoft.com/office/powerpoint/2010/main" val="59901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378081" y="271776"/>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31CFCC6A-3038-B46B-EC99-C4583B81EFA9}"/>
              </a:ext>
            </a:extLst>
          </p:cNvPr>
          <p:cNvSpPr txBox="1"/>
          <p:nvPr/>
        </p:nvSpPr>
        <p:spPr>
          <a:xfrm>
            <a:off x="483141" y="1748957"/>
            <a:ext cx="2726987" cy="369332"/>
          </a:xfrm>
          <a:prstGeom prst="rect">
            <a:avLst/>
          </a:prstGeom>
          <a:noFill/>
        </p:spPr>
        <p:txBody>
          <a:bodyPr wrap="square" rtlCol="0">
            <a:spAutoFit/>
          </a:bodyPr>
          <a:lstStyle/>
          <a:p>
            <a:r>
              <a:rPr lang="en-US" b="1" i="1" dirty="0">
                <a:solidFill>
                  <a:srgbClr val="E00034"/>
                </a:solidFill>
                <a:latin typeface="Arial" panose="020B0604020202020204" pitchFamily="34" charset="0"/>
                <a:cs typeface="Arial" panose="020B0604020202020204" pitchFamily="34" charset="0"/>
              </a:rPr>
              <a:t>SIGNIFICANT FIGURES</a:t>
            </a:r>
            <a:endParaRPr lang="en-GB" b="1" i="1" dirty="0">
              <a:solidFill>
                <a:srgbClr val="E00034"/>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57A33A9B-3D09-11D8-C9DD-8526F69AC5B1}"/>
              </a:ext>
            </a:extLst>
          </p:cNvPr>
          <p:cNvSpPr txBox="1"/>
          <p:nvPr/>
        </p:nvSpPr>
        <p:spPr>
          <a:xfrm>
            <a:off x="3521412" y="535021"/>
            <a:ext cx="7188740" cy="400110"/>
          </a:xfrm>
          <a:prstGeom prst="rect">
            <a:avLst/>
          </a:prstGeom>
          <a:noFill/>
          <a:ln w="12700">
            <a:solidFill>
              <a:srgbClr val="002248"/>
            </a:solidFill>
          </a:ln>
        </p:spPr>
        <p:txBody>
          <a:bodyPr wrap="square" rtlCol="0">
            <a:spAutoFit/>
          </a:bodyPr>
          <a:lstStyle/>
          <a:p>
            <a:r>
              <a:rPr lang="en-US" sz="2000" b="1" dirty="0">
                <a:solidFill>
                  <a:srgbClr val="002248"/>
                </a:solidFill>
                <a:latin typeface="Arial" panose="020B0604020202020204" pitchFamily="34" charset="0"/>
                <a:cs typeface="Arial" panose="020B0604020202020204" pitchFamily="34" charset="0"/>
              </a:rPr>
              <a:t>Francis Galton</a:t>
            </a:r>
            <a:endParaRPr lang="en-GB" sz="2000" b="1" dirty="0">
              <a:solidFill>
                <a:srgbClr val="002248"/>
              </a:solidFill>
              <a:latin typeface="Arial" panose="020B0604020202020204" pitchFamily="34" charset="0"/>
              <a:cs typeface="Arial" panose="020B0604020202020204" pitchFamily="34" charset="0"/>
            </a:endParaRPr>
          </a:p>
        </p:txBody>
      </p:sp>
      <p:pic>
        <p:nvPicPr>
          <p:cNvPr id="18" name="Picture 17" descr="Logo, company name&#10;&#10;Description automatically generated">
            <a:extLst>
              <a:ext uri="{FF2B5EF4-FFF2-40B4-BE49-F238E27FC236}">
                <a16:creationId xmlns:a16="http://schemas.microsoft.com/office/drawing/2014/main" id="{F5FFC24D-0E96-84FE-4104-3A55F4EF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933" y="535022"/>
            <a:ext cx="800218" cy="400109"/>
          </a:xfrm>
          <a:prstGeom prst="rect">
            <a:avLst/>
          </a:prstGeom>
        </p:spPr>
      </p:pic>
      <p:graphicFrame>
        <p:nvGraphicFramePr>
          <p:cNvPr id="23" name="Table 23">
            <a:extLst>
              <a:ext uri="{FF2B5EF4-FFF2-40B4-BE49-F238E27FC236}">
                <a16:creationId xmlns:a16="http://schemas.microsoft.com/office/drawing/2014/main" id="{22344290-91B3-9835-A6C7-165D78916B49}"/>
              </a:ext>
            </a:extLst>
          </p:cNvPr>
          <p:cNvGraphicFramePr>
            <a:graphicFrameLocks noGrp="1"/>
          </p:cNvGraphicFramePr>
          <p:nvPr/>
        </p:nvGraphicFramePr>
        <p:xfrm>
          <a:off x="3521412" y="1479290"/>
          <a:ext cx="7188739" cy="741680"/>
        </p:xfrm>
        <a:graphic>
          <a:graphicData uri="http://schemas.openxmlformats.org/drawingml/2006/table">
            <a:tbl>
              <a:tblPr firstRow="1" bandRow="1">
                <a:tableStyleId>{5C22544A-7EE6-4342-B048-85BDC9FD1C3A}</a:tableStyleId>
              </a:tblPr>
              <a:tblGrid>
                <a:gridCol w="844550">
                  <a:extLst>
                    <a:ext uri="{9D8B030D-6E8A-4147-A177-3AD203B41FA5}">
                      <a16:colId xmlns:a16="http://schemas.microsoft.com/office/drawing/2014/main" val="3070808403"/>
                    </a:ext>
                  </a:extLst>
                </a:gridCol>
                <a:gridCol w="2892373">
                  <a:extLst>
                    <a:ext uri="{9D8B030D-6E8A-4147-A177-3AD203B41FA5}">
                      <a16:colId xmlns:a16="http://schemas.microsoft.com/office/drawing/2014/main" val="2056273551"/>
                    </a:ext>
                  </a:extLst>
                </a:gridCol>
                <a:gridCol w="794223">
                  <a:extLst>
                    <a:ext uri="{9D8B030D-6E8A-4147-A177-3AD203B41FA5}">
                      <a16:colId xmlns:a16="http://schemas.microsoft.com/office/drawing/2014/main" val="4286527114"/>
                    </a:ext>
                  </a:extLst>
                </a:gridCol>
                <a:gridCol w="2657593">
                  <a:extLst>
                    <a:ext uri="{9D8B030D-6E8A-4147-A177-3AD203B41FA5}">
                      <a16:colId xmlns:a16="http://schemas.microsoft.com/office/drawing/2014/main" val="841546817"/>
                    </a:ext>
                  </a:extLst>
                </a:gridCol>
              </a:tblGrid>
              <a:tr h="370840">
                <a:tc>
                  <a:txBody>
                    <a:bodyPr/>
                    <a:lstStyle/>
                    <a:p>
                      <a:pPr algn="ctr"/>
                      <a:r>
                        <a:rPr lang="en-US" b="0" dirty="0">
                          <a:solidFill>
                            <a:srgbClr val="002248"/>
                          </a:solidFill>
                          <a:latin typeface="Impact" panose="020B0806030902050204" pitchFamily="34" charset="0"/>
                          <a:cs typeface="Arial" panose="020B0604020202020204" pitchFamily="34" charset="0"/>
                        </a:rPr>
                        <a:t>1822</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panose="020B0806030902050204" pitchFamily="34" charset="0"/>
                          <a:cs typeface="Arial" panose="020B0604020202020204" pitchFamily="34" charset="0"/>
                        </a:rPr>
                        <a:t>Year of birth</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a:cs typeface="Arial"/>
                        </a:rPr>
                        <a:t>12/20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n-US" sz="1800" b="0" i="0" u="none" strike="noStrike" noProof="0" dirty="0">
                          <a:solidFill>
                            <a:srgbClr val="002248"/>
                          </a:solidFill>
                          <a:latin typeface="Impact"/>
                        </a:rPr>
                        <a:t>Fame Factor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113201"/>
                  </a:ext>
                </a:extLst>
              </a:tr>
              <a:tr h="370840">
                <a:tc>
                  <a:txBody>
                    <a:bodyPr/>
                    <a:lstStyle/>
                    <a:p>
                      <a:pPr algn="ctr"/>
                      <a:r>
                        <a:rPr lang="en-US" b="0" dirty="0">
                          <a:solidFill>
                            <a:srgbClr val="002248"/>
                          </a:solidFill>
                          <a:latin typeface="Impact"/>
                          <a:cs typeface="Arial"/>
                        </a:rPr>
                        <a:t>12/20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panose="020B0806030902050204" pitchFamily="34" charset="0"/>
                          <a:cs typeface="Arial" panose="020B0604020202020204" pitchFamily="34" charset="0"/>
                        </a:rPr>
                        <a:t>Impact</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a:cs typeface="Arial"/>
                        </a:rPr>
                        <a:t>10/20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n-US" sz="1800" b="0" i="0" u="none" strike="noStrike" noProof="0" dirty="0">
                          <a:solidFill>
                            <a:srgbClr val="002248"/>
                          </a:solidFill>
                          <a:latin typeface="Impact"/>
                        </a:rPr>
                        <a:t>Integrity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2589947"/>
                  </a:ext>
                </a:extLst>
              </a:tr>
            </a:tbl>
          </a:graphicData>
        </a:graphic>
      </p:graphicFrame>
      <p:sp>
        <p:nvSpPr>
          <p:cNvPr id="24" name="TextBox 23">
            <a:extLst>
              <a:ext uri="{FF2B5EF4-FFF2-40B4-BE49-F238E27FC236}">
                <a16:creationId xmlns:a16="http://schemas.microsoft.com/office/drawing/2014/main" id="{D5175010-10F7-E438-B2ED-C407BBEF760B}"/>
              </a:ext>
            </a:extLst>
          </p:cNvPr>
          <p:cNvSpPr txBox="1"/>
          <p:nvPr/>
        </p:nvSpPr>
        <p:spPr>
          <a:xfrm>
            <a:off x="3521412" y="2617329"/>
            <a:ext cx="7188741" cy="3813810"/>
          </a:xfrm>
          <a:prstGeom prst="roundRect">
            <a:avLst/>
          </a:prstGeom>
          <a:solidFill>
            <a:srgbClr val="FBAF17"/>
          </a:solidFill>
          <a:ln w="44450">
            <a:solidFill>
              <a:srgbClr val="E00034"/>
            </a:solidFill>
          </a:ln>
        </p:spPr>
        <p:txBody>
          <a:bodyPr wrap="square" lIns="91440" tIns="45720" rIns="91440" bIns="45720" rtlCol="0" anchor="t">
            <a:spAutoFit/>
          </a:bodyPr>
          <a:lstStyle/>
          <a:p>
            <a:r>
              <a:rPr lang="en-US" sz="2000" b="1" dirty="0">
                <a:solidFill>
                  <a:srgbClr val="002248"/>
                </a:solidFill>
                <a:latin typeface="Open Sans" panose="020B0606030504020204" pitchFamily="34" charset="0"/>
                <a:ea typeface="Open Sans" panose="020B0606030504020204" pitchFamily="34" charset="0"/>
                <a:cs typeface="Open Sans" panose="020B0606030504020204" pitchFamily="34" charset="0"/>
              </a:rPr>
              <a:t>Explorer, Anthropologist and Statistician</a:t>
            </a:r>
          </a:p>
          <a:p>
            <a:endParaRPr lang="en-GB" dirty="0">
              <a:solidFill>
                <a:srgbClr val="002248"/>
              </a:solidFill>
              <a:latin typeface="Arial" panose="020B0604020202020204" pitchFamily="34" charset="0"/>
              <a:cs typeface="Arial" panose="020B0604020202020204" pitchFamily="34" charset="0"/>
            </a:endParaRPr>
          </a:p>
          <a:p>
            <a:r>
              <a:rPr lang="en-US" dirty="0">
                <a:solidFill>
                  <a:srgbClr val="002248"/>
                </a:solidFill>
                <a:latin typeface="Arial" panose="020B0604020202020204" pitchFamily="34" charset="0"/>
                <a:cs typeface="Arial" panose="020B0604020202020204" pitchFamily="34" charset="0"/>
              </a:rPr>
              <a:t>Francis Galton was a half cousin of </a:t>
            </a:r>
            <a:r>
              <a:rPr lang="en-US" b="1" dirty="0">
                <a:solidFill>
                  <a:srgbClr val="002248"/>
                </a:solidFill>
                <a:latin typeface="Arial" panose="020B0604020202020204" pitchFamily="34" charset="0"/>
                <a:cs typeface="Arial" panose="020B0604020202020204" pitchFamily="34" charset="0"/>
              </a:rPr>
              <a:t>Charles Darwin </a:t>
            </a:r>
            <a:r>
              <a:rPr lang="en-US" dirty="0">
                <a:solidFill>
                  <a:srgbClr val="002248"/>
                </a:solidFill>
                <a:latin typeface="Arial" panose="020B0604020202020204" pitchFamily="34" charset="0"/>
                <a:cs typeface="Arial" panose="020B0604020202020204" pitchFamily="34" charset="0"/>
              </a:rPr>
              <a:t>and a Victorian scientist. He </a:t>
            </a:r>
            <a:r>
              <a:rPr lang="en-GB" b="0" i="0" dirty="0">
                <a:solidFill>
                  <a:srgbClr val="002248"/>
                </a:solidFill>
                <a:effectLst/>
                <a:latin typeface="Arial" panose="020B0604020202020204" pitchFamily="34" charset="0"/>
                <a:cs typeface="Arial" panose="020B0604020202020204" pitchFamily="34" charset="0"/>
              </a:rPr>
              <a:t>made important contributions to social science. Galton invented </a:t>
            </a:r>
            <a:r>
              <a:rPr lang="en-GB" b="1" i="0" dirty="0">
                <a:solidFill>
                  <a:srgbClr val="002248"/>
                </a:solidFill>
                <a:effectLst/>
                <a:latin typeface="Arial" panose="020B0604020202020204" pitchFamily="34" charset="0"/>
                <a:cs typeface="Arial" panose="020B0604020202020204" pitchFamily="34" charset="0"/>
              </a:rPr>
              <a:t>weather maps </a:t>
            </a:r>
            <a:r>
              <a:rPr lang="en-GB" b="0" i="0" dirty="0">
                <a:solidFill>
                  <a:srgbClr val="002248"/>
                </a:solidFill>
                <a:effectLst/>
                <a:latin typeface="Arial" panose="020B0604020202020204" pitchFamily="34" charset="0"/>
                <a:cs typeface="Arial" panose="020B0604020202020204" pitchFamily="34" charset="0"/>
              </a:rPr>
              <a:t>and </a:t>
            </a:r>
            <a:r>
              <a:rPr lang="en-GB" b="1" i="0" dirty="0">
                <a:solidFill>
                  <a:srgbClr val="002248"/>
                </a:solidFill>
                <a:effectLst/>
                <a:latin typeface="Arial" panose="020B0604020202020204" pitchFamily="34" charset="0"/>
                <a:cs typeface="Arial" panose="020B0604020202020204" pitchFamily="34" charset="0"/>
              </a:rPr>
              <a:t>questionnaires</a:t>
            </a:r>
            <a:r>
              <a:rPr lang="en-GB" b="0" i="0" dirty="0">
                <a:solidFill>
                  <a:srgbClr val="002248"/>
                </a:solidFill>
                <a:effectLst/>
                <a:latin typeface="Arial" panose="020B0604020202020204" pitchFamily="34" charset="0"/>
                <a:cs typeface="Arial" panose="020B0604020202020204" pitchFamily="34" charset="0"/>
              </a:rPr>
              <a:t> and was influential in the development of the forensic use of fingerprints. </a:t>
            </a:r>
          </a:p>
          <a:p>
            <a:endParaRPr lang="en-GB" dirty="0">
              <a:solidFill>
                <a:srgbClr val="002248"/>
              </a:solidFill>
              <a:latin typeface="Arial" panose="020B0604020202020204" pitchFamily="34" charset="0"/>
              <a:cs typeface="Arial" panose="020B0604020202020204" pitchFamily="34" charset="0"/>
            </a:endParaRPr>
          </a:p>
          <a:p>
            <a:r>
              <a:rPr lang="en-GB" b="0" i="0" dirty="0">
                <a:solidFill>
                  <a:srgbClr val="002248"/>
                </a:solidFill>
                <a:effectLst/>
                <a:latin typeface="Arial"/>
                <a:cs typeface="Arial"/>
              </a:rPr>
              <a:t>However, there is a darker side to his history. </a:t>
            </a:r>
            <a:r>
              <a:rPr lang="en-GB" dirty="0">
                <a:solidFill>
                  <a:srgbClr val="002248"/>
                </a:solidFill>
                <a:latin typeface="Arial"/>
                <a:cs typeface="Arial"/>
              </a:rPr>
              <a:t>Galton’s big idea was ‘Eugenics’ - </a:t>
            </a:r>
            <a:r>
              <a:rPr lang="en-GB" b="0" i="0" dirty="0">
                <a:solidFill>
                  <a:srgbClr val="002248"/>
                </a:solidFill>
                <a:effectLst/>
                <a:latin typeface="Arial"/>
                <a:cs typeface="Arial"/>
              </a:rPr>
              <a:t>encouraging the “right people” to breed and discouraging the “wrong people” from breeding. </a:t>
            </a:r>
            <a:r>
              <a:rPr lang="en-GB" dirty="0">
                <a:solidFill>
                  <a:srgbClr val="002248"/>
                </a:solidFill>
                <a:latin typeface="Arial"/>
                <a:cs typeface="Arial"/>
              </a:rPr>
              <a:t>This led to </a:t>
            </a:r>
            <a:r>
              <a:rPr lang="en-GB" b="0" i="0" dirty="0">
                <a:solidFill>
                  <a:srgbClr val="002248"/>
                </a:solidFill>
                <a:effectLst/>
                <a:latin typeface="Arial"/>
                <a:cs typeface="Arial"/>
              </a:rPr>
              <a:t>the systematic extermination of millions in the Nazi death camps.</a:t>
            </a:r>
            <a:endParaRPr lang="en-US">
              <a:solidFill>
                <a:srgbClr val="002248"/>
              </a:solidFill>
              <a:latin typeface="Arial"/>
              <a:cs typeface="Arial"/>
            </a:endParaRPr>
          </a:p>
        </p:txBody>
      </p:sp>
      <p:pic>
        <p:nvPicPr>
          <p:cNvPr id="2" name="Picture 1" descr="A picture containing text&#10;&#10;Description automatically generated">
            <a:extLst>
              <a:ext uri="{FF2B5EF4-FFF2-40B4-BE49-F238E27FC236}">
                <a16:creationId xmlns:a16="http://schemas.microsoft.com/office/drawing/2014/main" id="{535A115F-BF76-47EF-F435-1917D95110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722" y="317225"/>
            <a:ext cx="2726987" cy="1532995"/>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9F55CC28-6294-3443-0B31-E01D1BFF6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559" y="2847834"/>
            <a:ext cx="2238375" cy="3352800"/>
          </a:xfrm>
          <a:prstGeom prst="rect">
            <a:avLst/>
          </a:prstGeom>
          <a:ln w="57150">
            <a:solidFill>
              <a:srgbClr val="FBAF17"/>
            </a:solidFill>
          </a:ln>
        </p:spPr>
      </p:pic>
    </p:spTree>
    <p:extLst>
      <p:ext uri="{BB962C8B-B14F-4D97-AF65-F5344CB8AC3E}">
        <p14:creationId xmlns:p14="http://schemas.microsoft.com/office/powerpoint/2010/main" val="3486970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1" y="271776"/>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57A33A9B-3D09-11D8-C9DD-8526F69AC5B1}"/>
              </a:ext>
            </a:extLst>
          </p:cNvPr>
          <p:cNvSpPr txBox="1"/>
          <p:nvPr/>
        </p:nvSpPr>
        <p:spPr>
          <a:xfrm>
            <a:off x="3521412" y="535021"/>
            <a:ext cx="7188740" cy="400110"/>
          </a:xfrm>
          <a:prstGeom prst="rect">
            <a:avLst/>
          </a:prstGeom>
          <a:noFill/>
          <a:ln w="12700">
            <a:solidFill>
              <a:srgbClr val="002248"/>
            </a:solidFill>
          </a:ln>
        </p:spPr>
        <p:txBody>
          <a:bodyPr wrap="square" rtlCol="0">
            <a:spAutoFit/>
          </a:bodyPr>
          <a:lstStyle/>
          <a:p>
            <a:r>
              <a:rPr lang="en-US" sz="2000" b="1" dirty="0">
                <a:solidFill>
                  <a:srgbClr val="002248"/>
                </a:solidFill>
                <a:latin typeface="Arial" panose="020B0604020202020204" pitchFamily="34" charset="0"/>
                <a:cs typeface="Arial" panose="020B0604020202020204" pitchFamily="34" charset="0"/>
              </a:rPr>
              <a:t>Francis Galton</a:t>
            </a:r>
            <a:endParaRPr lang="en-GB" sz="2000" b="1" dirty="0">
              <a:solidFill>
                <a:srgbClr val="002248"/>
              </a:solidFill>
              <a:latin typeface="Arial" panose="020B0604020202020204" pitchFamily="34" charset="0"/>
              <a:cs typeface="Arial" panose="020B0604020202020204" pitchFamily="34" charset="0"/>
            </a:endParaRPr>
          </a:p>
        </p:txBody>
      </p:sp>
      <p:pic>
        <p:nvPicPr>
          <p:cNvPr id="18" name="Picture 17" descr="Logo, company name&#10;&#10;Description automatically generated">
            <a:extLst>
              <a:ext uri="{FF2B5EF4-FFF2-40B4-BE49-F238E27FC236}">
                <a16:creationId xmlns:a16="http://schemas.microsoft.com/office/drawing/2014/main" id="{F5FFC24D-0E96-84FE-4104-3A55F4EF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934" y="535022"/>
            <a:ext cx="800218" cy="400109"/>
          </a:xfrm>
          <a:prstGeom prst="rect">
            <a:avLst/>
          </a:prstGeom>
        </p:spPr>
      </p:pic>
      <p:sp>
        <p:nvSpPr>
          <p:cNvPr id="5" name="TextBox 4">
            <a:extLst>
              <a:ext uri="{FF2B5EF4-FFF2-40B4-BE49-F238E27FC236}">
                <a16:creationId xmlns:a16="http://schemas.microsoft.com/office/drawing/2014/main" id="{47CA1E51-2A34-7D96-54B7-EE271845567F}"/>
              </a:ext>
            </a:extLst>
          </p:cNvPr>
          <p:cNvSpPr txBox="1"/>
          <p:nvPr/>
        </p:nvSpPr>
        <p:spPr>
          <a:xfrm>
            <a:off x="765666" y="1498520"/>
            <a:ext cx="5734436" cy="2862322"/>
          </a:xfrm>
          <a:prstGeom prst="rect">
            <a:avLst/>
          </a:prstGeom>
          <a:solidFill>
            <a:schemeClr val="bg1"/>
          </a:solidFill>
        </p:spPr>
        <p:txBody>
          <a:bodyPr wrap="square" rtlCol="0">
            <a:spAutoFit/>
          </a:bodyPr>
          <a:lstStyle/>
          <a:p>
            <a:pPr algn="ctr">
              <a:buClr>
                <a:srgbClr val="E00034"/>
              </a:buClr>
            </a:pPr>
            <a:r>
              <a:rPr lang="en-GB" sz="3600" dirty="0">
                <a:solidFill>
                  <a:srgbClr val="000034"/>
                </a:solidFill>
                <a:latin typeface="Arial" panose="020B0604020202020204" pitchFamily="34" charset="0"/>
                <a:cs typeface="Arial" panose="020B0604020202020204" pitchFamily="34" charset="0"/>
              </a:rPr>
              <a:t>Francis Galton invented the </a:t>
            </a:r>
            <a:r>
              <a:rPr lang="en-GB" sz="3600" b="1" dirty="0">
                <a:solidFill>
                  <a:srgbClr val="000034"/>
                </a:solidFill>
                <a:latin typeface="Arial" panose="020B0604020202020204" pitchFamily="34" charset="0"/>
                <a:cs typeface="Arial" panose="020B0604020202020204" pitchFamily="34" charset="0"/>
              </a:rPr>
              <a:t>Galton Board</a:t>
            </a:r>
          </a:p>
          <a:p>
            <a:pPr algn="ctr">
              <a:buClr>
                <a:srgbClr val="E00034"/>
              </a:buClr>
            </a:pPr>
            <a:endParaRPr lang="en-GB" sz="3600" b="1" dirty="0">
              <a:solidFill>
                <a:srgbClr val="000034"/>
              </a:solidFill>
              <a:latin typeface="Arial" panose="020B0604020202020204" pitchFamily="34" charset="0"/>
              <a:cs typeface="Arial" panose="020B0604020202020204" pitchFamily="34" charset="0"/>
            </a:endParaRPr>
          </a:p>
          <a:p>
            <a:pPr algn="ctr">
              <a:buClr>
                <a:srgbClr val="E00034"/>
              </a:buClr>
            </a:pPr>
            <a:r>
              <a:rPr lang="en-GB" sz="3600" dirty="0">
                <a:solidFill>
                  <a:srgbClr val="000034"/>
                </a:solidFill>
                <a:latin typeface="Arial" panose="020B0604020202020204" pitchFamily="34" charset="0"/>
                <a:cs typeface="Arial" panose="020B0604020202020204" pitchFamily="34" charset="0"/>
              </a:rPr>
              <a:t>Run this </a:t>
            </a:r>
            <a:r>
              <a:rPr lang="en-GB" sz="3600" dirty="0">
                <a:solidFill>
                  <a:srgbClr val="000034"/>
                </a:solidFill>
                <a:latin typeface="Arial" panose="020B0604020202020204" pitchFamily="34" charset="0"/>
                <a:cs typeface="Arial" panose="020B0604020202020204" pitchFamily="34" charset="0"/>
                <a:hlinkClick r:id="rId4"/>
              </a:rPr>
              <a:t>simulation</a:t>
            </a:r>
            <a:r>
              <a:rPr lang="en-GB" sz="3600" dirty="0">
                <a:solidFill>
                  <a:srgbClr val="000034"/>
                </a:solidFill>
                <a:latin typeface="Arial" panose="020B0604020202020204" pitchFamily="34" charset="0"/>
                <a:cs typeface="Arial" panose="020B0604020202020204" pitchFamily="34" charset="0"/>
              </a:rPr>
              <a:t> to see how it works</a:t>
            </a:r>
          </a:p>
        </p:txBody>
      </p:sp>
      <p:sp>
        <p:nvSpPr>
          <p:cNvPr id="2" name="TextBox 1">
            <a:extLst>
              <a:ext uri="{FF2B5EF4-FFF2-40B4-BE49-F238E27FC236}">
                <a16:creationId xmlns:a16="http://schemas.microsoft.com/office/drawing/2014/main" id="{F8E833FF-4AA3-E5F4-CE76-9AECAC54C53B}"/>
              </a:ext>
            </a:extLst>
          </p:cNvPr>
          <p:cNvSpPr txBox="1"/>
          <p:nvPr/>
        </p:nvSpPr>
        <p:spPr>
          <a:xfrm>
            <a:off x="896420" y="4596370"/>
            <a:ext cx="5734436" cy="1754326"/>
          </a:xfrm>
          <a:prstGeom prst="rect">
            <a:avLst/>
          </a:prstGeom>
          <a:solidFill>
            <a:schemeClr val="bg1"/>
          </a:solidFill>
        </p:spPr>
        <p:txBody>
          <a:bodyPr wrap="square" rtlCol="0">
            <a:spAutoFit/>
          </a:bodyPr>
          <a:lstStyle/>
          <a:p>
            <a:pPr algn="ctr">
              <a:buClr>
                <a:srgbClr val="E00034"/>
              </a:buClr>
            </a:pPr>
            <a:r>
              <a:rPr lang="en-GB" sz="3600" dirty="0">
                <a:solidFill>
                  <a:srgbClr val="000034"/>
                </a:solidFill>
                <a:latin typeface="Arial" panose="020B0604020202020204" pitchFamily="34" charset="0"/>
                <a:cs typeface="Arial" panose="020B0604020202020204" pitchFamily="34" charset="0"/>
              </a:rPr>
              <a:t>Why do more balls end up in the middle sections than the end sections?</a:t>
            </a:r>
            <a:endParaRPr lang="en-GB" sz="3600" b="1" dirty="0">
              <a:solidFill>
                <a:srgbClr val="000034"/>
              </a:solidFill>
              <a:latin typeface="Arial" panose="020B0604020202020204" pitchFamily="34" charset="0"/>
              <a:cs typeface="Arial" panose="020B0604020202020204" pitchFamily="34" charset="0"/>
            </a:endParaRPr>
          </a:p>
        </p:txBody>
      </p:sp>
      <p:pic>
        <p:nvPicPr>
          <p:cNvPr id="4" name="Picture 3" descr="Diagram&#10;&#10;Description automatically generated">
            <a:extLst>
              <a:ext uri="{FF2B5EF4-FFF2-40B4-BE49-F238E27FC236}">
                <a16:creationId xmlns:a16="http://schemas.microsoft.com/office/drawing/2014/main" id="{E63FD2B2-4301-A5A6-B0AB-2F412F3355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3001" y="1498520"/>
            <a:ext cx="3393387" cy="4753943"/>
          </a:xfrm>
          <a:prstGeom prst="rect">
            <a:avLst/>
          </a:prstGeom>
        </p:spPr>
      </p:pic>
    </p:spTree>
    <p:extLst>
      <p:ext uri="{BB962C8B-B14F-4D97-AF65-F5344CB8AC3E}">
        <p14:creationId xmlns:p14="http://schemas.microsoft.com/office/powerpoint/2010/main" val="421467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1" y="271776"/>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7CA1E51-2A34-7D96-54B7-EE271845567F}"/>
              </a:ext>
            </a:extLst>
          </p:cNvPr>
          <p:cNvSpPr txBox="1"/>
          <p:nvPr/>
        </p:nvSpPr>
        <p:spPr>
          <a:xfrm>
            <a:off x="761264" y="1443841"/>
            <a:ext cx="5734436" cy="3970318"/>
          </a:xfrm>
          <a:prstGeom prst="rect">
            <a:avLst/>
          </a:prstGeom>
          <a:solidFill>
            <a:schemeClr val="bg1"/>
          </a:solidFill>
        </p:spPr>
        <p:txBody>
          <a:bodyPr wrap="square" rtlCol="0">
            <a:spAutoFit/>
          </a:bodyPr>
          <a:lstStyle/>
          <a:p>
            <a:pPr algn="ctr">
              <a:buClr>
                <a:srgbClr val="E00034"/>
              </a:buClr>
            </a:pPr>
            <a:r>
              <a:rPr lang="en-GB" sz="3600" dirty="0">
                <a:solidFill>
                  <a:srgbClr val="000034"/>
                </a:solidFill>
                <a:latin typeface="Arial" panose="020B0604020202020204" pitchFamily="34" charset="0"/>
                <a:cs typeface="Arial" panose="020B0604020202020204" pitchFamily="34" charset="0"/>
              </a:rPr>
              <a:t>The pegs on the Galton board are arranged in a triangular pattern.</a:t>
            </a:r>
          </a:p>
          <a:p>
            <a:pPr algn="ctr">
              <a:buClr>
                <a:srgbClr val="E00034"/>
              </a:buClr>
            </a:pPr>
            <a:endParaRPr lang="en-GB" sz="3600" dirty="0">
              <a:solidFill>
                <a:srgbClr val="000034"/>
              </a:solidFill>
              <a:latin typeface="Arial" panose="020B0604020202020204" pitchFamily="34" charset="0"/>
              <a:cs typeface="Arial" panose="020B0604020202020204" pitchFamily="34" charset="0"/>
            </a:endParaRPr>
          </a:p>
          <a:p>
            <a:pPr algn="ctr">
              <a:buClr>
                <a:srgbClr val="E00034"/>
              </a:buClr>
            </a:pPr>
            <a:r>
              <a:rPr lang="en-GB" sz="3600" dirty="0">
                <a:solidFill>
                  <a:srgbClr val="000034"/>
                </a:solidFill>
                <a:latin typeface="Arial" panose="020B0604020202020204" pitchFamily="34" charset="0"/>
                <a:cs typeface="Arial" panose="020B0604020202020204" pitchFamily="34" charset="0"/>
              </a:rPr>
              <a:t>As each ball hits a peg, there is a 50% chance of it going left or right.</a:t>
            </a:r>
          </a:p>
        </p:txBody>
      </p:sp>
      <p:sp>
        <p:nvSpPr>
          <p:cNvPr id="3" name="Oval 2">
            <a:extLst>
              <a:ext uri="{FF2B5EF4-FFF2-40B4-BE49-F238E27FC236}">
                <a16:creationId xmlns:a16="http://schemas.microsoft.com/office/drawing/2014/main" id="{7A575B2D-3416-5F55-3C6A-23FE6C5F3B27}"/>
              </a:ext>
            </a:extLst>
          </p:cNvPr>
          <p:cNvSpPr/>
          <p:nvPr/>
        </p:nvSpPr>
        <p:spPr>
          <a:xfrm>
            <a:off x="9269416" y="3801979"/>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D516C102-CC50-1D7C-6907-4754559C825D}"/>
              </a:ext>
            </a:extLst>
          </p:cNvPr>
          <p:cNvSpPr/>
          <p:nvPr/>
        </p:nvSpPr>
        <p:spPr>
          <a:xfrm>
            <a:off x="9521075" y="432699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42C8AA7B-361F-94B4-8448-24337830BF94}"/>
              </a:ext>
            </a:extLst>
          </p:cNvPr>
          <p:cNvSpPr/>
          <p:nvPr/>
        </p:nvSpPr>
        <p:spPr>
          <a:xfrm>
            <a:off x="9020544" y="432699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35B2B94-AD58-D068-279C-42F9DEA4EB87}"/>
              </a:ext>
            </a:extLst>
          </p:cNvPr>
          <p:cNvCxnSpPr/>
          <p:nvPr/>
        </p:nvCxnSpPr>
        <p:spPr>
          <a:xfrm flipH="1">
            <a:off x="8640735" y="3521182"/>
            <a:ext cx="487809"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197F26-316E-6C84-7BF9-C89C34B5C581}"/>
              </a:ext>
            </a:extLst>
          </p:cNvPr>
          <p:cNvCxnSpPr>
            <a:cxnSpLocks/>
          </p:cNvCxnSpPr>
          <p:nvPr/>
        </p:nvCxnSpPr>
        <p:spPr>
          <a:xfrm>
            <a:off x="9626288" y="3521182"/>
            <a:ext cx="470737"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E73B870-AB41-44BC-72F2-4F2C5B7422AA}"/>
              </a:ext>
            </a:extLst>
          </p:cNvPr>
          <p:cNvCxnSpPr>
            <a:cxnSpLocks/>
          </p:cNvCxnSpPr>
          <p:nvPr/>
        </p:nvCxnSpPr>
        <p:spPr>
          <a:xfrm>
            <a:off x="9128544" y="3203554"/>
            <a:ext cx="0" cy="32169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4D3CBF-80B6-312F-7EA6-71E8BACB1522}"/>
              </a:ext>
            </a:extLst>
          </p:cNvPr>
          <p:cNvCxnSpPr>
            <a:cxnSpLocks/>
          </p:cNvCxnSpPr>
          <p:nvPr/>
        </p:nvCxnSpPr>
        <p:spPr>
          <a:xfrm>
            <a:off x="9626288" y="3200657"/>
            <a:ext cx="0" cy="3205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15D22086-EDE7-5A0C-062E-F697D42E63E7}"/>
              </a:ext>
            </a:extLst>
          </p:cNvPr>
          <p:cNvSpPr/>
          <p:nvPr/>
        </p:nvSpPr>
        <p:spPr>
          <a:xfrm>
            <a:off x="9297575" y="2784771"/>
            <a:ext cx="144000" cy="144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68659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17 0.00115 L 0.00117 0.00115 C -0.00143 0.17939 0.02409 0.12453 -0.00573 0.13773 C -0.00664 0.13819 -0.00768 0.13888 -0.00859 0.13958 C -0.0099 0.14189 -0.01133 0.14421 -0.01263 0.14652 C -0.01563 0.15277 -0.01628 0.15578 -0.01953 0.16064 C -0.02044 0.16203 -0.02148 0.16296 -0.0224 0.16412 C -0.02305 0.16597 -0.02435 0.16736 -0.02448 0.16944 C -0.02526 0.19375 -0.02383 0.18587 -0.02148 0.20277 C -0.02083 0.2074 -0.02031 0.21226 -0.01953 0.21666 C -0.01914 0.21851 -0.01953 0.22152 -0.01849 0.22199 C -0.01367 0.22407 -0.00859 0.22314 -0.00365 0.22384 C -0.00313 0.22685 -0.00143 0.23611 -0.00078 0.23773 C 0.00091 0.24189 0.00325 0.2449 0.00521 0.24837 C 0.00521 0.24861 0.00833 0.25879 0.00807 0.26064 L 0.00521 0.26597 L 0.00521 0.26597 L 0.00612 0.25879 " pathEditMode="relative" ptsTypes="AAAAAAAAAAAAAAAAAA">
                                      <p:cBhvr>
                                        <p:cTn id="6" dur="2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1" y="271776"/>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7CA1E51-2A34-7D96-54B7-EE271845567F}"/>
              </a:ext>
            </a:extLst>
          </p:cNvPr>
          <p:cNvSpPr txBox="1"/>
          <p:nvPr/>
        </p:nvSpPr>
        <p:spPr>
          <a:xfrm>
            <a:off x="761264" y="1443841"/>
            <a:ext cx="5734436" cy="3416320"/>
          </a:xfrm>
          <a:prstGeom prst="rect">
            <a:avLst/>
          </a:prstGeom>
          <a:solidFill>
            <a:schemeClr val="bg1"/>
          </a:solidFill>
        </p:spPr>
        <p:txBody>
          <a:bodyPr wrap="square" rtlCol="0">
            <a:spAutoFit/>
          </a:bodyPr>
          <a:lstStyle/>
          <a:p>
            <a:pPr algn="ctr">
              <a:buClr>
                <a:srgbClr val="E00034"/>
              </a:buClr>
            </a:pPr>
            <a:r>
              <a:rPr lang="en-GB" sz="3600" dirty="0">
                <a:solidFill>
                  <a:srgbClr val="000034"/>
                </a:solidFill>
                <a:latin typeface="Arial" panose="020B0604020202020204" pitchFamily="34" charset="0"/>
                <a:cs typeface="Arial" panose="020B0604020202020204" pitchFamily="34" charset="0"/>
              </a:rPr>
              <a:t>Imagine there were only two rows of pegs.</a:t>
            </a:r>
          </a:p>
          <a:p>
            <a:pPr algn="ctr">
              <a:buClr>
                <a:srgbClr val="E00034"/>
              </a:buClr>
            </a:pPr>
            <a:endParaRPr lang="en-GB" sz="3600" dirty="0">
              <a:solidFill>
                <a:srgbClr val="000034"/>
              </a:solidFill>
              <a:latin typeface="Arial" panose="020B0604020202020204" pitchFamily="34" charset="0"/>
              <a:cs typeface="Arial" panose="020B0604020202020204" pitchFamily="34" charset="0"/>
            </a:endParaRPr>
          </a:p>
          <a:p>
            <a:pPr algn="ctr">
              <a:buClr>
                <a:srgbClr val="E00034"/>
              </a:buClr>
            </a:pPr>
            <a:r>
              <a:rPr lang="en-GB" sz="3600" dirty="0">
                <a:solidFill>
                  <a:srgbClr val="000034"/>
                </a:solidFill>
                <a:latin typeface="Arial" panose="020B0604020202020204" pitchFamily="34" charset="0"/>
                <a:cs typeface="Arial" panose="020B0604020202020204" pitchFamily="34" charset="0"/>
              </a:rPr>
              <a:t>How many different ways are there for the yellow ball to reach this position?</a:t>
            </a:r>
          </a:p>
        </p:txBody>
      </p:sp>
      <p:sp>
        <p:nvSpPr>
          <p:cNvPr id="3" name="Oval 2">
            <a:extLst>
              <a:ext uri="{FF2B5EF4-FFF2-40B4-BE49-F238E27FC236}">
                <a16:creationId xmlns:a16="http://schemas.microsoft.com/office/drawing/2014/main" id="{7A575B2D-3416-5F55-3C6A-23FE6C5F3B27}"/>
              </a:ext>
            </a:extLst>
          </p:cNvPr>
          <p:cNvSpPr/>
          <p:nvPr/>
        </p:nvSpPr>
        <p:spPr>
          <a:xfrm>
            <a:off x="9269416" y="3801979"/>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D516C102-CC50-1D7C-6907-4754559C825D}"/>
              </a:ext>
            </a:extLst>
          </p:cNvPr>
          <p:cNvSpPr/>
          <p:nvPr/>
        </p:nvSpPr>
        <p:spPr>
          <a:xfrm>
            <a:off x="9521075" y="432699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42C8AA7B-361F-94B4-8448-24337830BF94}"/>
              </a:ext>
            </a:extLst>
          </p:cNvPr>
          <p:cNvSpPr/>
          <p:nvPr/>
        </p:nvSpPr>
        <p:spPr>
          <a:xfrm>
            <a:off x="9020544" y="432699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35B2B94-AD58-D068-279C-42F9DEA4EB87}"/>
              </a:ext>
            </a:extLst>
          </p:cNvPr>
          <p:cNvCxnSpPr/>
          <p:nvPr/>
        </p:nvCxnSpPr>
        <p:spPr>
          <a:xfrm flipH="1">
            <a:off x="8640735" y="3521182"/>
            <a:ext cx="487809"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197F26-316E-6C84-7BF9-C89C34B5C581}"/>
              </a:ext>
            </a:extLst>
          </p:cNvPr>
          <p:cNvCxnSpPr>
            <a:cxnSpLocks/>
          </p:cNvCxnSpPr>
          <p:nvPr/>
        </p:nvCxnSpPr>
        <p:spPr>
          <a:xfrm>
            <a:off x="9626288" y="3521182"/>
            <a:ext cx="470737"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E73B870-AB41-44BC-72F2-4F2C5B7422AA}"/>
              </a:ext>
            </a:extLst>
          </p:cNvPr>
          <p:cNvCxnSpPr>
            <a:cxnSpLocks/>
          </p:cNvCxnSpPr>
          <p:nvPr/>
        </p:nvCxnSpPr>
        <p:spPr>
          <a:xfrm>
            <a:off x="9128544" y="3203554"/>
            <a:ext cx="0" cy="32169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4D3CBF-80B6-312F-7EA6-71E8BACB1522}"/>
              </a:ext>
            </a:extLst>
          </p:cNvPr>
          <p:cNvCxnSpPr>
            <a:cxnSpLocks/>
          </p:cNvCxnSpPr>
          <p:nvPr/>
        </p:nvCxnSpPr>
        <p:spPr>
          <a:xfrm>
            <a:off x="9626288" y="3200657"/>
            <a:ext cx="0" cy="3205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15D22086-EDE7-5A0C-062E-F697D42E63E7}"/>
              </a:ext>
            </a:extLst>
          </p:cNvPr>
          <p:cNvSpPr/>
          <p:nvPr/>
        </p:nvSpPr>
        <p:spPr>
          <a:xfrm>
            <a:off x="9305416" y="4637634"/>
            <a:ext cx="144000" cy="144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524989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1" y="271776"/>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7A575B2D-3416-5F55-3C6A-23FE6C5F3B27}"/>
              </a:ext>
            </a:extLst>
          </p:cNvPr>
          <p:cNvSpPr/>
          <p:nvPr/>
        </p:nvSpPr>
        <p:spPr>
          <a:xfrm>
            <a:off x="9365668" y="218775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D516C102-CC50-1D7C-6907-4754559C825D}"/>
              </a:ext>
            </a:extLst>
          </p:cNvPr>
          <p:cNvSpPr/>
          <p:nvPr/>
        </p:nvSpPr>
        <p:spPr>
          <a:xfrm>
            <a:off x="9617327" y="2712771"/>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42C8AA7B-361F-94B4-8448-24337830BF94}"/>
              </a:ext>
            </a:extLst>
          </p:cNvPr>
          <p:cNvSpPr/>
          <p:nvPr/>
        </p:nvSpPr>
        <p:spPr>
          <a:xfrm>
            <a:off x="9116796" y="2712771"/>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35B2B94-AD58-D068-279C-42F9DEA4EB87}"/>
              </a:ext>
            </a:extLst>
          </p:cNvPr>
          <p:cNvCxnSpPr/>
          <p:nvPr/>
        </p:nvCxnSpPr>
        <p:spPr>
          <a:xfrm flipH="1">
            <a:off x="8736987" y="1906958"/>
            <a:ext cx="487809"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197F26-316E-6C84-7BF9-C89C34B5C581}"/>
              </a:ext>
            </a:extLst>
          </p:cNvPr>
          <p:cNvCxnSpPr>
            <a:cxnSpLocks/>
          </p:cNvCxnSpPr>
          <p:nvPr/>
        </p:nvCxnSpPr>
        <p:spPr>
          <a:xfrm>
            <a:off x="9722540" y="1906958"/>
            <a:ext cx="470737"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E73B870-AB41-44BC-72F2-4F2C5B7422AA}"/>
              </a:ext>
            </a:extLst>
          </p:cNvPr>
          <p:cNvCxnSpPr>
            <a:cxnSpLocks/>
          </p:cNvCxnSpPr>
          <p:nvPr/>
        </p:nvCxnSpPr>
        <p:spPr>
          <a:xfrm>
            <a:off x="9224796" y="1589330"/>
            <a:ext cx="0" cy="32169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4D3CBF-80B6-312F-7EA6-71E8BACB1522}"/>
              </a:ext>
            </a:extLst>
          </p:cNvPr>
          <p:cNvCxnSpPr>
            <a:cxnSpLocks/>
          </p:cNvCxnSpPr>
          <p:nvPr/>
        </p:nvCxnSpPr>
        <p:spPr>
          <a:xfrm>
            <a:off x="9722540" y="1586433"/>
            <a:ext cx="0" cy="3205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15D22086-EDE7-5A0C-062E-F697D42E63E7}"/>
              </a:ext>
            </a:extLst>
          </p:cNvPr>
          <p:cNvSpPr/>
          <p:nvPr/>
        </p:nvSpPr>
        <p:spPr>
          <a:xfrm>
            <a:off x="9393827" y="1170547"/>
            <a:ext cx="144000" cy="144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512A36D2-CC8B-82BC-0F84-4DCD156137AF}"/>
              </a:ext>
            </a:extLst>
          </p:cNvPr>
          <p:cNvSpPr/>
          <p:nvPr/>
        </p:nvSpPr>
        <p:spPr>
          <a:xfrm>
            <a:off x="9365668" y="4772750"/>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105FBC8-A868-9D3B-6DBA-845681F28DBC}"/>
              </a:ext>
            </a:extLst>
          </p:cNvPr>
          <p:cNvSpPr/>
          <p:nvPr/>
        </p:nvSpPr>
        <p:spPr>
          <a:xfrm>
            <a:off x="9617327" y="5297766"/>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40BB96F-6812-756F-D413-290572AD7630}"/>
              </a:ext>
            </a:extLst>
          </p:cNvPr>
          <p:cNvSpPr/>
          <p:nvPr/>
        </p:nvSpPr>
        <p:spPr>
          <a:xfrm>
            <a:off x="9116796" y="5297766"/>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68A82BAE-43C3-9A58-1246-FB2723A50D34}"/>
              </a:ext>
            </a:extLst>
          </p:cNvPr>
          <p:cNvCxnSpPr/>
          <p:nvPr/>
        </p:nvCxnSpPr>
        <p:spPr>
          <a:xfrm flipH="1">
            <a:off x="8736987" y="4491953"/>
            <a:ext cx="487809"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05339E1-1E07-F17E-0C2B-6F93B594B126}"/>
              </a:ext>
            </a:extLst>
          </p:cNvPr>
          <p:cNvCxnSpPr>
            <a:cxnSpLocks/>
          </p:cNvCxnSpPr>
          <p:nvPr/>
        </p:nvCxnSpPr>
        <p:spPr>
          <a:xfrm>
            <a:off x="9722540" y="4491953"/>
            <a:ext cx="470737"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CC4069-0ECE-0B8A-FB8E-C26C289493F9}"/>
              </a:ext>
            </a:extLst>
          </p:cNvPr>
          <p:cNvCxnSpPr>
            <a:cxnSpLocks/>
          </p:cNvCxnSpPr>
          <p:nvPr/>
        </p:nvCxnSpPr>
        <p:spPr>
          <a:xfrm>
            <a:off x="9224796" y="4174325"/>
            <a:ext cx="0" cy="32169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77799B4-8900-F96B-EA29-D86E01190F75}"/>
              </a:ext>
            </a:extLst>
          </p:cNvPr>
          <p:cNvCxnSpPr>
            <a:cxnSpLocks/>
          </p:cNvCxnSpPr>
          <p:nvPr/>
        </p:nvCxnSpPr>
        <p:spPr>
          <a:xfrm>
            <a:off x="9722540" y="4171428"/>
            <a:ext cx="0" cy="3205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5B405B16-B840-79EE-3585-9A005ABE19D5}"/>
              </a:ext>
            </a:extLst>
          </p:cNvPr>
          <p:cNvSpPr/>
          <p:nvPr/>
        </p:nvSpPr>
        <p:spPr>
          <a:xfrm>
            <a:off x="9393827" y="3755542"/>
            <a:ext cx="144000" cy="144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1270CC6-D296-E022-5E32-3355D2DBC187}"/>
              </a:ext>
            </a:extLst>
          </p:cNvPr>
          <p:cNvSpPr txBox="1"/>
          <p:nvPr/>
        </p:nvSpPr>
        <p:spPr>
          <a:xfrm>
            <a:off x="721737" y="1183856"/>
            <a:ext cx="5734436" cy="2554545"/>
          </a:xfrm>
          <a:prstGeom prst="rect">
            <a:avLst/>
          </a:prstGeom>
          <a:solidFill>
            <a:schemeClr val="bg1"/>
          </a:solidFill>
        </p:spPr>
        <p:txBody>
          <a:bodyPr wrap="square" rtlCol="0">
            <a:spAutoFit/>
          </a:bodyPr>
          <a:lstStyle/>
          <a:p>
            <a:pPr algn="ctr">
              <a:buClr>
                <a:srgbClr val="E00034"/>
              </a:buClr>
            </a:pPr>
            <a:r>
              <a:rPr lang="en-GB" sz="3200" dirty="0">
                <a:solidFill>
                  <a:srgbClr val="000034"/>
                </a:solidFill>
                <a:latin typeface="Arial" panose="020B0604020202020204" pitchFamily="34" charset="0"/>
                <a:cs typeface="Arial" panose="020B0604020202020204" pitchFamily="34" charset="0"/>
              </a:rPr>
              <a:t>There are two ways to reach this position.</a:t>
            </a:r>
          </a:p>
          <a:p>
            <a:pPr algn="ctr">
              <a:buClr>
                <a:srgbClr val="E00034"/>
              </a:buClr>
            </a:pPr>
            <a:r>
              <a:rPr lang="en-GB" sz="3200" dirty="0">
                <a:solidFill>
                  <a:srgbClr val="000034"/>
                </a:solidFill>
                <a:latin typeface="Arial" panose="020B0604020202020204" pitchFamily="34" charset="0"/>
                <a:cs typeface="Arial" panose="020B0604020202020204" pitchFamily="34" charset="0"/>
              </a:rPr>
              <a:t>The numbers below show how many ways to reach those positions.</a:t>
            </a:r>
          </a:p>
        </p:txBody>
      </p:sp>
      <p:sp>
        <p:nvSpPr>
          <p:cNvPr id="20" name="Oval 19">
            <a:extLst>
              <a:ext uri="{FF2B5EF4-FFF2-40B4-BE49-F238E27FC236}">
                <a16:creationId xmlns:a16="http://schemas.microsoft.com/office/drawing/2014/main" id="{E01EA935-0D94-9BF2-02AC-5F27B15CFD6A}"/>
              </a:ext>
            </a:extLst>
          </p:cNvPr>
          <p:cNvSpPr/>
          <p:nvPr/>
        </p:nvSpPr>
        <p:spPr>
          <a:xfrm>
            <a:off x="3472841" y="4772750"/>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0A29A148-4F1B-54C2-8C56-E41BC002D9A6}"/>
              </a:ext>
            </a:extLst>
          </p:cNvPr>
          <p:cNvSpPr/>
          <p:nvPr/>
        </p:nvSpPr>
        <p:spPr>
          <a:xfrm>
            <a:off x="3724500" y="5297766"/>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764F022-5FEF-6791-DFEA-C5D992AF45D8}"/>
              </a:ext>
            </a:extLst>
          </p:cNvPr>
          <p:cNvSpPr/>
          <p:nvPr/>
        </p:nvSpPr>
        <p:spPr>
          <a:xfrm>
            <a:off x="3223969" y="5297766"/>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C8AB64E0-9D15-981C-E7E9-D97B43FA184D}"/>
              </a:ext>
            </a:extLst>
          </p:cNvPr>
          <p:cNvCxnSpPr/>
          <p:nvPr/>
        </p:nvCxnSpPr>
        <p:spPr>
          <a:xfrm flipH="1">
            <a:off x="2844160" y="4491953"/>
            <a:ext cx="487809"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923E7D-C268-EB6F-DA7C-6FC180E69BD7}"/>
              </a:ext>
            </a:extLst>
          </p:cNvPr>
          <p:cNvCxnSpPr>
            <a:cxnSpLocks/>
          </p:cNvCxnSpPr>
          <p:nvPr/>
        </p:nvCxnSpPr>
        <p:spPr>
          <a:xfrm>
            <a:off x="3829713" y="4491953"/>
            <a:ext cx="470737"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6183E91-5C51-9FD9-6B90-2B81BA422638}"/>
              </a:ext>
            </a:extLst>
          </p:cNvPr>
          <p:cNvCxnSpPr>
            <a:cxnSpLocks/>
          </p:cNvCxnSpPr>
          <p:nvPr/>
        </p:nvCxnSpPr>
        <p:spPr>
          <a:xfrm>
            <a:off x="3331969" y="4174325"/>
            <a:ext cx="0" cy="32169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B156D37-CC20-8055-D18B-EE49409FD2C6}"/>
              </a:ext>
            </a:extLst>
          </p:cNvPr>
          <p:cNvCxnSpPr>
            <a:cxnSpLocks/>
          </p:cNvCxnSpPr>
          <p:nvPr/>
        </p:nvCxnSpPr>
        <p:spPr>
          <a:xfrm>
            <a:off x="3829713" y="4171428"/>
            <a:ext cx="0" cy="3205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9F18013C-E21F-3E68-C825-87958797CDFB}"/>
              </a:ext>
            </a:extLst>
          </p:cNvPr>
          <p:cNvSpPr txBox="1"/>
          <p:nvPr/>
        </p:nvSpPr>
        <p:spPr>
          <a:xfrm>
            <a:off x="2858031" y="5545100"/>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1 </a:t>
            </a:r>
          </a:p>
        </p:txBody>
      </p:sp>
      <p:sp>
        <p:nvSpPr>
          <p:cNvPr id="30" name="TextBox 29">
            <a:extLst>
              <a:ext uri="{FF2B5EF4-FFF2-40B4-BE49-F238E27FC236}">
                <a16:creationId xmlns:a16="http://schemas.microsoft.com/office/drawing/2014/main" id="{0B8C9EC0-45B0-93BD-B556-FC6E60060BE0}"/>
              </a:ext>
            </a:extLst>
          </p:cNvPr>
          <p:cNvSpPr txBox="1"/>
          <p:nvPr/>
        </p:nvSpPr>
        <p:spPr>
          <a:xfrm>
            <a:off x="3951140" y="5513766"/>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1 </a:t>
            </a:r>
          </a:p>
        </p:txBody>
      </p:sp>
      <p:sp>
        <p:nvSpPr>
          <p:cNvPr id="31" name="TextBox 30">
            <a:extLst>
              <a:ext uri="{FF2B5EF4-FFF2-40B4-BE49-F238E27FC236}">
                <a16:creationId xmlns:a16="http://schemas.microsoft.com/office/drawing/2014/main" id="{82D5EC2A-1D39-9929-AA8B-1DB2F89774DC}"/>
              </a:ext>
            </a:extLst>
          </p:cNvPr>
          <p:cNvSpPr txBox="1"/>
          <p:nvPr/>
        </p:nvSpPr>
        <p:spPr>
          <a:xfrm>
            <a:off x="3419690" y="5542427"/>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2 </a:t>
            </a:r>
          </a:p>
        </p:txBody>
      </p:sp>
    </p:spTree>
    <p:extLst>
      <p:ext uri="{BB962C8B-B14F-4D97-AF65-F5344CB8AC3E}">
        <p14:creationId xmlns:p14="http://schemas.microsoft.com/office/powerpoint/2010/main" val="155153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17 0.00116 L 0.00117 0.00139 C -0.00143 0.1794 0.02409 0.12454 -0.00573 0.13773 C -0.00664 0.13819 -0.00768 0.13889 -0.00859 0.13958 C -0.00989 0.1419 -0.01133 0.14421 -0.01263 0.14653 C -0.01562 0.15278 -0.01627 0.15579 -0.01953 0.16065 C -0.02044 0.16204 -0.02148 0.16296 -0.02239 0.16412 C -0.02304 0.16597 -0.02435 0.16736 -0.02448 0.16944 C -0.02526 0.19375 -0.02383 0.18588 -0.02148 0.20278 C -0.02083 0.20741 -0.02031 0.21227 -0.01953 0.21667 C -0.01914 0.21852 -0.01953 0.22153 -0.01849 0.22199 C -0.01367 0.22407 -0.00859 0.22315 -0.00364 0.22384 C -0.00312 0.22685 -0.00143 0.23611 -0.00078 0.23773 C 0.00091 0.2419 0.00326 0.24491 0.00521 0.24838 C 0.00521 0.24861 0.00834 0.25879 0.00808 0.26065 L 0.00521 0.26597 L 0.00521 0.2662 L 0.00612 0.25879 " pathEditMode="relative" rAng="0" ptsTypes="AAAAAAAAAAAAAAAAAA">
                                      <p:cBhvr>
                                        <p:cTn id="6" dur="2000" fill="hold"/>
                                        <p:tgtEl>
                                          <p:spTgt spid="21"/>
                                        </p:tgtEl>
                                        <p:attrNameLst>
                                          <p:attrName>ppt_x</p:attrName>
                                          <p:attrName>ppt_y</p:attrName>
                                        </p:attrNameLst>
                                      </p:cBhvr>
                                      <p:rCtr x="-911" y="13241"/>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39 0.0081 L -0.00039 0.00834 C -0.00013 0.04954 -0.00039 0.09121 0.00052 0.13264 C 0.00052 0.13472 0.00156 0.13681 0.00248 0.13796 C 0.0043 0.13982 0.00847 0.14144 0.00847 0.14167 C 0.01524 0.14954 0.01354 0.14445 0.01537 0.15371 C 0.01563 0.15787 0.01589 0.16181 0.01628 0.16597 C 0.01719 0.17454 0.01758 0.18171 0.02031 0.18866 C 0.02084 0.19005 0.02162 0.19121 0.02227 0.19236 C 0.02253 0.19398 0.02331 0.1956 0.02331 0.19746 C 0.02331 0.22361 0.02331 0.21505 0.00742 0.2169 C 0.00326 0.23542 0.00664 0.21806 0.00443 0.25185 C 0.00443 0.25371 0.00391 0.25556 0.00352 0.25718 C 0.0013 0.26482 0.00156 0.25996 0.00156 0.26435 L 0.00156 0.26459 " pathEditMode="relative" rAng="0" ptsTypes="AAAAAAAAAAAAAAA">
                                      <p:cBhvr>
                                        <p:cTn id="10" dur="2000" fill="hold"/>
                                        <p:tgtEl>
                                          <p:spTgt spid="18"/>
                                        </p:tgtEl>
                                        <p:attrNameLst>
                                          <p:attrName>ppt_x</p:attrName>
                                          <p:attrName>ppt_y</p:attrName>
                                        </p:attrNameLst>
                                      </p:cBhvr>
                                      <p:rCtr x="1185" y="12824"/>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8" grpId="0" animBg="1"/>
      <p:bldP spid="19" grpId="0" animBg="1"/>
      <p:bldP spid="20" grpId="0" animBg="1"/>
      <p:bldP spid="23" grpId="0" animBg="1"/>
      <p:bldP spid="24" grpId="0" animBg="1"/>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0" y="254722"/>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7CA1E51-2A34-7D96-54B7-EE271845567F}"/>
                  </a:ext>
                </a:extLst>
              </p:cNvPr>
              <p:cNvSpPr txBox="1"/>
              <p:nvPr/>
            </p:nvSpPr>
            <p:spPr>
              <a:xfrm>
                <a:off x="8066404" y="2468674"/>
                <a:ext cx="3067794" cy="1754326"/>
              </a:xfrm>
              <a:prstGeom prst="rect">
                <a:avLst/>
              </a:prstGeom>
              <a:solidFill>
                <a:schemeClr val="bg1"/>
              </a:solidFill>
            </p:spPr>
            <p:txBody>
              <a:bodyPr wrap="square" rtlCol="0">
                <a:spAutoFit/>
              </a:bodyPr>
              <a:lstStyle/>
              <a:p>
                <a:pPr algn="ctr">
                  <a:buClr>
                    <a:srgbClr val="E00034"/>
                  </a:buClr>
                </a:pPr>
                <a:r>
                  <a:rPr lang="en-GB" sz="3600" dirty="0">
                    <a:solidFill>
                      <a:srgbClr val="00264A"/>
                    </a:solidFill>
                    <a:latin typeface="Arial" panose="020B0604020202020204" pitchFamily="34" charset="0"/>
                    <a:cs typeface="Arial" panose="020B0604020202020204" pitchFamily="34" charset="0"/>
                  </a:rPr>
                  <a:t>Expand and simplify </a:t>
                </a:r>
                <a14:m>
                  <m:oMath xmlns:m="http://schemas.openxmlformats.org/officeDocument/2006/math">
                    <m:sSup>
                      <m:sSupPr>
                        <m:ctrlPr>
                          <a:rPr lang="en-GB" sz="3600" i="1" smtClean="0">
                            <a:solidFill>
                              <a:srgbClr val="00264A"/>
                            </a:solidFill>
                            <a:latin typeface="Cambria Math" panose="02040503050406030204" pitchFamily="18" charset="0"/>
                            <a:cs typeface="Arial" panose="020B0604020202020204" pitchFamily="34" charset="0"/>
                          </a:rPr>
                        </m:ctrlPr>
                      </m:sSupPr>
                      <m:e>
                        <m:r>
                          <a:rPr lang="en-GB" sz="3600" b="0" i="1" smtClean="0">
                            <a:solidFill>
                              <a:srgbClr val="00264A"/>
                            </a:solidFill>
                            <a:latin typeface="Cambria Math" panose="02040503050406030204" pitchFamily="18" charset="0"/>
                            <a:cs typeface="Arial" panose="020B0604020202020204" pitchFamily="34" charset="0"/>
                          </a:rPr>
                          <m:t>(</m:t>
                        </m:r>
                        <m:r>
                          <a:rPr lang="en-GB" sz="3600" b="0" i="1" smtClean="0">
                            <a:solidFill>
                              <a:srgbClr val="00264A"/>
                            </a:solidFill>
                            <a:latin typeface="Cambria Math" panose="02040503050406030204" pitchFamily="18" charset="0"/>
                            <a:cs typeface="Arial" panose="020B0604020202020204" pitchFamily="34" charset="0"/>
                          </a:rPr>
                          <m:t>𝑥</m:t>
                        </m:r>
                        <m:r>
                          <a:rPr lang="en-GB" sz="3600" b="0" i="1" smtClean="0">
                            <a:solidFill>
                              <a:srgbClr val="00264A"/>
                            </a:solidFill>
                            <a:latin typeface="Cambria Math" panose="02040503050406030204" pitchFamily="18" charset="0"/>
                            <a:cs typeface="Arial" panose="020B0604020202020204" pitchFamily="34" charset="0"/>
                          </a:rPr>
                          <m:t>+</m:t>
                        </m:r>
                        <m:r>
                          <a:rPr lang="en-GB" sz="3600" b="0" i="1" smtClean="0">
                            <a:solidFill>
                              <a:srgbClr val="00264A"/>
                            </a:solidFill>
                            <a:latin typeface="Cambria Math" panose="02040503050406030204" pitchFamily="18" charset="0"/>
                            <a:cs typeface="Arial" panose="020B0604020202020204" pitchFamily="34" charset="0"/>
                          </a:rPr>
                          <m:t>𝑦</m:t>
                        </m:r>
                        <m:r>
                          <a:rPr lang="en-GB" sz="3600" b="0" i="1" smtClean="0">
                            <a:solidFill>
                              <a:srgbClr val="00264A"/>
                            </a:solidFill>
                            <a:latin typeface="Cambria Math" panose="02040503050406030204" pitchFamily="18" charset="0"/>
                            <a:cs typeface="Arial" panose="020B0604020202020204" pitchFamily="34" charset="0"/>
                          </a:rPr>
                          <m:t>)</m:t>
                        </m:r>
                      </m:e>
                      <m:sup>
                        <m:r>
                          <a:rPr lang="en-GB" sz="3600" b="0" i="1" smtClean="0">
                            <a:solidFill>
                              <a:srgbClr val="00264A"/>
                            </a:solidFill>
                            <a:latin typeface="Cambria Math" panose="02040503050406030204" pitchFamily="18" charset="0"/>
                            <a:cs typeface="Arial" panose="020B0604020202020204" pitchFamily="34" charset="0"/>
                          </a:rPr>
                          <m:t>2</m:t>
                        </m:r>
                      </m:sup>
                    </m:sSup>
                  </m:oMath>
                </a14:m>
                <a:endParaRPr lang="en-GB" sz="3600" dirty="0">
                  <a:solidFill>
                    <a:srgbClr val="00264A"/>
                  </a:solidFill>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47CA1E51-2A34-7D96-54B7-EE271845567F}"/>
                  </a:ext>
                </a:extLst>
              </p:cNvPr>
              <p:cNvSpPr txBox="1">
                <a:spLocks noRot="1" noChangeAspect="1" noMove="1" noResize="1" noEditPoints="1" noAdjustHandles="1" noChangeArrowheads="1" noChangeShapeType="1" noTextEdit="1"/>
              </p:cNvSpPr>
              <p:nvPr/>
            </p:nvSpPr>
            <p:spPr>
              <a:xfrm>
                <a:off x="8066404" y="2468674"/>
                <a:ext cx="3067794" cy="1754326"/>
              </a:xfrm>
              <a:prstGeom prst="rect">
                <a:avLst/>
              </a:prstGeom>
              <a:blipFill>
                <a:blip r:embed="rId3"/>
                <a:stretch>
                  <a:fillRect t="-5556" r="-2982"/>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E94E564B-D538-A18F-CD54-6D11D4D7FCE1}"/>
              </a:ext>
            </a:extLst>
          </p:cNvPr>
          <p:cNvSpPr txBox="1"/>
          <p:nvPr/>
        </p:nvSpPr>
        <p:spPr>
          <a:xfrm>
            <a:off x="1697807" y="5720756"/>
            <a:ext cx="8796385" cy="646331"/>
          </a:xfrm>
          <a:prstGeom prst="rect">
            <a:avLst/>
          </a:prstGeom>
          <a:solidFill>
            <a:schemeClr val="bg1"/>
          </a:solidFill>
        </p:spPr>
        <p:txBody>
          <a:bodyPr wrap="square" rtlCol="0">
            <a:spAutoFit/>
          </a:bodyPr>
          <a:lstStyle/>
          <a:p>
            <a:pPr algn="ctr">
              <a:buClr>
                <a:srgbClr val="E00034"/>
              </a:buClr>
            </a:pPr>
            <a:r>
              <a:rPr lang="en-GB" sz="3600" dirty="0">
                <a:solidFill>
                  <a:srgbClr val="00264A"/>
                </a:solidFill>
                <a:latin typeface="Arial" panose="020B0604020202020204" pitchFamily="34" charset="0"/>
                <a:cs typeface="Arial" panose="020B0604020202020204" pitchFamily="34" charset="0"/>
              </a:rPr>
              <a:t>Can you make any connections?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0B4AD52-1C64-4781-2D5B-3E25D5563E57}"/>
                  </a:ext>
                </a:extLst>
              </p:cNvPr>
              <p:cNvSpPr txBox="1"/>
              <p:nvPr/>
            </p:nvSpPr>
            <p:spPr>
              <a:xfrm>
                <a:off x="4389020" y="2316669"/>
                <a:ext cx="6599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34"/>
                          </a:solidFill>
                          <a:latin typeface="Cambria Math" panose="02040503050406030204" pitchFamily="18" charset="0"/>
                          <a:cs typeface="Arial" panose="020B0604020202020204" pitchFamily="34" charset="0"/>
                        </a:rPr>
                        <m:t>𝑥</m:t>
                      </m:r>
                    </m:oMath>
                  </m:oMathPara>
                </a14:m>
                <a:endParaRPr lang="en-GB" sz="2800" dirty="0"/>
              </a:p>
            </p:txBody>
          </p:sp>
        </mc:Choice>
        <mc:Fallback xmlns="">
          <p:sp>
            <p:nvSpPr>
              <p:cNvPr id="9" name="TextBox 8">
                <a:extLst>
                  <a:ext uri="{FF2B5EF4-FFF2-40B4-BE49-F238E27FC236}">
                    <a16:creationId xmlns:a16="http://schemas.microsoft.com/office/drawing/2014/main" id="{50B4AD52-1C64-4781-2D5B-3E25D5563E57}"/>
                  </a:ext>
                </a:extLst>
              </p:cNvPr>
              <p:cNvSpPr txBox="1">
                <a:spLocks noRot="1" noChangeAspect="1" noMove="1" noResize="1" noEditPoints="1" noAdjustHandles="1" noChangeArrowheads="1" noChangeShapeType="1" noTextEdit="1"/>
              </p:cNvSpPr>
              <p:nvPr/>
            </p:nvSpPr>
            <p:spPr>
              <a:xfrm>
                <a:off x="4389020" y="2316669"/>
                <a:ext cx="659969" cy="52322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2E225DC-EEBD-B705-1759-632719B567E8}"/>
                  </a:ext>
                </a:extLst>
              </p:cNvPr>
              <p:cNvSpPr txBox="1"/>
              <p:nvPr/>
            </p:nvSpPr>
            <p:spPr>
              <a:xfrm>
                <a:off x="4317915" y="3336674"/>
                <a:ext cx="6599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34"/>
                          </a:solidFill>
                          <a:latin typeface="Cambria Math" panose="02040503050406030204" pitchFamily="18" charset="0"/>
                          <a:cs typeface="Arial" panose="020B0604020202020204" pitchFamily="34" charset="0"/>
                        </a:rPr>
                        <m:t>𝑦</m:t>
                      </m:r>
                    </m:oMath>
                  </m:oMathPara>
                </a14:m>
                <a:endParaRPr lang="en-GB" sz="2800" dirty="0"/>
              </a:p>
            </p:txBody>
          </p:sp>
        </mc:Choice>
        <mc:Fallback xmlns="">
          <p:sp>
            <p:nvSpPr>
              <p:cNvPr id="10" name="TextBox 9">
                <a:extLst>
                  <a:ext uri="{FF2B5EF4-FFF2-40B4-BE49-F238E27FC236}">
                    <a16:creationId xmlns:a16="http://schemas.microsoft.com/office/drawing/2014/main" id="{D2E225DC-EEBD-B705-1759-632719B567E8}"/>
                  </a:ext>
                </a:extLst>
              </p:cNvPr>
              <p:cNvSpPr txBox="1">
                <a:spLocks noRot="1" noChangeAspect="1" noMove="1" noResize="1" noEditPoints="1" noAdjustHandles="1" noChangeArrowheads="1" noChangeShapeType="1" noTextEdit="1"/>
              </p:cNvSpPr>
              <p:nvPr/>
            </p:nvSpPr>
            <p:spPr>
              <a:xfrm>
                <a:off x="4317915" y="3336674"/>
                <a:ext cx="659969" cy="52322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AE5BBAE-50B9-1A72-4CB6-0338D8840CDC}"/>
                  </a:ext>
                </a:extLst>
              </p:cNvPr>
              <p:cNvSpPr txBox="1"/>
              <p:nvPr/>
            </p:nvSpPr>
            <p:spPr>
              <a:xfrm>
                <a:off x="5538495" y="1420112"/>
                <a:ext cx="6599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34"/>
                          </a:solidFill>
                          <a:latin typeface="Cambria Math" panose="02040503050406030204" pitchFamily="18" charset="0"/>
                          <a:cs typeface="Arial" panose="020B0604020202020204" pitchFamily="34" charset="0"/>
                        </a:rPr>
                        <m:t>𝑥</m:t>
                      </m:r>
                    </m:oMath>
                  </m:oMathPara>
                </a14:m>
                <a:endParaRPr lang="en-GB" sz="3200" dirty="0"/>
              </a:p>
            </p:txBody>
          </p:sp>
        </mc:Choice>
        <mc:Fallback xmlns="">
          <p:sp>
            <p:nvSpPr>
              <p:cNvPr id="11" name="TextBox 10">
                <a:extLst>
                  <a:ext uri="{FF2B5EF4-FFF2-40B4-BE49-F238E27FC236}">
                    <a16:creationId xmlns:a16="http://schemas.microsoft.com/office/drawing/2014/main" id="{DAE5BBAE-50B9-1A72-4CB6-0338D8840CDC}"/>
                  </a:ext>
                </a:extLst>
              </p:cNvPr>
              <p:cNvSpPr txBox="1">
                <a:spLocks noRot="1" noChangeAspect="1" noMove="1" noResize="1" noEditPoints="1" noAdjustHandles="1" noChangeArrowheads="1" noChangeShapeType="1" noTextEdit="1"/>
              </p:cNvSpPr>
              <p:nvPr/>
            </p:nvSpPr>
            <p:spPr>
              <a:xfrm>
                <a:off x="5538495" y="1420112"/>
                <a:ext cx="659969"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0F9A76B-4FD6-7651-5037-AF77D111031F}"/>
                  </a:ext>
                </a:extLst>
              </p:cNvPr>
              <p:cNvSpPr txBox="1"/>
              <p:nvPr/>
            </p:nvSpPr>
            <p:spPr>
              <a:xfrm>
                <a:off x="5399467" y="4029203"/>
                <a:ext cx="6599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34"/>
                          </a:solidFill>
                          <a:latin typeface="Cambria Math" panose="02040503050406030204" pitchFamily="18" charset="0"/>
                          <a:cs typeface="Arial" panose="020B0604020202020204" pitchFamily="34" charset="0"/>
                        </a:rPr>
                        <m:t>𝑦</m:t>
                      </m:r>
                    </m:oMath>
                  </m:oMathPara>
                </a14:m>
                <a:endParaRPr lang="en-GB" sz="2800" dirty="0"/>
              </a:p>
            </p:txBody>
          </p:sp>
        </mc:Choice>
        <mc:Fallback xmlns="">
          <p:sp>
            <p:nvSpPr>
              <p:cNvPr id="12" name="TextBox 11">
                <a:extLst>
                  <a:ext uri="{FF2B5EF4-FFF2-40B4-BE49-F238E27FC236}">
                    <a16:creationId xmlns:a16="http://schemas.microsoft.com/office/drawing/2014/main" id="{E0F9A76B-4FD6-7651-5037-AF77D111031F}"/>
                  </a:ext>
                </a:extLst>
              </p:cNvPr>
              <p:cNvSpPr txBox="1">
                <a:spLocks noRot="1" noChangeAspect="1" noMove="1" noResize="1" noEditPoints="1" noAdjustHandles="1" noChangeArrowheads="1" noChangeShapeType="1" noTextEdit="1"/>
              </p:cNvSpPr>
              <p:nvPr/>
            </p:nvSpPr>
            <p:spPr>
              <a:xfrm>
                <a:off x="5399467" y="4029203"/>
                <a:ext cx="659969" cy="52322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556CD60-1A7E-5D98-B310-6FB238EBC359}"/>
                  </a:ext>
                </a:extLst>
              </p:cNvPr>
              <p:cNvSpPr txBox="1"/>
              <p:nvPr/>
            </p:nvSpPr>
            <p:spPr>
              <a:xfrm>
                <a:off x="5436030" y="2412799"/>
                <a:ext cx="6599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34"/>
                          </a:solidFill>
                          <a:latin typeface="Cambria Math" panose="02040503050406030204" pitchFamily="18" charset="0"/>
                          <a:cs typeface="Arial" panose="020B0604020202020204" pitchFamily="34" charset="0"/>
                        </a:rPr>
                        <m:t>𝑦</m:t>
                      </m:r>
                    </m:oMath>
                  </m:oMathPara>
                </a14:m>
                <a:endParaRPr lang="en-GB" sz="2800" dirty="0"/>
              </a:p>
            </p:txBody>
          </p:sp>
        </mc:Choice>
        <mc:Fallback xmlns="">
          <p:sp>
            <p:nvSpPr>
              <p:cNvPr id="13" name="TextBox 12">
                <a:extLst>
                  <a:ext uri="{FF2B5EF4-FFF2-40B4-BE49-F238E27FC236}">
                    <a16:creationId xmlns:a16="http://schemas.microsoft.com/office/drawing/2014/main" id="{0556CD60-1A7E-5D98-B310-6FB238EBC359}"/>
                  </a:ext>
                </a:extLst>
              </p:cNvPr>
              <p:cNvSpPr txBox="1">
                <a:spLocks noRot="1" noChangeAspect="1" noMove="1" noResize="1" noEditPoints="1" noAdjustHandles="1" noChangeArrowheads="1" noChangeShapeType="1" noTextEdit="1"/>
              </p:cNvSpPr>
              <p:nvPr/>
            </p:nvSpPr>
            <p:spPr>
              <a:xfrm>
                <a:off x="5436030" y="2412799"/>
                <a:ext cx="659969" cy="52322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6291FF0-FFE6-3F5F-8A56-998E29A98ABC}"/>
                  </a:ext>
                </a:extLst>
              </p:cNvPr>
              <p:cNvSpPr txBox="1"/>
              <p:nvPr/>
            </p:nvSpPr>
            <p:spPr>
              <a:xfrm>
                <a:off x="5416032" y="3084227"/>
                <a:ext cx="6599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34"/>
                          </a:solidFill>
                          <a:latin typeface="Cambria Math" panose="02040503050406030204" pitchFamily="18" charset="0"/>
                          <a:cs typeface="Arial" panose="020B0604020202020204" pitchFamily="34" charset="0"/>
                        </a:rPr>
                        <m:t>𝑥</m:t>
                      </m:r>
                    </m:oMath>
                  </m:oMathPara>
                </a14:m>
                <a:endParaRPr lang="en-GB" sz="2800" dirty="0"/>
              </a:p>
            </p:txBody>
          </p:sp>
        </mc:Choice>
        <mc:Fallback xmlns="">
          <p:sp>
            <p:nvSpPr>
              <p:cNvPr id="14" name="TextBox 13">
                <a:extLst>
                  <a:ext uri="{FF2B5EF4-FFF2-40B4-BE49-F238E27FC236}">
                    <a16:creationId xmlns:a16="http://schemas.microsoft.com/office/drawing/2014/main" id="{F6291FF0-FFE6-3F5F-8A56-998E29A98ABC}"/>
                  </a:ext>
                </a:extLst>
              </p:cNvPr>
              <p:cNvSpPr txBox="1">
                <a:spLocks noRot="1" noChangeAspect="1" noMove="1" noResize="1" noEditPoints="1" noAdjustHandles="1" noChangeArrowheads="1" noChangeShapeType="1" noTextEdit="1"/>
              </p:cNvSpPr>
              <p:nvPr/>
            </p:nvSpPr>
            <p:spPr>
              <a:xfrm>
                <a:off x="5416032" y="3084227"/>
                <a:ext cx="659969" cy="523220"/>
              </a:xfrm>
              <a:prstGeom prst="rect">
                <a:avLst/>
              </a:prstGeom>
              <a:blipFill>
                <a:blip r:embed="rId9"/>
                <a:stretch>
                  <a:fillRect/>
                </a:stretch>
              </a:blipFill>
            </p:spPr>
            <p:txBody>
              <a:bodyPr/>
              <a:lstStyle/>
              <a:p>
                <a:r>
                  <a:rPr lang="en-GB">
                    <a:noFill/>
                  </a:rPr>
                  <a:t> </a:t>
                </a:r>
              </a:p>
            </p:txBody>
          </p:sp>
        </mc:Fallback>
      </mc:AlternateContent>
      <p:sp>
        <p:nvSpPr>
          <p:cNvPr id="20" name="Rectangle 19">
            <a:extLst>
              <a:ext uri="{FF2B5EF4-FFF2-40B4-BE49-F238E27FC236}">
                <a16:creationId xmlns:a16="http://schemas.microsoft.com/office/drawing/2014/main" id="{4A2A1980-87C4-9ED0-196E-9E35C07BD617}"/>
              </a:ext>
            </a:extLst>
          </p:cNvPr>
          <p:cNvSpPr/>
          <p:nvPr/>
        </p:nvSpPr>
        <p:spPr>
          <a:xfrm>
            <a:off x="6551907" y="4358325"/>
            <a:ext cx="659969" cy="432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4" name="Oval 3">
            <a:extLst>
              <a:ext uri="{FF2B5EF4-FFF2-40B4-BE49-F238E27FC236}">
                <a16:creationId xmlns:a16="http://schemas.microsoft.com/office/drawing/2014/main" id="{46113025-2ED8-5B2C-287C-206E8B766AF5}"/>
              </a:ext>
            </a:extLst>
          </p:cNvPr>
          <p:cNvSpPr/>
          <p:nvPr/>
        </p:nvSpPr>
        <p:spPr>
          <a:xfrm>
            <a:off x="2015116" y="2642269"/>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DFB4A88F-F1A0-F8A1-C87C-D538FFACD894}"/>
              </a:ext>
            </a:extLst>
          </p:cNvPr>
          <p:cNvSpPr/>
          <p:nvPr/>
        </p:nvSpPr>
        <p:spPr>
          <a:xfrm>
            <a:off x="2266775" y="316728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C1D2B470-CF88-0341-6CFA-D82DFB9097D6}"/>
              </a:ext>
            </a:extLst>
          </p:cNvPr>
          <p:cNvSpPr/>
          <p:nvPr/>
        </p:nvSpPr>
        <p:spPr>
          <a:xfrm>
            <a:off x="1766244" y="3167285"/>
            <a:ext cx="216000" cy="21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7A1B9981-B41B-3E5D-608B-536F595E0791}"/>
              </a:ext>
            </a:extLst>
          </p:cNvPr>
          <p:cNvCxnSpPr/>
          <p:nvPr/>
        </p:nvCxnSpPr>
        <p:spPr>
          <a:xfrm flipH="1">
            <a:off x="1386435" y="2361472"/>
            <a:ext cx="487809"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D61531B-49F2-3EE4-B491-1E58B14BB41A}"/>
              </a:ext>
            </a:extLst>
          </p:cNvPr>
          <p:cNvCxnSpPr>
            <a:cxnSpLocks/>
          </p:cNvCxnSpPr>
          <p:nvPr/>
        </p:nvCxnSpPr>
        <p:spPr>
          <a:xfrm>
            <a:off x="2371988" y="2361472"/>
            <a:ext cx="470737" cy="10218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2BD8E72-9246-84BC-C367-1DC357DA677E}"/>
              </a:ext>
            </a:extLst>
          </p:cNvPr>
          <p:cNvCxnSpPr>
            <a:cxnSpLocks/>
          </p:cNvCxnSpPr>
          <p:nvPr/>
        </p:nvCxnSpPr>
        <p:spPr>
          <a:xfrm>
            <a:off x="1874244" y="2043844"/>
            <a:ext cx="0" cy="32169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A7A79BA-A7B8-B98E-9F80-931899E8E246}"/>
              </a:ext>
            </a:extLst>
          </p:cNvPr>
          <p:cNvCxnSpPr>
            <a:cxnSpLocks/>
          </p:cNvCxnSpPr>
          <p:nvPr/>
        </p:nvCxnSpPr>
        <p:spPr>
          <a:xfrm>
            <a:off x="2371988" y="2040947"/>
            <a:ext cx="0" cy="3205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BF73F8C-F61D-8EB2-3221-39BCB3EDB069}"/>
              </a:ext>
            </a:extLst>
          </p:cNvPr>
          <p:cNvSpPr txBox="1"/>
          <p:nvPr/>
        </p:nvSpPr>
        <p:spPr>
          <a:xfrm>
            <a:off x="1400306" y="3414619"/>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1 </a:t>
            </a:r>
          </a:p>
        </p:txBody>
      </p:sp>
      <p:sp>
        <p:nvSpPr>
          <p:cNvPr id="24" name="TextBox 23">
            <a:extLst>
              <a:ext uri="{FF2B5EF4-FFF2-40B4-BE49-F238E27FC236}">
                <a16:creationId xmlns:a16="http://schemas.microsoft.com/office/drawing/2014/main" id="{7D85942E-EACC-8BBD-8927-D498516CC7D0}"/>
              </a:ext>
            </a:extLst>
          </p:cNvPr>
          <p:cNvSpPr txBox="1"/>
          <p:nvPr/>
        </p:nvSpPr>
        <p:spPr>
          <a:xfrm>
            <a:off x="2493415" y="3383285"/>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1 </a:t>
            </a:r>
          </a:p>
        </p:txBody>
      </p:sp>
      <p:sp>
        <p:nvSpPr>
          <p:cNvPr id="25" name="TextBox 24">
            <a:extLst>
              <a:ext uri="{FF2B5EF4-FFF2-40B4-BE49-F238E27FC236}">
                <a16:creationId xmlns:a16="http://schemas.microsoft.com/office/drawing/2014/main" id="{7C6A7934-5BFF-B415-6511-DB03FADBE48C}"/>
              </a:ext>
            </a:extLst>
          </p:cNvPr>
          <p:cNvSpPr txBox="1"/>
          <p:nvPr/>
        </p:nvSpPr>
        <p:spPr>
          <a:xfrm>
            <a:off x="1961965" y="3411946"/>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2 </a:t>
            </a:r>
          </a:p>
        </p:txBody>
      </p:sp>
      <p:cxnSp>
        <p:nvCxnSpPr>
          <p:cNvPr id="26" name="Straight Connector 25">
            <a:extLst>
              <a:ext uri="{FF2B5EF4-FFF2-40B4-BE49-F238E27FC236}">
                <a16:creationId xmlns:a16="http://schemas.microsoft.com/office/drawing/2014/main" id="{A8610A05-3BDF-B718-8E13-9DF358A4E4E6}"/>
              </a:ext>
            </a:extLst>
          </p:cNvPr>
          <p:cNvCxnSpPr>
            <a:cxnSpLocks/>
          </p:cNvCxnSpPr>
          <p:nvPr/>
        </p:nvCxnSpPr>
        <p:spPr>
          <a:xfrm>
            <a:off x="4332301" y="3096273"/>
            <a:ext cx="913559" cy="6945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4A773C6-159C-85B3-C9A5-6768FC9F59A8}"/>
              </a:ext>
            </a:extLst>
          </p:cNvPr>
          <p:cNvCxnSpPr>
            <a:cxnSpLocks/>
          </p:cNvCxnSpPr>
          <p:nvPr/>
        </p:nvCxnSpPr>
        <p:spPr>
          <a:xfrm>
            <a:off x="5468809" y="3861014"/>
            <a:ext cx="913559" cy="6945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0FF74EB-5024-F65D-F5E1-6456ECEA87DC}"/>
              </a:ext>
            </a:extLst>
          </p:cNvPr>
          <p:cNvCxnSpPr>
            <a:cxnSpLocks/>
          </p:cNvCxnSpPr>
          <p:nvPr/>
        </p:nvCxnSpPr>
        <p:spPr>
          <a:xfrm>
            <a:off x="5436030" y="2236920"/>
            <a:ext cx="913559" cy="6945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678B41D-B429-C393-A347-DE3AF91940DE}"/>
              </a:ext>
            </a:extLst>
          </p:cNvPr>
          <p:cNvCxnSpPr>
            <a:cxnSpLocks/>
          </p:cNvCxnSpPr>
          <p:nvPr/>
        </p:nvCxnSpPr>
        <p:spPr>
          <a:xfrm flipV="1">
            <a:off x="4344911" y="2447124"/>
            <a:ext cx="900949" cy="63990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8C40050-5BA1-95FC-7122-07A19F6F66A9}"/>
              </a:ext>
            </a:extLst>
          </p:cNvPr>
          <p:cNvCxnSpPr>
            <a:cxnSpLocks/>
          </p:cNvCxnSpPr>
          <p:nvPr/>
        </p:nvCxnSpPr>
        <p:spPr>
          <a:xfrm flipV="1">
            <a:off x="5447549" y="1591656"/>
            <a:ext cx="900949" cy="63990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5D6D8A8-CDC5-DA18-033B-8D1313ACA29C}"/>
              </a:ext>
            </a:extLst>
          </p:cNvPr>
          <p:cNvCxnSpPr>
            <a:cxnSpLocks/>
          </p:cNvCxnSpPr>
          <p:nvPr/>
        </p:nvCxnSpPr>
        <p:spPr>
          <a:xfrm flipV="1">
            <a:off x="5436030" y="3226874"/>
            <a:ext cx="900949" cy="639901"/>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97ED4CA2-5AB2-1187-EB96-5B80B6036E1B}"/>
              </a:ext>
            </a:extLst>
          </p:cNvPr>
          <p:cNvSpPr/>
          <p:nvPr/>
        </p:nvSpPr>
        <p:spPr>
          <a:xfrm>
            <a:off x="6559404" y="3111920"/>
            <a:ext cx="659969" cy="432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36" name="Rectangle 35">
            <a:extLst>
              <a:ext uri="{FF2B5EF4-FFF2-40B4-BE49-F238E27FC236}">
                <a16:creationId xmlns:a16="http://schemas.microsoft.com/office/drawing/2014/main" id="{75837AAF-A39A-DA59-FDF9-11697E940F69}"/>
              </a:ext>
            </a:extLst>
          </p:cNvPr>
          <p:cNvSpPr/>
          <p:nvPr/>
        </p:nvSpPr>
        <p:spPr>
          <a:xfrm>
            <a:off x="6551907" y="2534269"/>
            <a:ext cx="659969" cy="432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37" name="Rectangle 36">
            <a:extLst>
              <a:ext uri="{FF2B5EF4-FFF2-40B4-BE49-F238E27FC236}">
                <a16:creationId xmlns:a16="http://schemas.microsoft.com/office/drawing/2014/main" id="{32FF7B51-AD27-2488-346D-4AADD60E6BC4}"/>
              </a:ext>
            </a:extLst>
          </p:cNvPr>
          <p:cNvSpPr/>
          <p:nvPr/>
        </p:nvSpPr>
        <p:spPr>
          <a:xfrm>
            <a:off x="6551906" y="1302677"/>
            <a:ext cx="659969" cy="432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38" name="TextBox 37">
            <a:extLst>
              <a:ext uri="{FF2B5EF4-FFF2-40B4-BE49-F238E27FC236}">
                <a16:creationId xmlns:a16="http://schemas.microsoft.com/office/drawing/2014/main" id="{A6E8864F-2F21-1458-CA0D-6CCC2CF52441}"/>
              </a:ext>
            </a:extLst>
          </p:cNvPr>
          <p:cNvSpPr txBox="1"/>
          <p:nvPr/>
        </p:nvSpPr>
        <p:spPr>
          <a:xfrm>
            <a:off x="6720120" y="1343085"/>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 </a:t>
            </a:r>
          </a:p>
        </p:txBody>
      </p:sp>
      <p:sp>
        <p:nvSpPr>
          <p:cNvPr id="39" name="TextBox 38">
            <a:extLst>
              <a:ext uri="{FF2B5EF4-FFF2-40B4-BE49-F238E27FC236}">
                <a16:creationId xmlns:a16="http://schemas.microsoft.com/office/drawing/2014/main" id="{72D783F8-3DB2-11EA-A248-AE0C1B6CDB13}"/>
              </a:ext>
            </a:extLst>
          </p:cNvPr>
          <p:cNvSpPr txBox="1"/>
          <p:nvPr/>
        </p:nvSpPr>
        <p:spPr>
          <a:xfrm>
            <a:off x="6735436" y="2596937"/>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 </a:t>
            </a:r>
          </a:p>
        </p:txBody>
      </p:sp>
      <p:sp>
        <p:nvSpPr>
          <p:cNvPr id="40" name="TextBox 39">
            <a:extLst>
              <a:ext uri="{FF2B5EF4-FFF2-40B4-BE49-F238E27FC236}">
                <a16:creationId xmlns:a16="http://schemas.microsoft.com/office/drawing/2014/main" id="{18114538-5CDC-F475-F495-0156E5D2F5AC}"/>
              </a:ext>
            </a:extLst>
          </p:cNvPr>
          <p:cNvSpPr txBox="1"/>
          <p:nvPr/>
        </p:nvSpPr>
        <p:spPr>
          <a:xfrm>
            <a:off x="6735436" y="3152008"/>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 </a:t>
            </a:r>
          </a:p>
        </p:txBody>
      </p:sp>
      <p:sp>
        <p:nvSpPr>
          <p:cNvPr id="41" name="TextBox 40">
            <a:extLst>
              <a:ext uri="{FF2B5EF4-FFF2-40B4-BE49-F238E27FC236}">
                <a16:creationId xmlns:a16="http://schemas.microsoft.com/office/drawing/2014/main" id="{C9D86488-8B35-E723-FFD0-3594B57AE736}"/>
              </a:ext>
            </a:extLst>
          </p:cNvPr>
          <p:cNvSpPr txBox="1"/>
          <p:nvPr/>
        </p:nvSpPr>
        <p:spPr>
          <a:xfrm>
            <a:off x="6728383" y="4401777"/>
            <a:ext cx="349310" cy="369332"/>
          </a:xfrm>
          <a:prstGeom prst="rect">
            <a:avLst/>
          </a:prstGeom>
          <a:noFill/>
        </p:spPr>
        <p:txBody>
          <a:bodyPr wrap="square" rtlCol="0">
            <a:spAutoFit/>
          </a:bodyPr>
          <a:lstStyle/>
          <a:p>
            <a:r>
              <a:rPr lang="en-GB" dirty="0">
                <a:solidFill>
                  <a:srgbClr val="00206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69248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04903" y="271776"/>
            <a:ext cx="11330778" cy="6314448"/>
          </a:xfrm>
          <a:prstGeom prst="roundRect">
            <a:avLst/>
          </a:prstGeom>
          <a:solidFill>
            <a:schemeClr val="bg1"/>
          </a:solidFill>
          <a:ln w="57150">
            <a:solidFill>
              <a:srgbClr val="FBA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94E564B-D538-A18F-CD54-6D11D4D7FCE1}"/>
                  </a:ext>
                </a:extLst>
              </p:cNvPr>
              <p:cNvSpPr txBox="1"/>
              <p:nvPr/>
            </p:nvSpPr>
            <p:spPr>
              <a:xfrm>
                <a:off x="4139507" y="1481738"/>
                <a:ext cx="7507908" cy="1815882"/>
              </a:xfrm>
              <a:prstGeom prst="rect">
                <a:avLst/>
              </a:prstGeom>
              <a:solidFill>
                <a:schemeClr val="bg1"/>
              </a:solidFill>
            </p:spPr>
            <p:txBody>
              <a:bodyPr wrap="square" rtlCol="0">
                <a:spAutoFit/>
              </a:bodyPr>
              <a:lstStyle/>
              <a:p>
                <a:pPr algn="ctr">
                  <a:buClr>
                    <a:srgbClr val="E00034"/>
                  </a:buClr>
                </a:pPr>
                <a14:m>
                  <m:oMathPara xmlns:m="http://schemas.openxmlformats.org/officeDocument/2006/math">
                    <m:oMathParaPr>
                      <m:jc m:val="centerGroup"/>
                    </m:oMathParaPr>
                    <m:oMath xmlns:m="http://schemas.openxmlformats.org/officeDocument/2006/math">
                      <m:sSup>
                        <m:sSupPr>
                          <m:ctrlPr>
                            <a:rPr lang="en-GB" sz="2800" i="1" smtClean="0">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𝑥</m:t>
                          </m:r>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𝑦</m:t>
                          </m:r>
                          <m:r>
                            <a:rPr lang="en-GB" sz="2800" b="0" i="1" smtClean="0">
                              <a:solidFill>
                                <a:srgbClr val="000034"/>
                              </a:solidFill>
                              <a:latin typeface="Cambria Math" panose="02040503050406030204" pitchFamily="18" charset="0"/>
                              <a:cs typeface="Arial" panose="020B0604020202020204" pitchFamily="34" charset="0"/>
                            </a:rPr>
                            <m:t>)</m:t>
                          </m:r>
                        </m:e>
                        <m:sup>
                          <m:r>
                            <a:rPr lang="en-GB" sz="2800" b="0" i="1" smtClean="0">
                              <a:solidFill>
                                <a:srgbClr val="000034"/>
                              </a:solidFill>
                              <a:latin typeface="Cambria Math" panose="02040503050406030204" pitchFamily="18" charset="0"/>
                              <a:cs typeface="Arial" panose="020B0604020202020204" pitchFamily="34" charset="0"/>
                            </a:rPr>
                            <m:t>2</m:t>
                          </m:r>
                        </m:sup>
                      </m:sSup>
                      <m:r>
                        <a:rPr lang="en-GB" sz="2800" b="0" i="1" smtClean="0">
                          <a:solidFill>
                            <a:srgbClr val="000034"/>
                          </a:solidFill>
                          <a:latin typeface="Cambria Math" panose="02040503050406030204" pitchFamily="18" charset="0"/>
                          <a:cs typeface="Arial" panose="020B0604020202020204" pitchFamily="34" charset="0"/>
                        </a:rPr>
                        <m:t>= </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𝑥</m:t>
                          </m:r>
                        </m:e>
                        <m:sup>
                          <m:r>
                            <a:rPr lang="en-GB" sz="2800" i="1">
                              <a:solidFill>
                                <a:srgbClr val="000034"/>
                              </a:solidFill>
                              <a:latin typeface="Cambria Math" panose="02040503050406030204" pitchFamily="18" charset="0"/>
                              <a:cs typeface="Arial" panose="020B0604020202020204" pitchFamily="34" charset="0"/>
                            </a:rPr>
                            <m:t>2</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2</m:t>
                          </m:r>
                          <m:r>
                            <a:rPr lang="en-GB" sz="2800" b="0" i="1" smtClean="0">
                              <a:solidFill>
                                <a:srgbClr val="000034"/>
                              </a:solidFill>
                              <a:latin typeface="Cambria Math" panose="02040503050406030204" pitchFamily="18" charset="0"/>
                              <a:cs typeface="Arial" panose="020B0604020202020204" pitchFamily="34" charset="0"/>
                            </a:rPr>
                            <m:t>𝑥𝑦</m:t>
                          </m:r>
                          <m:r>
                            <a:rPr lang="en-GB" sz="2800" b="0" i="1" smtClean="0">
                              <a:solidFill>
                                <a:srgbClr val="000034"/>
                              </a:solidFill>
                              <a:latin typeface="Cambria Math" panose="02040503050406030204" pitchFamily="18" charset="0"/>
                              <a:cs typeface="Arial" panose="020B0604020202020204" pitchFamily="34" charset="0"/>
                            </a:rPr>
                            <m:t>+</m:t>
                          </m:r>
                          <m:r>
                            <a:rPr lang="en-GB" sz="2800" i="1">
                              <a:solidFill>
                                <a:srgbClr val="000034"/>
                              </a:solidFill>
                              <a:latin typeface="Cambria Math" panose="02040503050406030204" pitchFamily="18" charset="0"/>
                              <a:cs typeface="Arial" panose="020B0604020202020204" pitchFamily="34" charset="0"/>
                            </a:rPr>
                            <m:t>𝑦</m:t>
                          </m:r>
                        </m:e>
                        <m:sup>
                          <m:r>
                            <a:rPr lang="en-GB" sz="2800" i="1">
                              <a:solidFill>
                                <a:srgbClr val="000034"/>
                              </a:solidFill>
                              <a:latin typeface="Cambria Math" panose="02040503050406030204" pitchFamily="18" charset="0"/>
                              <a:cs typeface="Arial" panose="020B0604020202020204" pitchFamily="34" charset="0"/>
                            </a:rPr>
                            <m:t>2</m:t>
                          </m:r>
                        </m:sup>
                      </m:sSup>
                      <m:r>
                        <a:rPr lang="en-GB" sz="2800" i="1">
                          <a:solidFill>
                            <a:srgbClr val="000034"/>
                          </a:solidFill>
                          <a:latin typeface="Cambria Math" panose="02040503050406030204" pitchFamily="18" charset="0"/>
                          <a:cs typeface="Arial" panose="020B0604020202020204" pitchFamily="34" charset="0"/>
                        </a:rPr>
                        <m:t> </m:t>
                      </m:r>
                    </m:oMath>
                  </m:oMathPara>
                </a14:m>
                <a:endParaRPr lang="en-GB" sz="2800" dirty="0">
                  <a:solidFill>
                    <a:srgbClr val="000034"/>
                  </a:solidFill>
                  <a:latin typeface="Arial" panose="020B0604020202020204" pitchFamily="34" charset="0"/>
                  <a:cs typeface="Arial" panose="020B0604020202020204" pitchFamily="34" charset="0"/>
                </a:endParaRPr>
              </a:p>
              <a:p>
                <a:pPr algn="ctr">
                  <a:buClr>
                    <a:srgbClr val="E00034"/>
                  </a:buClr>
                </a:pPr>
                <a14:m>
                  <m:oMathPara xmlns:m="http://schemas.openxmlformats.org/officeDocument/2006/math">
                    <m:oMathParaPr>
                      <m:jc m:val="centerGroup"/>
                    </m:oMathParaPr>
                    <m:oMath xmlns:m="http://schemas.openxmlformats.org/officeDocument/2006/math">
                      <m:sSup>
                        <m:sSupPr>
                          <m:ctrlPr>
                            <a:rPr lang="en-GB" sz="2800" i="1" smtClean="0">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𝑥</m:t>
                          </m:r>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𝑦</m:t>
                          </m:r>
                          <m:r>
                            <a:rPr lang="en-GB" sz="2800" b="0" i="1" smtClean="0">
                              <a:solidFill>
                                <a:srgbClr val="000034"/>
                              </a:solidFill>
                              <a:latin typeface="Cambria Math" panose="02040503050406030204" pitchFamily="18" charset="0"/>
                              <a:cs typeface="Arial" panose="020B0604020202020204" pitchFamily="34" charset="0"/>
                            </a:rPr>
                            <m:t>)</m:t>
                          </m:r>
                        </m:e>
                        <m:sup>
                          <m:r>
                            <a:rPr lang="en-GB" sz="2800" b="0" i="1" smtClean="0">
                              <a:solidFill>
                                <a:srgbClr val="000034"/>
                              </a:solidFill>
                              <a:latin typeface="Cambria Math" panose="02040503050406030204" pitchFamily="18" charset="0"/>
                              <a:cs typeface="Arial" panose="020B0604020202020204" pitchFamily="34" charset="0"/>
                            </a:rPr>
                            <m:t>3</m:t>
                          </m:r>
                        </m:sup>
                      </m:sSup>
                      <m:r>
                        <a:rPr lang="en-GB" sz="2800" b="0" i="1" smtClean="0">
                          <a:solidFill>
                            <a:srgbClr val="000034"/>
                          </a:solidFill>
                          <a:latin typeface="Cambria Math" panose="02040503050406030204" pitchFamily="18" charset="0"/>
                          <a:cs typeface="Arial" panose="020B0604020202020204" pitchFamily="34" charset="0"/>
                        </a:rPr>
                        <m:t>= </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3</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3</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i="1">
                                  <a:solidFill>
                                    <a:srgbClr val="000034"/>
                                  </a:solidFill>
                                  <a:latin typeface="Cambria Math" panose="02040503050406030204" pitchFamily="18" charset="0"/>
                                  <a:cs typeface="Arial" panose="020B0604020202020204" pitchFamily="34" charset="0"/>
                                </a:rPr>
                                <m:t>2</m:t>
                              </m:r>
                            </m:sup>
                          </m:sSup>
                          <m:r>
                            <a:rPr lang="en-GB" sz="2800" b="0" i="1" smtClean="0">
                              <a:solidFill>
                                <a:srgbClr val="000034"/>
                              </a:solidFill>
                              <a:latin typeface="Cambria Math" panose="02040503050406030204" pitchFamily="18" charset="0"/>
                              <a:cs typeface="Arial" panose="020B0604020202020204" pitchFamily="34" charset="0"/>
                            </a:rPr>
                            <m:t>𝑦</m:t>
                          </m:r>
                          <m:r>
                            <a:rPr lang="en-GB" sz="2800" b="0" i="1" smtClean="0">
                              <a:solidFill>
                                <a:srgbClr val="000034"/>
                              </a:solidFill>
                              <a:latin typeface="Cambria Math" panose="02040503050406030204" pitchFamily="18" charset="0"/>
                              <a:cs typeface="Arial" panose="020B0604020202020204" pitchFamily="34" charset="0"/>
                            </a:rPr>
                            <m:t>+3</m:t>
                          </m:r>
                          <m:r>
                            <a:rPr lang="en-GB" sz="2800" b="0" i="1" smtClean="0">
                              <a:solidFill>
                                <a:srgbClr val="000034"/>
                              </a:solidFill>
                              <a:latin typeface="Cambria Math" panose="02040503050406030204" pitchFamily="18" charset="0"/>
                              <a:cs typeface="Arial" panose="020B0604020202020204" pitchFamily="34" charset="0"/>
                            </a:rPr>
                            <m:t>𝑥</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𝑦</m:t>
                              </m:r>
                            </m:e>
                            <m:sup>
                              <m:r>
                                <a:rPr lang="en-GB" sz="2800" i="1">
                                  <a:solidFill>
                                    <a:srgbClr val="000034"/>
                                  </a:solidFill>
                                  <a:latin typeface="Cambria Math" panose="02040503050406030204" pitchFamily="18" charset="0"/>
                                  <a:cs typeface="Arial" panose="020B0604020202020204" pitchFamily="34" charset="0"/>
                                </a:rPr>
                                <m:t>2</m:t>
                              </m:r>
                            </m:sup>
                          </m:sSup>
                          <m:r>
                            <a:rPr lang="en-GB" sz="2800" b="0" i="1" smtClean="0">
                              <a:solidFill>
                                <a:srgbClr val="000034"/>
                              </a:solidFill>
                              <a:latin typeface="Cambria Math" panose="02040503050406030204" pitchFamily="18" charset="0"/>
                              <a:cs typeface="Arial" panose="020B0604020202020204" pitchFamily="34" charset="0"/>
                            </a:rPr>
                            <m:t>+</m:t>
                          </m:r>
                          <m:r>
                            <a:rPr lang="en-GB" sz="2800" i="1">
                              <a:solidFill>
                                <a:srgbClr val="000034"/>
                              </a:solidFill>
                              <a:latin typeface="Cambria Math" panose="02040503050406030204" pitchFamily="18" charset="0"/>
                              <a:cs typeface="Arial" panose="020B0604020202020204" pitchFamily="34" charset="0"/>
                            </a:rPr>
                            <m:t>𝑦</m:t>
                          </m:r>
                        </m:e>
                        <m:sup>
                          <m:r>
                            <a:rPr lang="en-GB" sz="2800" b="0" i="1" smtClean="0">
                              <a:solidFill>
                                <a:srgbClr val="000034"/>
                              </a:solidFill>
                              <a:latin typeface="Cambria Math" panose="02040503050406030204" pitchFamily="18" charset="0"/>
                              <a:cs typeface="Arial" panose="020B0604020202020204" pitchFamily="34" charset="0"/>
                            </a:rPr>
                            <m:t>3</m:t>
                          </m:r>
                        </m:sup>
                      </m:sSup>
                    </m:oMath>
                  </m:oMathPara>
                </a14:m>
                <a:endParaRPr lang="en-GB" sz="2800" dirty="0">
                  <a:solidFill>
                    <a:srgbClr val="000034"/>
                  </a:solidFill>
                  <a:latin typeface="Arial" panose="020B0604020202020204" pitchFamily="34" charset="0"/>
                  <a:cs typeface="Arial" panose="020B0604020202020204" pitchFamily="34" charset="0"/>
                </a:endParaRPr>
              </a:p>
              <a:p>
                <a:pPr algn="ctr">
                  <a:buClr>
                    <a:srgbClr val="E00034"/>
                  </a:buClr>
                </a:pPr>
                <a14:m>
                  <m:oMath xmlns:m="http://schemas.openxmlformats.org/officeDocument/2006/math">
                    <m:sSup>
                      <m:sSupPr>
                        <m:ctrlPr>
                          <a:rPr lang="en-GB" sz="2800" i="1" smtClean="0">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𝑥</m:t>
                        </m:r>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𝑦</m:t>
                        </m:r>
                        <m:r>
                          <a:rPr lang="en-GB" sz="2800" b="0" i="1" smtClean="0">
                            <a:solidFill>
                              <a:srgbClr val="000034"/>
                            </a:solidFill>
                            <a:latin typeface="Cambria Math" panose="02040503050406030204" pitchFamily="18" charset="0"/>
                            <a:cs typeface="Arial" panose="020B0604020202020204" pitchFamily="34" charset="0"/>
                          </a:rPr>
                          <m:t>)</m:t>
                        </m:r>
                      </m:e>
                      <m:sup>
                        <m:r>
                          <a:rPr lang="en-GB" sz="2800" b="0" i="1" smtClean="0">
                            <a:solidFill>
                              <a:srgbClr val="000034"/>
                            </a:solidFill>
                            <a:latin typeface="Cambria Math" panose="02040503050406030204" pitchFamily="18" charset="0"/>
                            <a:cs typeface="Arial" panose="020B0604020202020204" pitchFamily="34" charset="0"/>
                          </a:rPr>
                          <m:t>4</m:t>
                        </m:r>
                      </m:sup>
                    </m:sSup>
                    <m:r>
                      <a:rPr lang="en-GB" sz="2800" b="0" i="1" smtClean="0">
                        <a:solidFill>
                          <a:srgbClr val="000034"/>
                        </a:solidFill>
                        <a:latin typeface="Cambria Math" panose="02040503050406030204" pitchFamily="18" charset="0"/>
                        <a:cs typeface="Arial" panose="020B0604020202020204" pitchFamily="34" charset="0"/>
                      </a:rPr>
                      <m:t>=</m:t>
                    </m:r>
                  </m:oMath>
                </a14:m>
                <a:r>
                  <a:rPr lang="en-GB" sz="2800" dirty="0">
                    <a:solidFill>
                      <a:srgbClr val="000034"/>
                    </a:solidFill>
                    <a:latin typeface="Arial" panose="020B0604020202020204" pitchFamily="34" charset="0"/>
                    <a:cs typeface="Arial" panose="020B0604020202020204" pitchFamily="34" charset="0"/>
                  </a:rPr>
                  <a:t> </a:t>
                </a:r>
                <a14:m>
                  <m:oMath xmlns:m="http://schemas.openxmlformats.org/officeDocument/2006/math">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4</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4</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3</m:t>
                            </m:r>
                          </m:sup>
                        </m:sSup>
                        <m:r>
                          <a:rPr lang="en-GB" sz="2800" i="1">
                            <a:solidFill>
                              <a:srgbClr val="000034"/>
                            </a:solidFill>
                            <a:latin typeface="Cambria Math" panose="02040503050406030204" pitchFamily="18" charset="0"/>
                            <a:cs typeface="Arial" panose="020B0604020202020204" pitchFamily="34" charset="0"/>
                          </a:rPr>
                          <m:t>𝑦</m:t>
                        </m:r>
                        <m:r>
                          <a:rPr lang="en-GB" sz="2800" i="1">
                            <a:solidFill>
                              <a:srgbClr val="000034"/>
                            </a:solidFill>
                            <a:latin typeface="Cambria Math" panose="02040503050406030204" pitchFamily="18" charset="0"/>
                            <a:cs typeface="Arial" panose="020B0604020202020204" pitchFamily="34" charset="0"/>
                          </a:rPr>
                          <m:t>+6</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2</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𝑦</m:t>
                            </m:r>
                          </m:e>
                          <m:sup>
                            <m:r>
                              <a:rPr lang="en-GB" sz="2800" i="1">
                                <a:solidFill>
                                  <a:srgbClr val="000034"/>
                                </a:solidFill>
                                <a:latin typeface="Cambria Math" panose="02040503050406030204" pitchFamily="18" charset="0"/>
                                <a:cs typeface="Arial" panose="020B0604020202020204" pitchFamily="34" charset="0"/>
                              </a:rPr>
                              <m:t>2</m:t>
                            </m:r>
                          </m:sup>
                        </m:sSup>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4</m:t>
                        </m:r>
                        <m:r>
                          <a:rPr lang="en-GB" sz="2800" b="0" i="1" smtClean="0">
                            <a:solidFill>
                              <a:srgbClr val="000034"/>
                            </a:solidFill>
                            <a:latin typeface="Cambria Math" panose="02040503050406030204" pitchFamily="18" charset="0"/>
                            <a:cs typeface="Arial" panose="020B0604020202020204" pitchFamily="34" charset="0"/>
                          </a:rPr>
                          <m:t>𝑥𝑦</m:t>
                        </m:r>
                      </m:e>
                      <m:sup>
                        <m:r>
                          <a:rPr lang="en-GB" sz="2800" i="1">
                            <a:solidFill>
                              <a:srgbClr val="000034"/>
                            </a:solidFill>
                            <a:latin typeface="Cambria Math" panose="02040503050406030204" pitchFamily="18" charset="0"/>
                            <a:cs typeface="Arial" panose="020B0604020202020204" pitchFamily="34" charset="0"/>
                          </a:rPr>
                          <m:t>3</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m:t>
                        </m:r>
                        <m:r>
                          <a:rPr lang="en-GB" sz="2800" i="1">
                            <a:solidFill>
                              <a:srgbClr val="000034"/>
                            </a:solidFill>
                            <a:latin typeface="Cambria Math" panose="02040503050406030204" pitchFamily="18" charset="0"/>
                            <a:cs typeface="Arial" panose="020B0604020202020204" pitchFamily="34" charset="0"/>
                          </a:rPr>
                          <m:t>𝑦</m:t>
                        </m:r>
                      </m:e>
                      <m:sup>
                        <m:r>
                          <a:rPr lang="en-GB" sz="2800" b="0" i="1" smtClean="0">
                            <a:solidFill>
                              <a:srgbClr val="000034"/>
                            </a:solidFill>
                            <a:latin typeface="Cambria Math" panose="02040503050406030204" pitchFamily="18" charset="0"/>
                            <a:cs typeface="Arial" panose="020B0604020202020204" pitchFamily="34" charset="0"/>
                          </a:rPr>
                          <m:t>4</m:t>
                        </m:r>
                      </m:sup>
                    </m:sSup>
                  </m:oMath>
                </a14:m>
                <a:endParaRPr lang="en-GB" sz="2800" dirty="0">
                  <a:solidFill>
                    <a:srgbClr val="000034"/>
                  </a:solidFill>
                  <a:latin typeface="Arial" panose="020B0604020202020204" pitchFamily="34" charset="0"/>
                  <a:cs typeface="Arial" panose="020B0604020202020204" pitchFamily="34" charset="0"/>
                </a:endParaRPr>
              </a:p>
              <a:p>
                <a:pPr algn="ctr">
                  <a:buClr>
                    <a:srgbClr val="E00034"/>
                  </a:buClr>
                </a:pPr>
                <a:endParaRPr lang="en-GB" sz="2800" dirty="0">
                  <a:solidFill>
                    <a:srgbClr val="000034"/>
                  </a:solidFill>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E94E564B-D538-A18F-CD54-6D11D4D7FCE1}"/>
                  </a:ext>
                </a:extLst>
              </p:cNvPr>
              <p:cNvSpPr txBox="1">
                <a:spLocks noRot="1" noChangeAspect="1" noMove="1" noResize="1" noEditPoints="1" noAdjustHandles="1" noChangeArrowheads="1" noChangeShapeType="1" noTextEdit="1"/>
              </p:cNvSpPr>
              <p:nvPr/>
            </p:nvSpPr>
            <p:spPr>
              <a:xfrm>
                <a:off x="4139507" y="1481738"/>
                <a:ext cx="7507908" cy="1815882"/>
              </a:xfrm>
              <a:prstGeom prst="rect">
                <a:avLst/>
              </a:prstGeom>
              <a:blipFill>
                <a:blip r:embed="rId3"/>
                <a:stretch>
                  <a:fillRect/>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21FDEF6B-F452-1A70-BC4F-365EADFD7938}"/>
              </a:ext>
            </a:extLst>
          </p:cNvPr>
          <p:cNvSpPr txBox="1"/>
          <p:nvPr/>
        </p:nvSpPr>
        <p:spPr>
          <a:xfrm>
            <a:off x="3228782" y="5651102"/>
            <a:ext cx="5734436" cy="646331"/>
          </a:xfrm>
          <a:prstGeom prst="rect">
            <a:avLst/>
          </a:prstGeom>
          <a:solidFill>
            <a:schemeClr val="bg1"/>
          </a:solidFill>
        </p:spPr>
        <p:txBody>
          <a:bodyPr wrap="square" rtlCol="0">
            <a:spAutoFit/>
          </a:bodyPr>
          <a:lstStyle/>
          <a:p>
            <a:pPr algn="ctr">
              <a:buClr>
                <a:srgbClr val="E00034"/>
              </a:buClr>
            </a:pPr>
            <a:r>
              <a:rPr lang="en-GB" sz="3600" dirty="0">
                <a:solidFill>
                  <a:srgbClr val="000034"/>
                </a:solidFill>
                <a:latin typeface="Arial" panose="020B0604020202020204" pitchFamily="34" charset="0"/>
                <a:cs typeface="Arial" panose="020B0604020202020204" pitchFamily="34" charset="0"/>
              </a:rPr>
              <a:t>What do you notice?</a:t>
            </a:r>
            <a:endParaRPr lang="en-GB" sz="3600" b="1" dirty="0">
              <a:solidFill>
                <a:srgbClr val="000034"/>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79F6B8A-51B9-4B77-202C-1D76F216510C}"/>
                  </a:ext>
                </a:extLst>
              </p:cNvPr>
              <p:cNvSpPr txBox="1"/>
              <p:nvPr/>
            </p:nvSpPr>
            <p:spPr>
              <a:xfrm>
                <a:off x="4617273" y="3315184"/>
                <a:ext cx="4123426" cy="528093"/>
              </a:xfrm>
              <a:prstGeom prst="rect">
                <a:avLst/>
              </a:prstGeom>
              <a:noFill/>
            </p:spPr>
            <p:txBody>
              <a:bodyPr wrap="square" rtlCol="0">
                <a:spAutoFit/>
              </a:bodyPr>
              <a:lstStyle/>
              <a:p>
                <a14:m>
                  <m:oMath xmlns:m="http://schemas.openxmlformats.org/officeDocument/2006/math">
                    <m:sSup>
                      <m:sSupPr>
                        <m:ctrlPr>
                          <a:rPr lang="en-GB" sz="2800" i="1" smtClean="0">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𝑥</m:t>
                        </m:r>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𝑦</m:t>
                        </m:r>
                        <m:r>
                          <a:rPr lang="en-GB" sz="2800" b="0" i="1" smtClean="0">
                            <a:solidFill>
                              <a:srgbClr val="000034"/>
                            </a:solidFill>
                            <a:latin typeface="Cambria Math" panose="02040503050406030204" pitchFamily="18" charset="0"/>
                            <a:cs typeface="Arial" panose="020B0604020202020204" pitchFamily="34" charset="0"/>
                          </a:rPr>
                          <m:t>)</m:t>
                        </m:r>
                      </m:e>
                      <m:sup>
                        <m:r>
                          <a:rPr lang="en-GB" sz="2800" b="0" i="1" smtClean="0">
                            <a:solidFill>
                              <a:srgbClr val="000034"/>
                            </a:solidFill>
                            <a:latin typeface="Cambria Math" panose="02040503050406030204" pitchFamily="18" charset="0"/>
                            <a:cs typeface="Arial" panose="020B0604020202020204" pitchFamily="34" charset="0"/>
                          </a:rPr>
                          <m:t>5</m:t>
                        </m:r>
                      </m:sup>
                    </m:sSup>
                    <m:r>
                      <a:rPr lang="en-GB" sz="2800" b="0" i="1" smtClean="0">
                        <a:solidFill>
                          <a:srgbClr val="000034"/>
                        </a:solidFill>
                        <a:latin typeface="Cambria Math" panose="02040503050406030204" pitchFamily="18" charset="0"/>
                        <a:cs typeface="Arial" panose="020B0604020202020204" pitchFamily="34" charset="0"/>
                      </a:rPr>
                      <m:t>=</m:t>
                    </m:r>
                  </m:oMath>
                </a14:m>
                <a:r>
                  <a:rPr lang="en-GB" sz="2800" dirty="0">
                    <a:solidFill>
                      <a:srgbClr val="000034"/>
                    </a:solidFill>
                    <a:latin typeface="Arial" panose="020B0604020202020204" pitchFamily="34" charset="0"/>
                    <a:cs typeface="Arial" panose="020B0604020202020204" pitchFamily="34" charset="0"/>
                  </a:rPr>
                  <a:t> ?</a:t>
                </a:r>
                <a:endParaRPr lang="en-GB" sz="2800" dirty="0"/>
              </a:p>
            </p:txBody>
          </p:sp>
        </mc:Choice>
        <mc:Fallback xmlns="">
          <p:sp>
            <p:nvSpPr>
              <p:cNvPr id="8" name="TextBox 7">
                <a:extLst>
                  <a:ext uri="{FF2B5EF4-FFF2-40B4-BE49-F238E27FC236}">
                    <a16:creationId xmlns:a16="http://schemas.microsoft.com/office/drawing/2014/main" id="{679F6B8A-51B9-4B77-202C-1D76F216510C}"/>
                  </a:ext>
                </a:extLst>
              </p:cNvPr>
              <p:cNvSpPr txBox="1">
                <a:spLocks noRot="1" noChangeAspect="1" noMove="1" noResize="1" noEditPoints="1" noAdjustHandles="1" noChangeArrowheads="1" noChangeShapeType="1" noTextEdit="1"/>
              </p:cNvSpPr>
              <p:nvPr/>
            </p:nvSpPr>
            <p:spPr>
              <a:xfrm>
                <a:off x="4617273" y="3315184"/>
                <a:ext cx="4123426" cy="528093"/>
              </a:xfrm>
              <a:prstGeom prst="rect">
                <a:avLst/>
              </a:prstGeom>
              <a:blipFill>
                <a:blip r:embed="rId4"/>
                <a:stretch>
                  <a:fillRect t="-13953" b="-30233"/>
                </a:stretch>
              </a:blipFill>
            </p:spPr>
            <p:txBody>
              <a:bodyPr/>
              <a:lstStyle/>
              <a:p>
                <a:r>
                  <a:rPr lang="en-GB">
                    <a:noFill/>
                  </a:rPr>
                  <a:t> </a:t>
                </a:r>
              </a:p>
            </p:txBody>
          </p:sp>
        </mc:Fallback>
      </mc:AlternateContent>
      <p:pic>
        <p:nvPicPr>
          <p:cNvPr id="2" name="Picture 1" descr="A picture containing text, sky, outdoor, building&#10;&#10;Description automatically generated">
            <a:extLst>
              <a:ext uri="{FF2B5EF4-FFF2-40B4-BE49-F238E27FC236}">
                <a16:creationId xmlns:a16="http://schemas.microsoft.com/office/drawing/2014/main" id="{52B6CBC6-D714-B1C2-2D28-F576206218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870" y="918516"/>
            <a:ext cx="3786436" cy="294232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58868C5-F99A-09E8-4F42-A2267D15C9EB}"/>
                  </a:ext>
                </a:extLst>
              </p:cNvPr>
              <p:cNvSpPr txBox="1"/>
              <p:nvPr/>
            </p:nvSpPr>
            <p:spPr>
              <a:xfrm>
                <a:off x="1672389" y="4512756"/>
                <a:ext cx="8847222" cy="528093"/>
              </a:xfrm>
              <a:prstGeom prst="rect">
                <a:avLst/>
              </a:prstGeom>
              <a:noFill/>
            </p:spPr>
            <p:txBody>
              <a:bodyPr wrap="square" rtlCol="0">
                <a:spAutoFit/>
              </a:bodyPr>
              <a:lstStyle/>
              <a:p>
                <a14:m>
                  <m:oMath xmlns:m="http://schemas.openxmlformats.org/officeDocument/2006/math">
                    <m:sSup>
                      <m:sSupPr>
                        <m:ctrlPr>
                          <a:rPr lang="en-GB" sz="2800" i="1" smtClean="0">
                            <a:solidFill>
                              <a:srgbClr val="000034"/>
                            </a:solidFill>
                            <a:latin typeface="Cambria Math" panose="02040503050406030204" pitchFamily="18" charset="0"/>
                            <a:cs typeface="Arial" panose="020B0604020202020204" pitchFamily="34" charset="0"/>
                          </a:rPr>
                        </m:ctrlPr>
                      </m:sSupPr>
                      <m:e>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𝑥</m:t>
                        </m:r>
                        <m:r>
                          <a:rPr lang="en-GB" sz="2800" b="0" i="1" smtClean="0">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𝑦</m:t>
                        </m:r>
                        <m:r>
                          <a:rPr lang="en-GB" sz="2800" b="0" i="1" smtClean="0">
                            <a:solidFill>
                              <a:srgbClr val="000034"/>
                            </a:solidFill>
                            <a:latin typeface="Cambria Math" panose="02040503050406030204" pitchFamily="18" charset="0"/>
                            <a:cs typeface="Arial" panose="020B0604020202020204" pitchFamily="34" charset="0"/>
                          </a:rPr>
                          <m:t>)</m:t>
                        </m:r>
                      </m:e>
                      <m:sup>
                        <m:r>
                          <a:rPr lang="en-GB" sz="2800" b="0" i="1" smtClean="0">
                            <a:solidFill>
                              <a:srgbClr val="000034"/>
                            </a:solidFill>
                            <a:latin typeface="Cambria Math" panose="02040503050406030204" pitchFamily="18" charset="0"/>
                            <a:cs typeface="Arial" panose="020B0604020202020204" pitchFamily="34" charset="0"/>
                          </a:rPr>
                          <m:t>5</m:t>
                        </m:r>
                      </m:sup>
                    </m:sSup>
                    <m:r>
                      <a:rPr lang="en-GB" sz="2800" b="0" i="1" smtClean="0">
                        <a:solidFill>
                          <a:srgbClr val="000034"/>
                        </a:solidFill>
                        <a:latin typeface="Cambria Math" panose="02040503050406030204" pitchFamily="18" charset="0"/>
                        <a:cs typeface="Arial" panose="020B0604020202020204" pitchFamily="34" charset="0"/>
                      </a:rPr>
                      <m:t>=</m:t>
                    </m:r>
                  </m:oMath>
                </a14:m>
                <a:r>
                  <a:rPr lang="en-GB" sz="2800" dirty="0">
                    <a:solidFill>
                      <a:srgbClr val="000034"/>
                    </a:solidFill>
                    <a:latin typeface="Arial" panose="020B0604020202020204" pitchFamily="34" charset="0"/>
                    <a:cs typeface="Arial" panose="020B0604020202020204" pitchFamily="34" charset="0"/>
                  </a:rPr>
                  <a:t> </a:t>
                </a:r>
                <a14:m>
                  <m:oMath xmlns:m="http://schemas.openxmlformats.org/officeDocument/2006/math">
                    <m:sSup>
                      <m:sSupPr>
                        <m:ctrlPr>
                          <a:rPr lang="en-GB" sz="2800" i="1">
                            <a:solidFill>
                              <a:srgbClr val="000034"/>
                            </a:solidFill>
                            <a:latin typeface="Cambria Math" panose="02040503050406030204" pitchFamily="18" charset="0"/>
                            <a:cs typeface="Arial" panose="020B0604020202020204" pitchFamily="34" charset="0"/>
                          </a:rPr>
                        </m:ctrlPr>
                      </m:sSupPr>
                      <m:e>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5</m:t>
                            </m:r>
                          </m:sup>
                        </m:sSup>
                        <m:r>
                          <a:rPr lang="en-GB" sz="2800" b="0" i="1" smtClean="0">
                            <a:solidFill>
                              <a:srgbClr val="000034"/>
                            </a:solidFill>
                            <a:latin typeface="Cambria Math" panose="02040503050406030204" pitchFamily="18" charset="0"/>
                            <a:cs typeface="Arial" panose="020B0604020202020204" pitchFamily="34" charset="0"/>
                          </a:rPr>
                          <m:t>+6</m:t>
                        </m:r>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4</m:t>
                        </m:r>
                      </m:sup>
                    </m:sSup>
                    <m:r>
                      <a:rPr lang="en-GB" sz="2800" b="0" i="1" smtClean="0">
                        <a:solidFill>
                          <a:srgbClr val="000034"/>
                        </a:solidFill>
                        <a:latin typeface="Cambria Math" panose="02040503050406030204" pitchFamily="18" charset="0"/>
                        <a:cs typeface="Arial" panose="020B0604020202020204" pitchFamily="34" charset="0"/>
                      </a:rPr>
                      <m:t>𝑦</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15</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3</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𝑦</m:t>
                            </m:r>
                          </m:e>
                          <m:sup>
                            <m:r>
                              <a:rPr lang="en-GB" sz="2800" i="1">
                                <a:solidFill>
                                  <a:srgbClr val="000034"/>
                                </a:solidFill>
                                <a:latin typeface="Cambria Math" panose="02040503050406030204" pitchFamily="18" charset="0"/>
                                <a:cs typeface="Arial" panose="020B0604020202020204" pitchFamily="34" charset="0"/>
                              </a:rPr>
                              <m:t>2</m:t>
                            </m:r>
                          </m:sup>
                        </m:sSup>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20</m:t>
                        </m:r>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𝑥</m:t>
                            </m:r>
                          </m:e>
                          <m:sup>
                            <m:r>
                              <a:rPr lang="en-GB" sz="2800" b="0" i="1" smtClean="0">
                                <a:solidFill>
                                  <a:srgbClr val="000034"/>
                                </a:solidFill>
                                <a:latin typeface="Cambria Math" panose="02040503050406030204" pitchFamily="18" charset="0"/>
                                <a:cs typeface="Arial" panose="020B0604020202020204" pitchFamily="34" charset="0"/>
                              </a:rPr>
                              <m:t>2</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𝑦</m:t>
                            </m:r>
                          </m:e>
                          <m:sup>
                            <m:r>
                              <a:rPr lang="en-GB" sz="2800" i="1">
                                <a:solidFill>
                                  <a:srgbClr val="000034"/>
                                </a:solidFill>
                                <a:latin typeface="Cambria Math" panose="02040503050406030204" pitchFamily="18" charset="0"/>
                                <a:cs typeface="Arial" panose="020B0604020202020204" pitchFamily="34" charset="0"/>
                              </a:rPr>
                              <m:t>2</m:t>
                            </m:r>
                          </m:sup>
                        </m:sSup>
                        <m:r>
                          <a:rPr lang="en-GB" sz="2800" i="1">
                            <a:solidFill>
                              <a:srgbClr val="000034"/>
                            </a:solidFill>
                            <a:latin typeface="Cambria Math" panose="02040503050406030204" pitchFamily="18" charset="0"/>
                            <a:cs typeface="Arial" panose="020B0604020202020204" pitchFamily="34" charset="0"/>
                          </a:rPr>
                          <m:t>+</m:t>
                        </m:r>
                        <m:r>
                          <a:rPr lang="en-GB" sz="2800" b="0" i="1" smtClean="0">
                            <a:solidFill>
                              <a:srgbClr val="000034"/>
                            </a:solidFill>
                            <a:latin typeface="Cambria Math" panose="02040503050406030204" pitchFamily="18" charset="0"/>
                            <a:cs typeface="Arial" panose="020B0604020202020204" pitchFamily="34" charset="0"/>
                          </a:rPr>
                          <m:t>15</m:t>
                        </m:r>
                        <m:r>
                          <a:rPr lang="en-GB" sz="2800" b="0" i="1" smtClean="0">
                            <a:solidFill>
                              <a:srgbClr val="000034"/>
                            </a:solidFill>
                            <a:latin typeface="Cambria Math" panose="02040503050406030204" pitchFamily="18" charset="0"/>
                            <a:cs typeface="Arial" panose="020B0604020202020204" pitchFamily="34" charset="0"/>
                          </a:rPr>
                          <m:t>𝑥𝑦</m:t>
                        </m:r>
                      </m:e>
                      <m:sup>
                        <m:r>
                          <a:rPr lang="en-GB" sz="2800" b="0" i="1" smtClean="0">
                            <a:solidFill>
                              <a:srgbClr val="000034"/>
                            </a:solidFill>
                            <a:latin typeface="Cambria Math" panose="02040503050406030204" pitchFamily="18" charset="0"/>
                            <a:cs typeface="Arial" panose="020B0604020202020204" pitchFamily="34" charset="0"/>
                          </a:rPr>
                          <m:t>4</m:t>
                        </m:r>
                      </m:sup>
                    </m:sSup>
                    <m:sSup>
                      <m:sSupPr>
                        <m:ctrlPr>
                          <a:rPr lang="en-GB" sz="2800" i="1">
                            <a:solidFill>
                              <a:srgbClr val="000034"/>
                            </a:solidFill>
                            <a:latin typeface="Cambria Math" panose="02040503050406030204" pitchFamily="18" charset="0"/>
                            <a:cs typeface="Arial" panose="020B0604020202020204" pitchFamily="34" charset="0"/>
                          </a:rPr>
                        </m:ctrlPr>
                      </m:sSupPr>
                      <m:e>
                        <m:r>
                          <a:rPr lang="en-GB" sz="2800" i="1">
                            <a:solidFill>
                              <a:srgbClr val="000034"/>
                            </a:solidFill>
                            <a:latin typeface="Cambria Math" panose="02040503050406030204" pitchFamily="18" charset="0"/>
                            <a:cs typeface="Arial" panose="020B0604020202020204" pitchFamily="34" charset="0"/>
                          </a:rPr>
                          <m:t>+</m:t>
                        </m:r>
                        <m:r>
                          <a:rPr lang="en-GB" sz="2800" i="1">
                            <a:solidFill>
                              <a:srgbClr val="000034"/>
                            </a:solidFill>
                            <a:latin typeface="Cambria Math" panose="02040503050406030204" pitchFamily="18" charset="0"/>
                            <a:cs typeface="Arial" panose="020B0604020202020204" pitchFamily="34" charset="0"/>
                          </a:rPr>
                          <m:t>𝑦</m:t>
                        </m:r>
                      </m:e>
                      <m:sup>
                        <m:r>
                          <a:rPr lang="en-GB" sz="2800" b="0" i="1" smtClean="0">
                            <a:solidFill>
                              <a:srgbClr val="000034"/>
                            </a:solidFill>
                            <a:latin typeface="Cambria Math" panose="02040503050406030204" pitchFamily="18" charset="0"/>
                            <a:cs typeface="Arial" panose="020B0604020202020204" pitchFamily="34" charset="0"/>
                          </a:rPr>
                          <m:t>5</m:t>
                        </m:r>
                      </m:sup>
                    </m:sSup>
                  </m:oMath>
                </a14:m>
                <a:endParaRPr lang="en-GB" sz="2800" dirty="0"/>
              </a:p>
            </p:txBody>
          </p:sp>
        </mc:Choice>
        <mc:Fallback xmlns="">
          <p:sp>
            <p:nvSpPr>
              <p:cNvPr id="4" name="TextBox 3">
                <a:extLst>
                  <a:ext uri="{FF2B5EF4-FFF2-40B4-BE49-F238E27FC236}">
                    <a16:creationId xmlns:a16="http://schemas.microsoft.com/office/drawing/2014/main" id="{A58868C5-F99A-09E8-4F42-A2267D15C9EB}"/>
                  </a:ext>
                </a:extLst>
              </p:cNvPr>
              <p:cNvSpPr txBox="1">
                <a:spLocks noRot="1" noChangeAspect="1" noMove="1" noResize="1" noEditPoints="1" noAdjustHandles="1" noChangeArrowheads="1" noChangeShapeType="1" noTextEdit="1"/>
              </p:cNvSpPr>
              <p:nvPr/>
            </p:nvSpPr>
            <p:spPr>
              <a:xfrm>
                <a:off x="1672389" y="4512756"/>
                <a:ext cx="8847222" cy="528093"/>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27141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C98E28-0722-FF6F-9C44-D915A7844F67}"/>
              </a:ext>
            </a:extLst>
          </p:cNvPr>
          <p:cNvSpPr>
            <a:spLocks noGrp="1"/>
          </p:cNvSpPr>
          <p:nvPr>
            <p:ph type="title"/>
          </p:nvPr>
        </p:nvSpPr>
        <p:spPr>
          <a:xfrm>
            <a:off x="1356784" y="2751892"/>
            <a:ext cx="9266707" cy="1846659"/>
          </a:xfrm>
        </p:spPr>
        <p:txBody>
          <a:bodyPr>
            <a:normAutofit/>
          </a:bodyPr>
          <a:lstStyle/>
          <a:p>
            <a:pPr lvl="0"/>
            <a:r>
              <a:rPr lang="en-GB" noProof="0" dirty="0"/>
              <a:t>Vaughan</a:t>
            </a:r>
          </a:p>
        </p:txBody>
      </p:sp>
    </p:spTree>
    <p:extLst>
      <p:ext uri="{BB962C8B-B14F-4D97-AF65-F5344CB8AC3E}">
        <p14:creationId xmlns:p14="http://schemas.microsoft.com/office/powerpoint/2010/main" val="241914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3BB30F-2A27-BFA8-8B43-A8D903CFB624}"/>
              </a:ext>
            </a:extLst>
          </p:cNvPr>
          <p:cNvSpPr>
            <a:spLocks noGrp="1"/>
          </p:cNvSpPr>
          <p:nvPr>
            <p:ph type="title"/>
          </p:nvPr>
        </p:nvSpPr>
        <p:spPr/>
        <p:txBody>
          <a:bodyPr/>
          <a:lstStyle/>
          <a:p>
            <a:endParaRPr lang="en-GB"/>
          </a:p>
        </p:txBody>
      </p:sp>
      <p:pic>
        <p:nvPicPr>
          <p:cNvPr id="5" name="Online Media 4" title="Hidden Stories: Dorothy Vaughan">
            <a:hlinkClick r:id="" action="ppaction://media"/>
            <a:extLst>
              <a:ext uri="{FF2B5EF4-FFF2-40B4-BE49-F238E27FC236}">
                <a16:creationId xmlns:a16="http://schemas.microsoft.com/office/drawing/2014/main" id="{06A003D7-E2BE-CB8D-1905-158A1CE48F9F}"/>
              </a:ext>
            </a:extLst>
          </p:cNvPr>
          <p:cNvPicPr>
            <a:picLocks noGrp="1" noRot="1" noChangeAspect="1"/>
          </p:cNvPicPr>
          <p:nvPr>
            <p:ph sz="quarter" idx="11"/>
            <a:videoFile r:link="rId1"/>
          </p:nvPr>
        </p:nvPicPr>
        <p:blipFill>
          <a:blip r:embed="rId3"/>
          <a:stretch>
            <a:fillRect/>
          </a:stretch>
        </p:blipFill>
        <p:spPr>
          <a:xfrm>
            <a:off x="0" y="0"/>
            <a:ext cx="12192000" cy="6883568"/>
          </a:xfrm>
          <a:prstGeom prst="rect">
            <a:avLst/>
          </a:prstGeom>
        </p:spPr>
      </p:pic>
    </p:spTree>
    <p:extLst>
      <p:ext uri="{BB962C8B-B14F-4D97-AF65-F5344CB8AC3E}">
        <p14:creationId xmlns:p14="http://schemas.microsoft.com/office/powerpoint/2010/main" val="12821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378081" y="271776"/>
            <a:ext cx="11330778" cy="6314448"/>
          </a:xfrm>
          <a:prstGeom prst="roundRect">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31CFCC6A-3038-B46B-EC99-C4583B81EFA9}"/>
              </a:ext>
            </a:extLst>
          </p:cNvPr>
          <p:cNvSpPr txBox="1"/>
          <p:nvPr/>
        </p:nvSpPr>
        <p:spPr>
          <a:xfrm>
            <a:off x="483141" y="1748957"/>
            <a:ext cx="27269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00034"/>
                </a:solidFill>
                <a:effectLst/>
                <a:uLnTx/>
                <a:uFillTx/>
                <a:latin typeface="Arial" panose="020B0604020202020204" pitchFamily="34" charset="0"/>
                <a:ea typeface="+mn-ea"/>
                <a:cs typeface="Arial" panose="020B0604020202020204" pitchFamily="34" charset="0"/>
              </a:rPr>
              <a:t>SIGNIFICANT FIGURES</a:t>
            </a:r>
            <a:endParaRPr kumimoji="0" lang="en-GB" sz="1800" b="1" i="1" u="none" strike="noStrike" kern="1200" cap="none" spc="0" normalizeH="0" baseline="0" noProof="0" dirty="0">
              <a:ln>
                <a:noFill/>
              </a:ln>
              <a:solidFill>
                <a:srgbClr val="E00034"/>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57A33A9B-3D09-11D8-C9DD-8526F69AC5B1}"/>
              </a:ext>
            </a:extLst>
          </p:cNvPr>
          <p:cNvSpPr txBox="1"/>
          <p:nvPr/>
        </p:nvSpPr>
        <p:spPr>
          <a:xfrm>
            <a:off x="3521412" y="535021"/>
            <a:ext cx="7188740" cy="400110"/>
          </a:xfrm>
          <a:prstGeom prst="rect">
            <a:avLst/>
          </a:prstGeom>
          <a:noFill/>
          <a:ln w="12700">
            <a:solidFill>
              <a:srgbClr val="00224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264A"/>
                </a:solidFill>
                <a:effectLst/>
                <a:uLnTx/>
                <a:uFillTx/>
                <a:latin typeface="Open Sans" panose="020B0606030504020204" pitchFamily="34" charset="0"/>
                <a:ea typeface="+mn-ea"/>
                <a:cs typeface="+mn-cs"/>
              </a:rPr>
              <a:t>Dorothy Vaughan</a:t>
            </a:r>
            <a:endParaRPr kumimoji="0" lang="en-GB" sz="2000" b="1"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endParaRPr>
          </a:p>
        </p:txBody>
      </p:sp>
      <p:pic>
        <p:nvPicPr>
          <p:cNvPr id="21" name="Picture 20">
            <a:extLst>
              <a:ext uri="{FF2B5EF4-FFF2-40B4-BE49-F238E27FC236}">
                <a16:creationId xmlns:a16="http://schemas.microsoft.com/office/drawing/2014/main" id="{0A1E3ED2-6EC7-F98E-C187-E0519D090A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3600" y="2916051"/>
            <a:ext cx="2108200" cy="2820334"/>
          </a:xfrm>
          <a:prstGeom prst="rect">
            <a:avLst/>
          </a:prstGeom>
          <a:ln w="57150">
            <a:solidFill>
              <a:srgbClr val="FBAF17"/>
            </a:solidFill>
          </a:ln>
        </p:spPr>
      </p:pic>
      <p:sp>
        <p:nvSpPr>
          <p:cNvPr id="24" name="TextBox 23">
            <a:extLst>
              <a:ext uri="{FF2B5EF4-FFF2-40B4-BE49-F238E27FC236}">
                <a16:creationId xmlns:a16="http://schemas.microsoft.com/office/drawing/2014/main" id="{D5175010-10F7-E438-B2ED-C407BBEF760B}"/>
              </a:ext>
            </a:extLst>
          </p:cNvPr>
          <p:cNvSpPr txBox="1"/>
          <p:nvPr/>
        </p:nvSpPr>
        <p:spPr>
          <a:xfrm>
            <a:off x="3265709" y="2617329"/>
            <a:ext cx="8189691" cy="3473291"/>
          </a:xfrm>
          <a:prstGeom prst="roundRect">
            <a:avLst/>
          </a:prstGeom>
          <a:solidFill>
            <a:srgbClr val="FBAF17"/>
          </a:solidFill>
          <a:ln w="44450">
            <a:solidFill>
              <a:srgbClr val="E0003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248"/>
                </a:solidFill>
                <a:effectLst/>
                <a:uLnTx/>
                <a:uFillTx/>
                <a:latin typeface="Open Sans" panose="020B0606030504020204" pitchFamily="34" charset="0"/>
                <a:ea typeface="Open Sans" panose="020B0606030504020204" pitchFamily="34" charset="0"/>
                <a:cs typeface="Open Sans" panose="020B0606030504020204" pitchFamily="34" charset="0"/>
              </a:rPr>
              <a:t>Mathematician at NASA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248"/>
                </a:solidFill>
                <a:effectLst/>
                <a:uLnTx/>
                <a:uFillTx/>
                <a:latin typeface="Arial" panose="020B0604020202020204" pitchFamily="34" charset="0"/>
                <a:ea typeface="+mn-ea"/>
                <a:cs typeface="Arial" panose="020B0604020202020204" pitchFamily="34" charset="0"/>
              </a:rPr>
              <a:t>Dorothy was a talented mathematician and computer programmer.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248"/>
                </a:solidFill>
                <a:effectLst/>
                <a:uLnTx/>
                <a:uFillTx/>
                <a:latin typeface="Arial" panose="020B0604020202020204" pitchFamily="34" charset="0"/>
                <a:ea typeface="+mn-ea"/>
                <a:cs typeface="Arial" panose="020B0604020202020204" pitchFamily="34" charset="0"/>
              </a:rPr>
              <a:t>She spent 11 years as a teacher and homemaker before moving to work as a mathematician at </a:t>
            </a:r>
            <a:r>
              <a:rPr kumimoji="0" lang="en-US" sz="1800" b="0"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rPr>
              <a:t>National Advisory Committee for Aeronautics (later NASA).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248"/>
                </a:solidFill>
                <a:effectLst/>
                <a:uLnTx/>
                <a:uFillTx/>
                <a:latin typeface="Arial" panose="020B0604020202020204" pitchFamily="34" charset="0"/>
                <a:ea typeface="+mn-ea"/>
                <a:cs typeface="Arial" panose="020B0604020202020204" pitchFamily="34" charset="0"/>
              </a:rPr>
              <a:t>She was the </a:t>
            </a:r>
            <a:r>
              <a:rPr kumimoji="0" lang="en-US" sz="1800" b="0"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rPr>
              <a:t>NACA’s first black supervisor, and one of the NACA’s few female supervisors</a:t>
            </a:r>
            <a:r>
              <a:rPr kumimoji="0" lang="en-GB" sz="1800" b="0"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rPr>
              <a:t>Vaughan became an expert FORTRAN programmer, and she also contributed to the Scout Launch Vehicle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rPr>
              <a:t>She worked closely with Katherine Johnson and Mary Jackson on the launch of astronaut John Glenn into orbit.</a:t>
            </a:r>
            <a:endParaRPr kumimoji="0" lang="en-GB" sz="1800" b="0" i="0" u="none" strike="noStrike" kern="1200" cap="none" spc="0" normalizeH="0" baseline="0" noProof="0" dirty="0">
              <a:ln>
                <a:noFill/>
              </a:ln>
              <a:solidFill>
                <a:srgbClr val="00264A"/>
              </a:solidFill>
              <a:effectLst/>
              <a:uLnTx/>
              <a:uFillTx/>
              <a:latin typeface="Arial" panose="020B0604020202020204" pitchFamily="34" charset="0"/>
              <a:ea typeface="+mn-ea"/>
              <a:cs typeface="Arial" panose="020B0604020202020204" pitchFamily="34" charset="0"/>
            </a:endParaRPr>
          </a:p>
        </p:txBody>
      </p:sp>
      <p:pic>
        <p:nvPicPr>
          <p:cNvPr id="4" name="Picture 3" descr="A picture containing text&#10;&#10;Description automatically generated">
            <a:extLst>
              <a:ext uri="{FF2B5EF4-FFF2-40B4-BE49-F238E27FC236}">
                <a16:creationId xmlns:a16="http://schemas.microsoft.com/office/drawing/2014/main" id="{7BDF1177-800C-5A5B-210E-D4E3AEA7D7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722" y="317225"/>
            <a:ext cx="2726987" cy="1532995"/>
          </a:xfrm>
          <a:prstGeom prst="rect">
            <a:avLst/>
          </a:prstGeom>
        </p:spPr>
      </p:pic>
      <p:graphicFrame>
        <p:nvGraphicFramePr>
          <p:cNvPr id="3" name="Table 23">
            <a:extLst>
              <a:ext uri="{FF2B5EF4-FFF2-40B4-BE49-F238E27FC236}">
                <a16:creationId xmlns:a16="http://schemas.microsoft.com/office/drawing/2014/main" id="{80A5692A-1914-A506-8410-F97789F58E42}"/>
              </a:ext>
            </a:extLst>
          </p:cNvPr>
          <p:cNvGraphicFramePr>
            <a:graphicFrameLocks noGrp="1"/>
          </p:cNvGraphicFramePr>
          <p:nvPr/>
        </p:nvGraphicFramePr>
        <p:xfrm>
          <a:off x="3521412" y="1479290"/>
          <a:ext cx="7188739" cy="741680"/>
        </p:xfrm>
        <a:graphic>
          <a:graphicData uri="http://schemas.openxmlformats.org/drawingml/2006/table">
            <a:tbl>
              <a:tblPr firstRow="1" bandRow="1">
                <a:tableStyleId>{5C22544A-7EE6-4342-B048-85BDC9FD1C3A}</a:tableStyleId>
              </a:tblPr>
              <a:tblGrid>
                <a:gridCol w="844550">
                  <a:extLst>
                    <a:ext uri="{9D8B030D-6E8A-4147-A177-3AD203B41FA5}">
                      <a16:colId xmlns:a16="http://schemas.microsoft.com/office/drawing/2014/main" val="3070808403"/>
                    </a:ext>
                  </a:extLst>
                </a:gridCol>
                <a:gridCol w="2892373">
                  <a:extLst>
                    <a:ext uri="{9D8B030D-6E8A-4147-A177-3AD203B41FA5}">
                      <a16:colId xmlns:a16="http://schemas.microsoft.com/office/drawing/2014/main" val="2056273551"/>
                    </a:ext>
                  </a:extLst>
                </a:gridCol>
                <a:gridCol w="794223">
                  <a:extLst>
                    <a:ext uri="{9D8B030D-6E8A-4147-A177-3AD203B41FA5}">
                      <a16:colId xmlns:a16="http://schemas.microsoft.com/office/drawing/2014/main" val="4286527114"/>
                    </a:ext>
                  </a:extLst>
                </a:gridCol>
                <a:gridCol w="2657593">
                  <a:extLst>
                    <a:ext uri="{9D8B030D-6E8A-4147-A177-3AD203B41FA5}">
                      <a16:colId xmlns:a16="http://schemas.microsoft.com/office/drawing/2014/main" val="841546817"/>
                    </a:ext>
                  </a:extLst>
                </a:gridCol>
              </a:tblGrid>
              <a:tr h="370840">
                <a:tc>
                  <a:txBody>
                    <a:bodyPr/>
                    <a:lstStyle/>
                    <a:p>
                      <a:pPr algn="ctr"/>
                      <a:r>
                        <a:rPr lang="en-US" b="0" dirty="0">
                          <a:solidFill>
                            <a:srgbClr val="002248"/>
                          </a:solidFill>
                          <a:latin typeface="Impact" panose="020B0806030902050204" pitchFamily="34" charset="0"/>
                          <a:cs typeface="Arial" panose="020B0604020202020204" pitchFamily="34" charset="0"/>
                        </a:rPr>
                        <a:t>1910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panose="020B0806030902050204" pitchFamily="34" charset="0"/>
                          <a:cs typeface="Arial" panose="020B0604020202020204" pitchFamily="34" charset="0"/>
                        </a:rPr>
                        <a:t>Year of birth</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a:cs typeface="Arial"/>
                        </a:rPr>
                        <a:t>16/20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n-US" sz="1800" b="0" i="0" u="none" strike="noStrike" noProof="0" dirty="0">
                          <a:solidFill>
                            <a:srgbClr val="002248"/>
                          </a:solidFill>
                          <a:latin typeface="Impact"/>
                        </a:rPr>
                        <a:t>Fame Factor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113201"/>
                  </a:ext>
                </a:extLst>
              </a:tr>
              <a:tr h="370840">
                <a:tc>
                  <a:txBody>
                    <a:bodyPr/>
                    <a:lstStyle/>
                    <a:p>
                      <a:pPr algn="ctr"/>
                      <a:r>
                        <a:rPr lang="en-US" b="0" dirty="0">
                          <a:solidFill>
                            <a:srgbClr val="002248"/>
                          </a:solidFill>
                          <a:latin typeface="Impact"/>
                          <a:cs typeface="Arial"/>
                        </a:rPr>
                        <a:t>20/20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panose="020B0806030902050204" pitchFamily="34" charset="0"/>
                          <a:cs typeface="Arial" panose="020B0604020202020204" pitchFamily="34" charset="0"/>
                        </a:rPr>
                        <a:t>Impact</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rgbClr val="002248"/>
                          </a:solidFill>
                          <a:latin typeface="Impact"/>
                          <a:cs typeface="Arial"/>
                        </a:rPr>
                        <a:t>20/20</a:t>
                      </a:r>
                      <a:endParaRPr lang="en-GB" b="0" dirty="0">
                        <a:solidFill>
                          <a:srgbClr val="002248"/>
                        </a:solidFill>
                        <a:latin typeface="Impact" panose="020B080603090205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n-US" sz="1800" b="0" i="0" u="none" strike="noStrike" noProof="0" dirty="0">
                          <a:solidFill>
                            <a:srgbClr val="002248"/>
                          </a:solidFill>
                          <a:latin typeface="Impact"/>
                        </a:rPr>
                        <a:t>Integrity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2589947"/>
                  </a:ext>
                </a:extLst>
              </a:tr>
            </a:tbl>
          </a:graphicData>
        </a:graphic>
      </p:graphicFrame>
      <p:pic>
        <p:nvPicPr>
          <p:cNvPr id="1026" name="Picture 2" descr="Free united flag states vector">
            <a:extLst>
              <a:ext uri="{FF2B5EF4-FFF2-40B4-BE49-F238E27FC236}">
                <a16:creationId xmlns:a16="http://schemas.microsoft.com/office/drawing/2014/main" id="{1880911F-29D4-2AB7-90BA-8A6C3FE58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60852" y="535021"/>
            <a:ext cx="749299" cy="39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315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1" y="271776"/>
            <a:ext cx="11330778" cy="6314448"/>
          </a:xfrm>
          <a:prstGeom prst="roundRect">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261521F-8EC6-4C98-E17C-A4027E2270C3}"/>
              </a:ext>
            </a:extLst>
          </p:cNvPr>
          <p:cNvSpPr txBox="1"/>
          <p:nvPr/>
        </p:nvSpPr>
        <p:spPr>
          <a:xfrm>
            <a:off x="809897" y="509566"/>
            <a:ext cx="1058091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264A"/>
                </a:solidFill>
                <a:effectLst/>
                <a:uLnTx/>
                <a:uFillTx/>
                <a:latin typeface="Arial" panose="020B0604020202020204" pitchFamily="34" charset="0"/>
                <a:ea typeface="+mn-ea"/>
                <a:cs typeface="+mn-cs"/>
              </a:rPr>
              <a:t>Landing back on Earth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64A"/>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64A"/>
              </a:solidFill>
              <a:effectLst/>
              <a:uLnTx/>
              <a:uFillTx/>
              <a:latin typeface="Calibri" panose="020F0502020204030204"/>
              <a:ea typeface="+mn-ea"/>
              <a:cs typeface="+mn-cs"/>
            </a:endParaRPr>
          </a:p>
        </p:txBody>
      </p:sp>
      <p:pic>
        <p:nvPicPr>
          <p:cNvPr id="5" name="Picture 4">
            <a:hlinkClick r:id="rId3"/>
            <a:extLst>
              <a:ext uri="{FF2B5EF4-FFF2-40B4-BE49-F238E27FC236}">
                <a16:creationId xmlns:a16="http://schemas.microsoft.com/office/drawing/2014/main" id="{AB2CD6AA-AA18-AAC4-DB76-208E3A4737A4}"/>
              </a:ext>
            </a:extLst>
          </p:cNvPr>
          <p:cNvPicPr>
            <a:picLocks noChangeAspect="1"/>
          </p:cNvPicPr>
          <p:nvPr/>
        </p:nvPicPr>
        <p:blipFill>
          <a:blip r:embed="rId4"/>
          <a:stretch>
            <a:fillRect/>
          </a:stretch>
        </p:blipFill>
        <p:spPr>
          <a:xfrm>
            <a:off x="2538663" y="1109730"/>
            <a:ext cx="7550710" cy="5405525"/>
          </a:xfrm>
          <a:prstGeom prst="rect">
            <a:avLst/>
          </a:prstGeom>
        </p:spPr>
      </p:pic>
    </p:spTree>
    <p:extLst>
      <p:ext uri="{BB962C8B-B14F-4D97-AF65-F5344CB8AC3E}">
        <p14:creationId xmlns:p14="http://schemas.microsoft.com/office/powerpoint/2010/main" val="4157570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99602752-1D65-BF43-451C-DBBF0CE621CD}"/>
              </a:ext>
            </a:extLst>
          </p:cNvPr>
          <p:cNvSpPr/>
          <p:nvPr/>
        </p:nvSpPr>
        <p:spPr>
          <a:xfrm>
            <a:off x="430611" y="271776"/>
            <a:ext cx="11330778" cy="6314448"/>
          </a:xfrm>
          <a:prstGeom prst="roundRect">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261521F-8EC6-4C98-E17C-A4027E2270C3}"/>
              </a:ext>
            </a:extLst>
          </p:cNvPr>
          <p:cNvSpPr txBox="1"/>
          <p:nvPr/>
        </p:nvSpPr>
        <p:spPr>
          <a:xfrm>
            <a:off x="809897" y="509566"/>
            <a:ext cx="1058091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264A"/>
                </a:solidFill>
                <a:effectLst/>
                <a:uLnTx/>
                <a:uFillTx/>
                <a:latin typeface="Arial" panose="020B0604020202020204" pitchFamily="34" charset="0"/>
                <a:ea typeface="+mn-ea"/>
                <a:cs typeface="+mn-cs"/>
              </a:rPr>
              <a:t>Landing back on Earth – a 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64A"/>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64A"/>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54762E1-DF7E-CD2A-4B4E-8504CC2B37FE}"/>
              </a:ext>
            </a:extLst>
          </p:cNvPr>
          <p:cNvPicPr>
            <a:picLocks noChangeAspect="1"/>
          </p:cNvPicPr>
          <p:nvPr/>
        </p:nvPicPr>
        <p:blipFill>
          <a:blip r:embed="rId3"/>
          <a:stretch>
            <a:fillRect/>
          </a:stretch>
        </p:blipFill>
        <p:spPr>
          <a:xfrm>
            <a:off x="582445" y="1349203"/>
            <a:ext cx="11027109" cy="4159594"/>
          </a:xfrm>
          <a:prstGeom prst="rect">
            <a:avLst/>
          </a:prstGeom>
        </p:spPr>
      </p:pic>
    </p:spTree>
    <p:extLst>
      <p:ext uri="{BB962C8B-B14F-4D97-AF65-F5344CB8AC3E}">
        <p14:creationId xmlns:p14="http://schemas.microsoft.com/office/powerpoint/2010/main" val="2114262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E5E-BFE0-D6AA-0084-84B4ED7C028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60FDA3-B0F1-B520-9C6F-40EA12D3F971}"/>
              </a:ext>
            </a:extLst>
          </p:cNvPr>
          <p:cNvSpPr>
            <a:spLocks noGrp="1"/>
          </p:cNvSpPr>
          <p:nvPr>
            <p:ph type="title"/>
          </p:nvPr>
        </p:nvSpPr>
        <p:spPr>
          <a:xfrm>
            <a:off x="1356784" y="2751892"/>
            <a:ext cx="9266707" cy="1846659"/>
          </a:xfrm>
        </p:spPr>
        <p:txBody>
          <a:bodyPr>
            <a:normAutofit/>
          </a:bodyPr>
          <a:lstStyle/>
          <a:p>
            <a:r>
              <a:rPr lang="en-GB"/>
              <a:t>Explore the materials</a:t>
            </a:r>
            <a:endParaRPr lang="en-US"/>
          </a:p>
        </p:txBody>
      </p:sp>
    </p:spTree>
    <p:extLst>
      <p:ext uri="{BB962C8B-B14F-4D97-AF65-F5344CB8AC3E}">
        <p14:creationId xmlns:p14="http://schemas.microsoft.com/office/powerpoint/2010/main" val="105762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I Template 2025">
  <a:themeElements>
    <a:clrScheme name="Custom 1">
      <a:dk1>
        <a:srgbClr val="223454"/>
      </a:dk1>
      <a:lt1>
        <a:sysClr val="window" lastClr="FFFFFF"/>
      </a:lt1>
      <a:dk2>
        <a:srgbClr val="007E67"/>
      </a:dk2>
      <a:lt2>
        <a:srgbClr val="A3C4D6"/>
      </a:lt2>
      <a:accent1>
        <a:srgbClr val="223454"/>
      </a:accent1>
      <a:accent2>
        <a:srgbClr val="007E67"/>
      </a:accent2>
      <a:accent3>
        <a:srgbClr val="92D749"/>
      </a:accent3>
      <a:accent4>
        <a:srgbClr val="537B9A"/>
      </a:accent4>
      <a:accent5>
        <a:srgbClr val="A3C4D6"/>
      </a:accent5>
      <a:accent6>
        <a:srgbClr val="014E64"/>
      </a:accent6>
      <a:hlink>
        <a:srgbClr val="223454"/>
      </a:hlink>
      <a:folHlink>
        <a:srgbClr val="007E67"/>
      </a:folHlink>
    </a:clrScheme>
    <a:fontScheme name="MEI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Bef>
            <a:spcPts val="1000"/>
          </a:spcBef>
          <a:defRPr sz="2400" dirty="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spcBef>
            <a:spcPts val="1000"/>
          </a:spcBef>
          <a:defRPr sz="2400" dirty="0" err="1" smtClean="0">
            <a:solidFill>
              <a:schemeClr val="accent1"/>
            </a:solidFill>
          </a:defRPr>
        </a:defPPr>
      </a:lstStyle>
    </a:txDef>
  </a:objectDefaults>
  <a:extraClrSchemeLst/>
  <a:extLst>
    <a:ext uri="{05A4C25C-085E-4340-85A3-A5531E510DB2}">
      <thm15:themeFamily xmlns:thm15="http://schemas.microsoft.com/office/thememl/2012/main" name="Presentation1" id="{22BF1924-2FCA-4B25-9A12-488AE0FF816C}" vid="{0E96B253-FE1E-4B64-8396-363113599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6F30D8EED57F42BAF484904D8BCB00" ma:contentTypeVersion="3" ma:contentTypeDescription="Create a new document." ma:contentTypeScope="" ma:versionID="1e8be4c55997e2cfbc0ea5867698e8f0">
  <xsd:schema xmlns:xsd="http://www.w3.org/2001/XMLSchema" xmlns:xs="http://www.w3.org/2001/XMLSchema" xmlns:p="http://schemas.microsoft.com/office/2006/metadata/properties" xmlns:ns2="86c2aea2-6243-429e-ac03-ee01310fbaa1" targetNamespace="http://schemas.microsoft.com/office/2006/metadata/properties" ma:root="true" ma:fieldsID="4a8dfc8fd6b3a686d5ac763db4448362" ns2:_="">
    <xsd:import namespace="86c2aea2-6243-429e-ac03-ee01310fbaa1"/>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c2aea2-6243-429e-ac03-ee01310fb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ACF92A-64B5-44B8-ACEC-E2E98FC7515D}">
  <ds:schemaRefs>
    <ds:schemaRef ds:uri="http://schemas.microsoft.com/sharepoint/v3/contenttype/forms"/>
  </ds:schemaRefs>
</ds:datastoreItem>
</file>

<file path=customXml/itemProps2.xml><?xml version="1.0" encoding="utf-8"?>
<ds:datastoreItem xmlns:ds="http://schemas.openxmlformats.org/officeDocument/2006/customXml" ds:itemID="{83997D50-8F6F-4CF6-AFAC-7BB08ACEB5BF}">
  <ds:schemaRefs>
    <ds:schemaRef ds:uri="http://www.w3.org/XML/1998/namespace"/>
    <ds:schemaRef ds:uri="http://schemas.openxmlformats.org/package/2006/metadata/core-properties"/>
    <ds:schemaRef ds:uri="http://purl.org/dc/dcmitype/"/>
    <ds:schemaRef ds:uri="http://purl.org/dc/terms/"/>
    <ds:schemaRef ds:uri="86c2aea2-6243-429e-ac03-ee01310fbaa1"/>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9E13C8E7-7381-4CF7-A68A-8F73B98C88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c2aea2-6243-429e-ac03-ee01310fba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2025-05-08 MEI PPT template</Template>
  <TotalTime>0</TotalTime>
  <Words>2039</Words>
  <Application>Microsoft Office PowerPoint</Application>
  <PresentationFormat>Widescreen</PresentationFormat>
  <Paragraphs>259</Paragraphs>
  <Slides>24</Slides>
  <Notes>23</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24</vt:i4>
      </vt:variant>
    </vt:vector>
  </HeadingPairs>
  <TitlesOfParts>
    <vt:vector size="37" baseType="lpstr">
      <vt:lpstr>-apple-system</vt:lpstr>
      <vt:lpstr>Arial</vt:lpstr>
      <vt:lpstr>Calibri</vt:lpstr>
      <vt:lpstr>Calibri Light</vt:lpstr>
      <vt:lpstr>Cambria Math</vt:lpstr>
      <vt:lpstr>Google Sans</vt:lpstr>
      <vt:lpstr>Impact</vt:lpstr>
      <vt:lpstr>Open Sans</vt:lpstr>
      <vt:lpstr>Times</vt:lpstr>
      <vt:lpstr>Times New Roman</vt:lpstr>
      <vt:lpstr>Wingdings</vt:lpstr>
      <vt:lpstr>MEI Template 2025</vt:lpstr>
      <vt:lpstr>Office Theme</vt:lpstr>
      <vt:lpstr>Welcome to the  MEI Conference 2025</vt:lpstr>
      <vt:lpstr>Significant Figures</vt:lpstr>
      <vt:lpstr>Significant Figures</vt:lpstr>
      <vt:lpstr>PowerPoint Presentation</vt:lpstr>
      <vt:lpstr>PowerPoint Presentation</vt:lpstr>
      <vt:lpstr>Mathematicians in AS/A level Maths and  Core Maths specs</vt:lpstr>
      <vt:lpstr>PowerPoint Presentation</vt:lpstr>
      <vt:lpstr>The Diverse Curriculum</vt:lpstr>
      <vt:lpstr>What remit do we have to address this issue?</vt:lpstr>
      <vt:lpstr>Galton</vt:lpstr>
      <vt:lpstr>Number of sterilisations reported to Swedish Board of Health 1935–1979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Vaughan</vt:lpstr>
      <vt:lpstr>PowerPoint Presentation</vt:lpstr>
      <vt:lpstr>PowerPoint Presentation</vt:lpstr>
      <vt:lpstr>PowerPoint Presentation</vt:lpstr>
      <vt:lpstr>PowerPoint Presentation</vt:lpstr>
      <vt:lpstr>Explore the materials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Denison</dc:creator>
  <cp:lastModifiedBy>Sarah Denison</cp:lastModifiedBy>
  <cp:revision>50</cp:revision>
  <dcterms:created xsi:type="dcterms:W3CDTF">2025-05-08T09:57:50Z</dcterms:created>
  <dcterms:modified xsi:type="dcterms:W3CDTF">2025-06-01T08:12:08Z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0x010100336F30D8EED57F42BAF484904D8BCB00</vt:lpwstr>
  </property>
  <property fmtid="{D5CDD505-2E9C-101B-9397-08002B2CF9AE}" pid="3" name="MediaServiceImageTags">
    <vt:lpwstr/>
  </property>
</Properties>
</file>