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82" r:id="rId4"/>
    <p:sldId id="259" r:id="rId5"/>
    <p:sldId id="266" r:id="rId6"/>
    <p:sldId id="267" r:id="rId7"/>
    <p:sldId id="268" r:id="rId8"/>
    <p:sldId id="269" r:id="rId9"/>
    <p:sldId id="270" r:id="rId10"/>
    <p:sldId id="271" r:id="rId11"/>
    <p:sldId id="286" r:id="rId12"/>
    <p:sldId id="272" r:id="rId13"/>
    <p:sldId id="280" r:id="rId14"/>
    <p:sldId id="273" r:id="rId15"/>
    <p:sldId id="290" r:id="rId16"/>
    <p:sldId id="289" r:id="rId17"/>
    <p:sldId id="281" r:id="rId18"/>
    <p:sldId id="274" r:id="rId19"/>
    <p:sldId id="275" r:id="rId20"/>
    <p:sldId id="277" r:id="rId21"/>
    <p:sldId id="288" r:id="rId22"/>
    <p:sldId id="285" r:id="rId23"/>
    <p:sldId id="276" r:id="rId24"/>
    <p:sldId id="278" r:id="rId25"/>
    <p:sldId id="287" r:id="rId26"/>
    <p:sldId id="265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990E26-9EE5-4631-9FBA-1809FD99F55F}" v="27" dt="2020-06-05T11:13:58.6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1"/>
    <p:restoredTop sz="87296" autoAdjust="0"/>
  </p:normalViewPr>
  <p:slideViewPr>
    <p:cSldViewPr>
      <p:cViewPr varScale="1">
        <p:scale>
          <a:sx n="72" d="100"/>
          <a:sy n="72" d="100"/>
        </p:scale>
        <p:origin x="66" y="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368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F8990E26-9EE5-4631-9FBA-1809FD99F55F}"/>
    <pc:docChg chg="custSel modSld">
      <pc:chgData name="Alison Hopper" userId="ca5996aa-ea7f-4b9b-84ac-8568eb6eb8f4" providerId="ADAL" clId="{F8990E26-9EE5-4631-9FBA-1809FD99F55F}" dt="2020-06-05T11:13:58.628" v="30"/>
      <pc:docMkLst>
        <pc:docMk/>
      </pc:docMkLst>
      <pc:sldChg chg="addSp delSp modSp mod">
        <pc:chgData name="Alison Hopper" userId="ca5996aa-ea7f-4b9b-84ac-8568eb6eb8f4" providerId="ADAL" clId="{F8990E26-9EE5-4631-9FBA-1809FD99F55F}" dt="2020-06-05T11:13:58.628" v="30"/>
        <pc:sldMkLst>
          <pc:docMk/>
          <pc:sldMk cId="0" sldId="257"/>
        </pc:sldMkLst>
        <pc:spChg chg="add del mod">
          <ac:chgData name="Alison Hopper" userId="ca5996aa-ea7f-4b9b-84ac-8568eb6eb8f4" providerId="ADAL" clId="{F8990E26-9EE5-4631-9FBA-1809FD99F55F}" dt="2020-06-05T11:13:56.836" v="28" actId="478"/>
          <ac:spMkLst>
            <pc:docMk/>
            <pc:sldMk cId="0" sldId="257"/>
            <ac:spMk id="6" creationId="{51B830D6-9C83-49F5-B204-D4748A7D966D}"/>
          </ac:spMkLst>
        </pc:spChg>
        <pc:picChg chg="add del mod">
          <ac:chgData name="Alison Hopper" userId="ca5996aa-ea7f-4b9b-84ac-8568eb6eb8f4" providerId="ADAL" clId="{F8990E26-9EE5-4631-9FBA-1809FD99F55F}" dt="2020-06-05T11:10:47.082" v="5" actId="21"/>
          <ac:picMkLst>
            <pc:docMk/>
            <pc:sldMk cId="0" sldId="257"/>
            <ac:picMk id="4" creationId="{A989842E-CE6E-49D3-8ED3-1E52F002AF8B}"/>
          </ac:picMkLst>
        </pc:picChg>
        <pc:picChg chg="add del mod">
          <ac:chgData name="Alison Hopper" userId="ca5996aa-ea7f-4b9b-84ac-8568eb6eb8f4" providerId="ADAL" clId="{F8990E26-9EE5-4631-9FBA-1809FD99F55F}" dt="2020-06-05T11:13:57.484" v="29" actId="478"/>
          <ac:picMkLst>
            <pc:docMk/>
            <pc:sldMk cId="0" sldId="257"/>
            <ac:picMk id="7" creationId="{AE301255-1A12-4D0C-BC61-7D318D993CED}"/>
          </ac:picMkLst>
        </pc:picChg>
        <pc:picChg chg="add mod">
          <ac:chgData name="Alison Hopper" userId="ca5996aa-ea7f-4b9b-84ac-8568eb6eb8f4" providerId="ADAL" clId="{F8990E26-9EE5-4631-9FBA-1809FD99F55F}" dt="2020-06-05T11:13:58.628" v="30"/>
          <ac:picMkLst>
            <pc:docMk/>
            <pc:sldMk cId="0" sldId="257"/>
            <ac:picMk id="9" creationId="{064A9B34-17AF-4BC8-A092-5248753EE641}"/>
          </ac:picMkLst>
        </pc:picChg>
        <pc:picChg chg="add mod">
          <ac:chgData name="Alison Hopper" userId="ca5996aa-ea7f-4b9b-84ac-8568eb6eb8f4" providerId="ADAL" clId="{F8990E26-9EE5-4631-9FBA-1809FD99F55F}" dt="2020-06-05T11:13:58.628" v="30"/>
          <ac:picMkLst>
            <pc:docMk/>
            <pc:sldMk cId="0" sldId="257"/>
            <ac:picMk id="10" creationId="{CA1F7EFB-5CF2-45F9-90E0-225B40F3CD8D}"/>
          </ac:picMkLst>
        </pc:picChg>
      </pc:sldChg>
      <pc:sldChg chg="addSp modSp">
        <pc:chgData name="Alison Hopper" userId="ca5996aa-ea7f-4b9b-84ac-8568eb6eb8f4" providerId="ADAL" clId="{F8990E26-9EE5-4631-9FBA-1809FD99F55F}" dt="2020-06-05T11:10:49.567" v="6"/>
        <pc:sldMkLst>
          <pc:docMk/>
          <pc:sldMk cId="0" sldId="259"/>
        </pc:sldMkLst>
        <pc:picChg chg="add mod">
          <ac:chgData name="Alison Hopper" userId="ca5996aa-ea7f-4b9b-84ac-8568eb6eb8f4" providerId="ADAL" clId="{F8990E26-9EE5-4631-9FBA-1809FD99F55F}" dt="2020-06-05T11:10:49.567" v="6"/>
          <ac:picMkLst>
            <pc:docMk/>
            <pc:sldMk cId="0" sldId="259"/>
            <ac:picMk id="7" creationId="{0BD07FC7-0D4A-406A-8F07-9DA6AE3A0A39}"/>
          </ac:picMkLst>
        </pc:picChg>
      </pc:sldChg>
      <pc:sldChg chg="addSp modSp">
        <pc:chgData name="Alison Hopper" userId="ca5996aa-ea7f-4b9b-84ac-8568eb6eb8f4" providerId="ADAL" clId="{F8990E26-9EE5-4631-9FBA-1809FD99F55F}" dt="2020-06-05T11:10:50.553" v="7"/>
        <pc:sldMkLst>
          <pc:docMk/>
          <pc:sldMk cId="2934843115" sldId="266"/>
        </pc:sldMkLst>
        <pc:picChg chg="add mod">
          <ac:chgData name="Alison Hopper" userId="ca5996aa-ea7f-4b9b-84ac-8568eb6eb8f4" providerId="ADAL" clId="{F8990E26-9EE5-4631-9FBA-1809FD99F55F}" dt="2020-06-05T11:10:50.553" v="7"/>
          <ac:picMkLst>
            <pc:docMk/>
            <pc:sldMk cId="2934843115" sldId="266"/>
            <ac:picMk id="8" creationId="{A79949CE-1F17-4441-B887-33A84C1F9F10}"/>
          </ac:picMkLst>
        </pc:picChg>
      </pc:sldChg>
      <pc:sldChg chg="addSp modSp">
        <pc:chgData name="Alison Hopper" userId="ca5996aa-ea7f-4b9b-84ac-8568eb6eb8f4" providerId="ADAL" clId="{F8990E26-9EE5-4631-9FBA-1809FD99F55F}" dt="2020-06-05T11:10:51.294" v="8"/>
        <pc:sldMkLst>
          <pc:docMk/>
          <pc:sldMk cId="332575998" sldId="267"/>
        </pc:sldMkLst>
        <pc:picChg chg="add mod">
          <ac:chgData name="Alison Hopper" userId="ca5996aa-ea7f-4b9b-84ac-8568eb6eb8f4" providerId="ADAL" clId="{F8990E26-9EE5-4631-9FBA-1809FD99F55F}" dt="2020-06-05T11:10:51.294" v="8"/>
          <ac:picMkLst>
            <pc:docMk/>
            <pc:sldMk cId="332575998" sldId="267"/>
            <ac:picMk id="8" creationId="{D1880DEF-8CE2-43AB-A575-A52F89397579}"/>
          </ac:picMkLst>
        </pc:picChg>
      </pc:sldChg>
      <pc:sldChg chg="addSp modSp">
        <pc:chgData name="Alison Hopper" userId="ca5996aa-ea7f-4b9b-84ac-8568eb6eb8f4" providerId="ADAL" clId="{F8990E26-9EE5-4631-9FBA-1809FD99F55F}" dt="2020-06-05T11:10:51.913" v="9"/>
        <pc:sldMkLst>
          <pc:docMk/>
          <pc:sldMk cId="3768846121" sldId="268"/>
        </pc:sldMkLst>
        <pc:picChg chg="add mod">
          <ac:chgData name="Alison Hopper" userId="ca5996aa-ea7f-4b9b-84ac-8568eb6eb8f4" providerId="ADAL" clId="{F8990E26-9EE5-4631-9FBA-1809FD99F55F}" dt="2020-06-05T11:10:51.913" v="9"/>
          <ac:picMkLst>
            <pc:docMk/>
            <pc:sldMk cId="3768846121" sldId="268"/>
            <ac:picMk id="10" creationId="{63959DA0-4265-452F-938D-E4037CFBE13D}"/>
          </ac:picMkLst>
        </pc:picChg>
      </pc:sldChg>
      <pc:sldChg chg="addSp modSp">
        <pc:chgData name="Alison Hopper" userId="ca5996aa-ea7f-4b9b-84ac-8568eb6eb8f4" providerId="ADAL" clId="{F8990E26-9EE5-4631-9FBA-1809FD99F55F}" dt="2020-06-05T11:10:52.592" v="10"/>
        <pc:sldMkLst>
          <pc:docMk/>
          <pc:sldMk cId="561802540" sldId="269"/>
        </pc:sldMkLst>
        <pc:picChg chg="add mod">
          <ac:chgData name="Alison Hopper" userId="ca5996aa-ea7f-4b9b-84ac-8568eb6eb8f4" providerId="ADAL" clId="{F8990E26-9EE5-4631-9FBA-1809FD99F55F}" dt="2020-06-05T11:10:52.592" v="10"/>
          <ac:picMkLst>
            <pc:docMk/>
            <pc:sldMk cId="561802540" sldId="269"/>
            <ac:picMk id="11" creationId="{10784794-4AB4-4B23-91D3-9096436A710A}"/>
          </ac:picMkLst>
        </pc:picChg>
      </pc:sldChg>
      <pc:sldChg chg="addSp modSp">
        <pc:chgData name="Alison Hopper" userId="ca5996aa-ea7f-4b9b-84ac-8568eb6eb8f4" providerId="ADAL" clId="{F8990E26-9EE5-4631-9FBA-1809FD99F55F}" dt="2020-06-05T11:10:53.278" v="11"/>
        <pc:sldMkLst>
          <pc:docMk/>
          <pc:sldMk cId="3229558595" sldId="270"/>
        </pc:sldMkLst>
        <pc:picChg chg="add mod">
          <ac:chgData name="Alison Hopper" userId="ca5996aa-ea7f-4b9b-84ac-8568eb6eb8f4" providerId="ADAL" clId="{F8990E26-9EE5-4631-9FBA-1809FD99F55F}" dt="2020-06-05T11:10:53.278" v="11"/>
          <ac:picMkLst>
            <pc:docMk/>
            <pc:sldMk cId="3229558595" sldId="270"/>
            <ac:picMk id="8" creationId="{FC4DC577-56B6-4329-A60C-70E5B599A62E}"/>
          </ac:picMkLst>
        </pc:picChg>
      </pc:sldChg>
      <pc:sldChg chg="addSp modSp">
        <pc:chgData name="Alison Hopper" userId="ca5996aa-ea7f-4b9b-84ac-8568eb6eb8f4" providerId="ADAL" clId="{F8990E26-9EE5-4631-9FBA-1809FD99F55F}" dt="2020-06-05T11:10:54.025" v="12"/>
        <pc:sldMkLst>
          <pc:docMk/>
          <pc:sldMk cId="474486662" sldId="271"/>
        </pc:sldMkLst>
        <pc:picChg chg="add mod">
          <ac:chgData name="Alison Hopper" userId="ca5996aa-ea7f-4b9b-84ac-8568eb6eb8f4" providerId="ADAL" clId="{F8990E26-9EE5-4631-9FBA-1809FD99F55F}" dt="2020-06-05T11:10:54.025" v="12"/>
          <ac:picMkLst>
            <pc:docMk/>
            <pc:sldMk cId="474486662" sldId="271"/>
            <ac:picMk id="5" creationId="{656C42C3-292B-4094-9EB7-12FC884A8D68}"/>
          </ac:picMkLst>
        </pc:picChg>
      </pc:sldChg>
      <pc:sldChg chg="addSp modSp">
        <pc:chgData name="Alison Hopper" userId="ca5996aa-ea7f-4b9b-84ac-8568eb6eb8f4" providerId="ADAL" clId="{F8990E26-9EE5-4631-9FBA-1809FD99F55F}" dt="2020-06-05T11:11:01.107" v="14"/>
        <pc:sldMkLst>
          <pc:docMk/>
          <pc:sldMk cId="165664468" sldId="272"/>
        </pc:sldMkLst>
        <pc:picChg chg="add mod">
          <ac:chgData name="Alison Hopper" userId="ca5996aa-ea7f-4b9b-84ac-8568eb6eb8f4" providerId="ADAL" clId="{F8990E26-9EE5-4631-9FBA-1809FD99F55F}" dt="2020-06-05T11:11:01.107" v="14"/>
          <ac:picMkLst>
            <pc:docMk/>
            <pc:sldMk cId="165664468" sldId="272"/>
            <ac:picMk id="7" creationId="{893E53A3-8099-4102-A243-B3934A0A8D11}"/>
          </ac:picMkLst>
        </pc:picChg>
      </pc:sldChg>
      <pc:sldChg chg="addSp modSp">
        <pc:chgData name="Alison Hopper" userId="ca5996aa-ea7f-4b9b-84ac-8568eb6eb8f4" providerId="ADAL" clId="{F8990E26-9EE5-4631-9FBA-1809FD99F55F}" dt="2020-06-05T11:11:06.148" v="16"/>
        <pc:sldMkLst>
          <pc:docMk/>
          <pc:sldMk cId="4074006945" sldId="273"/>
        </pc:sldMkLst>
        <pc:picChg chg="add mod">
          <ac:chgData name="Alison Hopper" userId="ca5996aa-ea7f-4b9b-84ac-8568eb6eb8f4" providerId="ADAL" clId="{F8990E26-9EE5-4631-9FBA-1809FD99F55F}" dt="2020-06-05T11:11:06.148" v="16"/>
          <ac:picMkLst>
            <pc:docMk/>
            <pc:sldMk cId="4074006945" sldId="273"/>
            <ac:picMk id="7" creationId="{724C390D-E37B-44A0-A6E0-D5441151145F}"/>
          </ac:picMkLst>
        </pc:picChg>
      </pc:sldChg>
      <pc:sldChg chg="addSp modSp">
        <pc:chgData name="Alison Hopper" userId="ca5996aa-ea7f-4b9b-84ac-8568eb6eb8f4" providerId="ADAL" clId="{F8990E26-9EE5-4631-9FBA-1809FD99F55F}" dt="2020-06-05T11:11:11.797" v="20"/>
        <pc:sldMkLst>
          <pc:docMk/>
          <pc:sldMk cId="3512973258" sldId="274"/>
        </pc:sldMkLst>
        <pc:picChg chg="add mod">
          <ac:chgData name="Alison Hopper" userId="ca5996aa-ea7f-4b9b-84ac-8568eb6eb8f4" providerId="ADAL" clId="{F8990E26-9EE5-4631-9FBA-1809FD99F55F}" dt="2020-06-05T11:11:11.797" v="20"/>
          <ac:picMkLst>
            <pc:docMk/>
            <pc:sldMk cId="3512973258" sldId="274"/>
            <ac:picMk id="6" creationId="{9FC7CE39-6834-4120-87E8-E2F3115B3EC9}"/>
          </ac:picMkLst>
        </pc:picChg>
      </pc:sldChg>
      <pc:sldChg chg="addSp modSp">
        <pc:chgData name="Alison Hopper" userId="ca5996aa-ea7f-4b9b-84ac-8568eb6eb8f4" providerId="ADAL" clId="{F8990E26-9EE5-4631-9FBA-1809FD99F55F}" dt="2020-06-05T11:11:12.771" v="21"/>
        <pc:sldMkLst>
          <pc:docMk/>
          <pc:sldMk cId="4290119150" sldId="275"/>
        </pc:sldMkLst>
        <pc:picChg chg="add mod">
          <ac:chgData name="Alison Hopper" userId="ca5996aa-ea7f-4b9b-84ac-8568eb6eb8f4" providerId="ADAL" clId="{F8990E26-9EE5-4631-9FBA-1809FD99F55F}" dt="2020-06-05T11:11:12.771" v="21"/>
          <ac:picMkLst>
            <pc:docMk/>
            <pc:sldMk cId="4290119150" sldId="275"/>
            <ac:picMk id="6" creationId="{CCB73C75-51BA-4DD1-8AB2-0CD0D8779344}"/>
          </ac:picMkLst>
        </pc:picChg>
      </pc:sldChg>
      <pc:sldChg chg="addSp modSp">
        <pc:chgData name="Alison Hopper" userId="ca5996aa-ea7f-4b9b-84ac-8568eb6eb8f4" providerId="ADAL" clId="{F8990E26-9EE5-4631-9FBA-1809FD99F55F}" dt="2020-06-05T11:11:17.881" v="25"/>
        <pc:sldMkLst>
          <pc:docMk/>
          <pc:sldMk cId="2611891598" sldId="276"/>
        </pc:sldMkLst>
        <pc:picChg chg="add mod">
          <ac:chgData name="Alison Hopper" userId="ca5996aa-ea7f-4b9b-84ac-8568eb6eb8f4" providerId="ADAL" clId="{F8990E26-9EE5-4631-9FBA-1809FD99F55F}" dt="2020-06-05T11:11:17.881" v="25"/>
          <ac:picMkLst>
            <pc:docMk/>
            <pc:sldMk cId="2611891598" sldId="276"/>
            <ac:picMk id="5" creationId="{84A2FDDB-B400-4F0F-8335-E99B7D550C70}"/>
          </ac:picMkLst>
        </pc:picChg>
      </pc:sldChg>
      <pc:sldChg chg="addSp modSp">
        <pc:chgData name="Alison Hopper" userId="ca5996aa-ea7f-4b9b-84ac-8568eb6eb8f4" providerId="ADAL" clId="{F8990E26-9EE5-4631-9FBA-1809FD99F55F}" dt="2020-06-05T11:11:14.562" v="22"/>
        <pc:sldMkLst>
          <pc:docMk/>
          <pc:sldMk cId="2809507892" sldId="277"/>
        </pc:sldMkLst>
        <pc:picChg chg="add mod">
          <ac:chgData name="Alison Hopper" userId="ca5996aa-ea7f-4b9b-84ac-8568eb6eb8f4" providerId="ADAL" clId="{F8990E26-9EE5-4631-9FBA-1809FD99F55F}" dt="2020-06-05T11:11:14.562" v="22"/>
          <ac:picMkLst>
            <pc:docMk/>
            <pc:sldMk cId="2809507892" sldId="277"/>
            <ac:picMk id="7" creationId="{A65E71A4-510C-4377-867D-2D872D615914}"/>
          </ac:picMkLst>
        </pc:picChg>
      </pc:sldChg>
      <pc:sldChg chg="addSp modSp">
        <pc:chgData name="Alison Hopper" userId="ca5996aa-ea7f-4b9b-84ac-8568eb6eb8f4" providerId="ADAL" clId="{F8990E26-9EE5-4631-9FBA-1809FD99F55F}" dt="2020-06-05T11:11:18.691" v="26"/>
        <pc:sldMkLst>
          <pc:docMk/>
          <pc:sldMk cId="4111245139" sldId="278"/>
        </pc:sldMkLst>
        <pc:picChg chg="add mod">
          <ac:chgData name="Alison Hopper" userId="ca5996aa-ea7f-4b9b-84ac-8568eb6eb8f4" providerId="ADAL" clId="{F8990E26-9EE5-4631-9FBA-1809FD99F55F}" dt="2020-06-05T11:11:18.691" v="26"/>
          <ac:picMkLst>
            <pc:docMk/>
            <pc:sldMk cId="4111245139" sldId="278"/>
            <ac:picMk id="6" creationId="{6D3D21D0-D640-49F3-A657-37190C552A94}"/>
          </ac:picMkLst>
        </pc:picChg>
      </pc:sldChg>
      <pc:sldChg chg="addSp modSp">
        <pc:chgData name="Alison Hopper" userId="ca5996aa-ea7f-4b9b-84ac-8568eb6eb8f4" providerId="ADAL" clId="{F8990E26-9EE5-4631-9FBA-1809FD99F55F}" dt="2020-06-05T11:11:05.129" v="15"/>
        <pc:sldMkLst>
          <pc:docMk/>
          <pc:sldMk cId="671880601" sldId="280"/>
        </pc:sldMkLst>
        <pc:picChg chg="add mod">
          <ac:chgData name="Alison Hopper" userId="ca5996aa-ea7f-4b9b-84ac-8568eb6eb8f4" providerId="ADAL" clId="{F8990E26-9EE5-4631-9FBA-1809FD99F55F}" dt="2020-06-05T11:11:05.129" v="15"/>
          <ac:picMkLst>
            <pc:docMk/>
            <pc:sldMk cId="671880601" sldId="280"/>
            <ac:picMk id="8" creationId="{20500E3F-C117-4B39-8196-19862A523A8A}"/>
          </ac:picMkLst>
        </pc:picChg>
      </pc:sldChg>
      <pc:sldChg chg="addSp modSp">
        <pc:chgData name="Alison Hopper" userId="ca5996aa-ea7f-4b9b-84ac-8568eb6eb8f4" providerId="ADAL" clId="{F8990E26-9EE5-4631-9FBA-1809FD99F55F}" dt="2020-06-05T11:11:09.608" v="19"/>
        <pc:sldMkLst>
          <pc:docMk/>
          <pc:sldMk cId="3599086979" sldId="281"/>
        </pc:sldMkLst>
        <pc:picChg chg="add mod">
          <ac:chgData name="Alison Hopper" userId="ca5996aa-ea7f-4b9b-84ac-8568eb6eb8f4" providerId="ADAL" clId="{F8990E26-9EE5-4631-9FBA-1809FD99F55F}" dt="2020-06-05T11:11:09.608" v="19"/>
          <ac:picMkLst>
            <pc:docMk/>
            <pc:sldMk cId="3599086979" sldId="281"/>
            <ac:picMk id="7" creationId="{92E06FBA-090C-491D-9768-D6B526A64E36}"/>
          </ac:picMkLst>
        </pc:picChg>
      </pc:sldChg>
      <pc:sldChg chg="addSp delSp modSp mod">
        <pc:chgData name="Alison Hopper" userId="ca5996aa-ea7f-4b9b-84ac-8568eb6eb8f4" providerId="ADAL" clId="{F8990E26-9EE5-4631-9FBA-1809FD99F55F}" dt="2020-06-05T11:10:38.563" v="3" actId="21"/>
        <pc:sldMkLst>
          <pc:docMk/>
          <pc:sldMk cId="3280230322" sldId="282"/>
        </pc:sldMkLst>
        <pc:spChg chg="add del mod">
          <ac:chgData name="Alison Hopper" userId="ca5996aa-ea7f-4b9b-84ac-8568eb6eb8f4" providerId="ADAL" clId="{F8990E26-9EE5-4631-9FBA-1809FD99F55F}" dt="2020-06-05T11:10:38.563" v="3" actId="21"/>
          <ac:spMkLst>
            <pc:docMk/>
            <pc:sldMk cId="3280230322" sldId="282"/>
            <ac:spMk id="6" creationId="{AAE5BFF9-C59E-4C7C-86F1-3F90F3AB7C7F}"/>
          </ac:spMkLst>
        </pc:spChg>
        <pc:picChg chg="add del mod">
          <ac:chgData name="Alison Hopper" userId="ca5996aa-ea7f-4b9b-84ac-8568eb6eb8f4" providerId="ADAL" clId="{F8990E26-9EE5-4631-9FBA-1809FD99F55F}" dt="2020-06-05T11:10:38.563" v="3" actId="21"/>
          <ac:picMkLst>
            <pc:docMk/>
            <pc:sldMk cId="3280230322" sldId="282"/>
            <ac:picMk id="9" creationId="{A79655F2-A987-46A4-BB9B-BAA57DBE58CF}"/>
          </ac:picMkLst>
        </pc:picChg>
        <pc:picChg chg="add mod">
          <ac:chgData name="Alison Hopper" userId="ca5996aa-ea7f-4b9b-84ac-8568eb6eb8f4" providerId="ADAL" clId="{F8990E26-9EE5-4631-9FBA-1809FD99F55F}" dt="2020-06-05T11:10:34.850" v="2"/>
          <ac:picMkLst>
            <pc:docMk/>
            <pc:sldMk cId="3280230322" sldId="282"/>
            <ac:picMk id="10" creationId="{C7AF896A-CD5D-45C1-B1E1-75FA9204EC4F}"/>
          </ac:picMkLst>
        </pc:picChg>
      </pc:sldChg>
      <pc:sldChg chg="addSp modSp">
        <pc:chgData name="Alison Hopper" userId="ca5996aa-ea7f-4b9b-84ac-8568eb6eb8f4" providerId="ADAL" clId="{F8990E26-9EE5-4631-9FBA-1809FD99F55F}" dt="2020-06-05T11:11:17.232" v="24"/>
        <pc:sldMkLst>
          <pc:docMk/>
          <pc:sldMk cId="1668301488" sldId="285"/>
        </pc:sldMkLst>
        <pc:picChg chg="add mod">
          <ac:chgData name="Alison Hopper" userId="ca5996aa-ea7f-4b9b-84ac-8568eb6eb8f4" providerId="ADAL" clId="{F8990E26-9EE5-4631-9FBA-1809FD99F55F}" dt="2020-06-05T11:11:17.232" v="24"/>
          <ac:picMkLst>
            <pc:docMk/>
            <pc:sldMk cId="1668301488" sldId="285"/>
            <ac:picMk id="7" creationId="{A97266DD-BD97-49E6-9F30-E8B703958E48}"/>
          </ac:picMkLst>
        </pc:picChg>
      </pc:sldChg>
      <pc:sldChg chg="addSp modSp">
        <pc:chgData name="Alison Hopper" userId="ca5996aa-ea7f-4b9b-84ac-8568eb6eb8f4" providerId="ADAL" clId="{F8990E26-9EE5-4631-9FBA-1809FD99F55F}" dt="2020-06-05T11:10:57.068" v="13"/>
        <pc:sldMkLst>
          <pc:docMk/>
          <pc:sldMk cId="1056847663" sldId="286"/>
        </pc:sldMkLst>
        <pc:picChg chg="add mod">
          <ac:chgData name="Alison Hopper" userId="ca5996aa-ea7f-4b9b-84ac-8568eb6eb8f4" providerId="ADAL" clId="{F8990E26-9EE5-4631-9FBA-1809FD99F55F}" dt="2020-06-05T11:10:57.068" v="13"/>
          <ac:picMkLst>
            <pc:docMk/>
            <pc:sldMk cId="1056847663" sldId="286"/>
            <ac:picMk id="5" creationId="{8806FD98-50B7-42EA-9B8A-E3DC393CEEFE}"/>
          </ac:picMkLst>
        </pc:picChg>
      </pc:sldChg>
      <pc:sldChg chg="addSp modSp">
        <pc:chgData name="Alison Hopper" userId="ca5996aa-ea7f-4b9b-84ac-8568eb6eb8f4" providerId="ADAL" clId="{F8990E26-9EE5-4631-9FBA-1809FD99F55F}" dt="2020-06-05T11:11:19.579" v="27"/>
        <pc:sldMkLst>
          <pc:docMk/>
          <pc:sldMk cId="3223788975" sldId="287"/>
        </pc:sldMkLst>
        <pc:picChg chg="add mod">
          <ac:chgData name="Alison Hopper" userId="ca5996aa-ea7f-4b9b-84ac-8568eb6eb8f4" providerId="ADAL" clId="{F8990E26-9EE5-4631-9FBA-1809FD99F55F}" dt="2020-06-05T11:11:19.579" v="27"/>
          <ac:picMkLst>
            <pc:docMk/>
            <pc:sldMk cId="3223788975" sldId="287"/>
            <ac:picMk id="4" creationId="{F8604064-23B8-4E63-982D-AF47450DDF8D}"/>
          </ac:picMkLst>
        </pc:picChg>
      </pc:sldChg>
      <pc:sldChg chg="addSp modSp">
        <pc:chgData name="Alison Hopper" userId="ca5996aa-ea7f-4b9b-84ac-8568eb6eb8f4" providerId="ADAL" clId="{F8990E26-9EE5-4631-9FBA-1809FD99F55F}" dt="2020-06-05T11:11:15.449" v="23"/>
        <pc:sldMkLst>
          <pc:docMk/>
          <pc:sldMk cId="4021495397" sldId="288"/>
        </pc:sldMkLst>
        <pc:picChg chg="add mod">
          <ac:chgData name="Alison Hopper" userId="ca5996aa-ea7f-4b9b-84ac-8568eb6eb8f4" providerId="ADAL" clId="{F8990E26-9EE5-4631-9FBA-1809FD99F55F}" dt="2020-06-05T11:11:15.449" v="23"/>
          <ac:picMkLst>
            <pc:docMk/>
            <pc:sldMk cId="4021495397" sldId="288"/>
            <ac:picMk id="13" creationId="{DB398C40-88C7-4C6E-BE59-76513B5A741F}"/>
          </ac:picMkLst>
        </pc:picChg>
      </pc:sldChg>
      <pc:sldChg chg="addSp modSp">
        <pc:chgData name="Alison Hopper" userId="ca5996aa-ea7f-4b9b-84ac-8568eb6eb8f4" providerId="ADAL" clId="{F8990E26-9EE5-4631-9FBA-1809FD99F55F}" dt="2020-06-05T11:11:08.670" v="18"/>
        <pc:sldMkLst>
          <pc:docMk/>
          <pc:sldMk cId="4124619106" sldId="289"/>
        </pc:sldMkLst>
        <pc:picChg chg="add mod">
          <ac:chgData name="Alison Hopper" userId="ca5996aa-ea7f-4b9b-84ac-8568eb6eb8f4" providerId="ADAL" clId="{F8990E26-9EE5-4631-9FBA-1809FD99F55F}" dt="2020-06-05T11:11:08.670" v="18"/>
          <ac:picMkLst>
            <pc:docMk/>
            <pc:sldMk cId="4124619106" sldId="289"/>
            <ac:picMk id="7" creationId="{A162C75F-E935-430B-947C-ECC276400D3C}"/>
          </ac:picMkLst>
        </pc:picChg>
      </pc:sldChg>
      <pc:sldChg chg="addSp modSp">
        <pc:chgData name="Alison Hopper" userId="ca5996aa-ea7f-4b9b-84ac-8568eb6eb8f4" providerId="ADAL" clId="{F8990E26-9EE5-4631-9FBA-1809FD99F55F}" dt="2020-06-05T11:11:07.772" v="17"/>
        <pc:sldMkLst>
          <pc:docMk/>
          <pc:sldMk cId="1048524463" sldId="290"/>
        </pc:sldMkLst>
        <pc:picChg chg="add mod">
          <ac:chgData name="Alison Hopper" userId="ca5996aa-ea7f-4b9b-84ac-8568eb6eb8f4" providerId="ADAL" clId="{F8990E26-9EE5-4631-9FBA-1809FD99F55F}" dt="2020-06-05T11:11:07.772" v="17"/>
          <ac:picMkLst>
            <pc:docMk/>
            <pc:sldMk cId="1048524463" sldId="290"/>
            <ac:picMk id="7" creationId="{4A1AFF90-FEE4-4B60-A42D-2C91B24C784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016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31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510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42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4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Match the cards in the columns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52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Mixed presentation on the screen</a:t>
            </a:r>
          </a:p>
          <a:p>
            <a:r>
              <a:rPr lang="en-GB" dirty="0"/>
              <a:t>Cut up the cards, mix them up and pairs/small groups sort the cards into sets of 4 under the headings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7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correct matching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9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9.png"/><Relationship Id="rId5" Type="http://schemas.openxmlformats.org/officeDocument/2006/relationships/image" Target="../media/image71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7.png"/><Relationship Id="rId5" Type="http://schemas.openxmlformats.org/officeDocument/2006/relationships/image" Target="../media/image100.png"/><Relationship Id="rId4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75656" y="1268760"/>
            <a:ext cx="6192688" cy="1583953"/>
          </a:xfrm>
        </p:spPr>
        <p:txBody>
          <a:bodyPr/>
          <a:lstStyle/>
          <a:p>
            <a:pPr algn="ctr"/>
            <a:r>
              <a:rPr lang="en-GB" dirty="0"/>
              <a:t>Divide and Conquer with biscuits!</a:t>
            </a:r>
          </a:p>
        </p:txBody>
      </p:sp>
      <p:pic>
        <p:nvPicPr>
          <p:cNvPr id="5" name="Picture 4" descr="A close up of food&#10;&#10;Description automatically generated">
            <a:extLst>
              <a:ext uri="{FF2B5EF4-FFF2-40B4-BE49-F238E27FC236}">
                <a16:creationId xmlns:a16="http://schemas.microsoft.com/office/drawing/2014/main" id="{EC5700FE-4162-409D-A6C4-76FC072E76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1" t="58462" r="16999" b="25850"/>
          <a:stretch/>
        </p:blipFill>
        <p:spPr>
          <a:xfrm>
            <a:off x="2843808" y="3861048"/>
            <a:ext cx="3456384" cy="10631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4A9B34-17AF-4BC8-A092-5248753EE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540" y="6261117"/>
            <a:ext cx="1800200" cy="596883"/>
          </a:xfrm>
          <a:prstGeom prst="rect">
            <a:avLst/>
          </a:prstGeom>
        </p:spPr>
      </p:pic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CA1F7EFB-5CF2-45F9-90E0-225B40F3CD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75656" y="1412999"/>
            <a:ext cx="6192688" cy="2160017"/>
          </a:xfrm>
        </p:spPr>
        <p:txBody>
          <a:bodyPr/>
          <a:lstStyle/>
          <a:p>
            <a:pPr algn="ctr"/>
            <a:r>
              <a:rPr lang="en-GB" sz="3200" dirty="0">
                <a:solidFill>
                  <a:srgbClr val="002060"/>
                </a:solidFill>
              </a:rPr>
              <a:t>Groups of students have baked giant rectangular biscuits.</a:t>
            </a:r>
            <a:br>
              <a:rPr lang="en-GB" sz="3200" dirty="0">
                <a:solidFill>
                  <a:srgbClr val="002060"/>
                </a:solidFill>
              </a:rPr>
            </a:b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>
                <a:solidFill>
                  <a:srgbClr val="002060"/>
                </a:solidFill>
              </a:rPr>
              <a:t>They need to share them fairly</a:t>
            </a:r>
          </a:p>
        </p:txBody>
      </p:sp>
      <p:pic>
        <p:nvPicPr>
          <p:cNvPr id="5" name="Picture 4" descr="A close up of food&#10;&#10;Description automatically generated">
            <a:extLst>
              <a:ext uri="{FF2B5EF4-FFF2-40B4-BE49-F238E27FC236}">
                <a16:creationId xmlns:a16="http://schemas.microsoft.com/office/drawing/2014/main" id="{EC5700FE-4162-409D-A6C4-76FC072E76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01" t="58462" r="16999" b="25850"/>
          <a:stretch/>
        </p:blipFill>
        <p:spPr>
          <a:xfrm>
            <a:off x="2843808" y="3861048"/>
            <a:ext cx="3456384" cy="10631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5FCDA6-AD9A-4EA3-883C-CAFEFD01B5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323"/>
          <a:stretch/>
        </p:blipFill>
        <p:spPr>
          <a:xfrm>
            <a:off x="2609782" y="5212225"/>
            <a:ext cx="3924436" cy="1481786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2F5812A-9544-4544-9B59-413CE9C86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C7AF896A-CD5D-45C1-B1E1-75FA9204EC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023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Giant bake-off!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9592A3-E58E-4904-8C92-AAE94FB84C28}"/>
              </a:ext>
            </a:extLst>
          </p:cNvPr>
          <p:cNvSpPr txBox="1"/>
          <p:nvPr/>
        </p:nvSpPr>
        <p:spPr>
          <a:xfrm>
            <a:off x="1205626" y="3111631"/>
            <a:ext cx="6732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Group 1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group of 3 baked 2 biscuits between them</a:t>
            </a:r>
          </a:p>
        </p:txBody>
      </p:sp>
      <p:pic>
        <p:nvPicPr>
          <p:cNvPr id="10" name="Picture 9" descr="A close up of food&#10;&#10;Description automatically generated">
            <a:extLst>
              <a:ext uri="{FF2B5EF4-FFF2-40B4-BE49-F238E27FC236}">
                <a16:creationId xmlns:a16="http://schemas.microsoft.com/office/drawing/2014/main" id="{36A4C877-C645-48EB-BC56-7C8B40E73F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1146121" y="1700808"/>
            <a:ext cx="3276364" cy="792088"/>
          </a:xfrm>
          <a:prstGeom prst="rect">
            <a:avLst/>
          </a:prstGeom>
        </p:spPr>
      </p:pic>
      <p:pic>
        <p:nvPicPr>
          <p:cNvPr id="11" name="Picture 10" descr="A close up of food&#10;&#10;Description automatically generated">
            <a:extLst>
              <a:ext uri="{FF2B5EF4-FFF2-40B4-BE49-F238E27FC236}">
                <a16:creationId xmlns:a16="http://schemas.microsoft.com/office/drawing/2014/main" id="{AD0BBBEA-2AF6-40A6-B7E7-C5B18DE856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4716016" y="1700808"/>
            <a:ext cx="3276364" cy="7920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D39557-A49A-405B-A62B-C0F7DE18CC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39"/>
          <a:stretch/>
        </p:blipFill>
        <p:spPr>
          <a:xfrm>
            <a:off x="3441376" y="4561363"/>
            <a:ext cx="1962218" cy="1481786"/>
          </a:xfrm>
          <a:prstGeom prst="rect">
            <a:avLst/>
          </a:prstGeom>
        </p:spPr>
      </p:pic>
      <p:pic>
        <p:nvPicPr>
          <p:cNvPr id="7" name="Picture 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0BD07FC7-0D4A-406A-8F07-9DA6AE3A0A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D9592A3-E58E-4904-8C92-AAE94FB84C28}"/>
              </a:ext>
            </a:extLst>
          </p:cNvPr>
          <p:cNvSpPr txBox="1"/>
          <p:nvPr/>
        </p:nvSpPr>
        <p:spPr>
          <a:xfrm>
            <a:off x="1061610" y="3665931"/>
            <a:ext cx="6732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Group 2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group of 5 baked 3 biscuits between them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268E1E2-57B2-422E-B3D1-4B57DBEA8AF8}"/>
              </a:ext>
            </a:extLst>
          </p:cNvPr>
          <p:cNvSpPr txBox="1">
            <a:spLocks/>
          </p:cNvSpPr>
          <p:nvPr/>
        </p:nvSpPr>
        <p:spPr>
          <a:xfrm>
            <a:off x="4716016" y="116632"/>
            <a:ext cx="4269160" cy="580926"/>
          </a:xfrm>
          <a:prstGeom prst="rect">
            <a:avLst/>
          </a:prstGeom>
        </p:spPr>
        <p:txBody>
          <a:bodyPr vert="horz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4000" kern="0"/>
              <a:t>Giant bake-off!</a:t>
            </a:r>
            <a:endParaRPr lang="en-GB" sz="4000" kern="0" dirty="0"/>
          </a:p>
        </p:txBody>
      </p:sp>
      <p:pic>
        <p:nvPicPr>
          <p:cNvPr id="11" name="Picture 10" descr="A close up of food&#10;&#10;Description automatically generated">
            <a:extLst>
              <a:ext uri="{FF2B5EF4-FFF2-40B4-BE49-F238E27FC236}">
                <a16:creationId xmlns:a16="http://schemas.microsoft.com/office/drawing/2014/main" id="{775B2670-EC8D-43EB-BF07-418091FBD7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1151620" y="1268760"/>
            <a:ext cx="3276364" cy="792088"/>
          </a:xfrm>
          <a:prstGeom prst="rect">
            <a:avLst/>
          </a:prstGeom>
        </p:spPr>
      </p:pic>
      <p:pic>
        <p:nvPicPr>
          <p:cNvPr id="12" name="Picture 11" descr="A close up of food&#10;&#10;Description automatically generated">
            <a:extLst>
              <a:ext uri="{FF2B5EF4-FFF2-40B4-BE49-F238E27FC236}">
                <a16:creationId xmlns:a16="http://schemas.microsoft.com/office/drawing/2014/main" id="{C01351AE-C2C8-4196-8A29-0B72D0E44E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4716016" y="1268760"/>
            <a:ext cx="3276364" cy="792088"/>
          </a:xfrm>
          <a:prstGeom prst="rect">
            <a:avLst/>
          </a:prstGeom>
        </p:spPr>
      </p:pic>
      <p:pic>
        <p:nvPicPr>
          <p:cNvPr id="13" name="Picture 12" descr="A close up of food&#10;&#10;Description automatically generated">
            <a:extLst>
              <a:ext uri="{FF2B5EF4-FFF2-40B4-BE49-F238E27FC236}">
                <a16:creationId xmlns:a16="http://schemas.microsoft.com/office/drawing/2014/main" id="{8DE4EE5D-E3CF-46AE-BB76-5AE34AC627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2933818" y="2333347"/>
            <a:ext cx="3276364" cy="79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6F6F68-2488-44E7-962D-BE83F7C984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66"/>
          <a:stretch/>
        </p:blipFill>
        <p:spPr>
          <a:xfrm>
            <a:off x="2759448" y="4848347"/>
            <a:ext cx="3330370" cy="1481786"/>
          </a:xfrm>
          <a:prstGeom prst="rect">
            <a:avLst/>
          </a:prstGeom>
        </p:spPr>
      </p:pic>
      <p:pic>
        <p:nvPicPr>
          <p:cNvPr id="8" name="Picture 7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A79949CE-1F17-4441-B887-33A84C1F9F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4843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D9592A3-E58E-4904-8C92-AAE94FB84C28}"/>
              </a:ext>
            </a:extLst>
          </p:cNvPr>
          <p:cNvSpPr txBox="1"/>
          <p:nvPr/>
        </p:nvSpPr>
        <p:spPr>
          <a:xfrm>
            <a:off x="1151620" y="3690835"/>
            <a:ext cx="6732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Group 3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group of 4 baked 3 biscuits between them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AD2654F-AD6E-4776-86BA-7ED939B3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Giant bake-off!</a:t>
            </a:r>
          </a:p>
        </p:txBody>
      </p:sp>
      <p:pic>
        <p:nvPicPr>
          <p:cNvPr id="11" name="Picture 10" descr="A close up of food&#10;&#10;Description automatically generated">
            <a:extLst>
              <a:ext uri="{FF2B5EF4-FFF2-40B4-BE49-F238E27FC236}">
                <a16:creationId xmlns:a16="http://schemas.microsoft.com/office/drawing/2014/main" id="{FEAFFA18-1DD3-4D05-A916-8DEF59D04B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1151620" y="1268760"/>
            <a:ext cx="3276364" cy="792088"/>
          </a:xfrm>
          <a:prstGeom prst="rect">
            <a:avLst/>
          </a:prstGeom>
        </p:spPr>
      </p:pic>
      <p:pic>
        <p:nvPicPr>
          <p:cNvPr id="12" name="Picture 11" descr="A close up of food&#10;&#10;Description automatically generated">
            <a:extLst>
              <a:ext uri="{FF2B5EF4-FFF2-40B4-BE49-F238E27FC236}">
                <a16:creationId xmlns:a16="http://schemas.microsoft.com/office/drawing/2014/main" id="{6B79460B-1F1F-43C5-A485-4BB6510D91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4716016" y="1268760"/>
            <a:ext cx="3276364" cy="792088"/>
          </a:xfrm>
          <a:prstGeom prst="rect">
            <a:avLst/>
          </a:prstGeom>
        </p:spPr>
      </p:pic>
      <p:pic>
        <p:nvPicPr>
          <p:cNvPr id="15" name="Picture 14" descr="A close up of food&#10;&#10;Description automatically generated">
            <a:extLst>
              <a:ext uri="{FF2B5EF4-FFF2-40B4-BE49-F238E27FC236}">
                <a16:creationId xmlns:a16="http://schemas.microsoft.com/office/drawing/2014/main" id="{6566959C-BCE4-4DF7-B55D-363266A0DB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2933818" y="2370215"/>
            <a:ext cx="3276364" cy="79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0953B2-08A8-45F1-A1A2-AA2AC2972A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7" r="-2323"/>
          <a:stretch/>
        </p:blipFill>
        <p:spPr>
          <a:xfrm>
            <a:off x="3374867" y="4848347"/>
            <a:ext cx="2682298" cy="1481786"/>
          </a:xfrm>
          <a:prstGeom prst="rect">
            <a:avLst/>
          </a:prstGeom>
        </p:spPr>
      </p:pic>
      <p:pic>
        <p:nvPicPr>
          <p:cNvPr id="8" name="Picture 7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D1880DEF-8CE2-43AB-A575-A52F893975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575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D9592A3-E58E-4904-8C92-AAE94FB84C28}"/>
              </a:ext>
            </a:extLst>
          </p:cNvPr>
          <p:cNvSpPr txBox="1"/>
          <p:nvPr/>
        </p:nvSpPr>
        <p:spPr>
          <a:xfrm>
            <a:off x="1061610" y="3762843"/>
            <a:ext cx="6732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Group 4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group of 3 baked 4 biscuits between them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A9AE1AD-9E37-4123-A82E-756C8CA60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Giant bake-off!</a:t>
            </a:r>
          </a:p>
        </p:txBody>
      </p:sp>
      <p:pic>
        <p:nvPicPr>
          <p:cNvPr id="12" name="Picture 11" descr="A close up of food&#10;&#10;Description automatically generated">
            <a:extLst>
              <a:ext uri="{FF2B5EF4-FFF2-40B4-BE49-F238E27FC236}">
                <a16:creationId xmlns:a16="http://schemas.microsoft.com/office/drawing/2014/main" id="{46D6CDFA-F113-45B5-90DD-107E5B4391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1151621" y="1343954"/>
            <a:ext cx="3276364" cy="792088"/>
          </a:xfrm>
          <a:prstGeom prst="rect">
            <a:avLst/>
          </a:prstGeom>
        </p:spPr>
      </p:pic>
      <p:pic>
        <p:nvPicPr>
          <p:cNvPr id="13" name="Picture 12" descr="A close up of food&#10;&#10;Description automatically generated">
            <a:extLst>
              <a:ext uri="{FF2B5EF4-FFF2-40B4-BE49-F238E27FC236}">
                <a16:creationId xmlns:a16="http://schemas.microsoft.com/office/drawing/2014/main" id="{2358EBD5-DF48-4015-BDBE-4848E29054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4716016" y="1340768"/>
            <a:ext cx="3276364" cy="792088"/>
          </a:xfrm>
          <a:prstGeom prst="rect">
            <a:avLst/>
          </a:prstGeom>
        </p:spPr>
      </p:pic>
      <p:pic>
        <p:nvPicPr>
          <p:cNvPr id="14" name="Picture 13" descr="A close up of food&#10;&#10;Description automatically generated">
            <a:extLst>
              <a:ext uri="{FF2B5EF4-FFF2-40B4-BE49-F238E27FC236}">
                <a16:creationId xmlns:a16="http://schemas.microsoft.com/office/drawing/2014/main" id="{8417C71B-4631-4B90-8C5D-664BA720BB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1151620" y="2442223"/>
            <a:ext cx="3276364" cy="792088"/>
          </a:xfrm>
          <a:prstGeom prst="rect">
            <a:avLst/>
          </a:prstGeom>
        </p:spPr>
      </p:pic>
      <p:pic>
        <p:nvPicPr>
          <p:cNvPr id="15" name="Picture 14" descr="A close up of food&#10;&#10;Description automatically generated">
            <a:extLst>
              <a:ext uri="{FF2B5EF4-FFF2-40B4-BE49-F238E27FC236}">
                <a16:creationId xmlns:a16="http://schemas.microsoft.com/office/drawing/2014/main" id="{A899C0D6-F8FE-427F-B5A0-0197009C93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4716016" y="2442223"/>
            <a:ext cx="3276364" cy="7920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75B810-E1CB-4F74-A149-BD9047C1C6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9" r="31941"/>
          <a:stretch/>
        </p:blipFill>
        <p:spPr>
          <a:xfrm>
            <a:off x="3563888" y="5013176"/>
            <a:ext cx="2016224" cy="1481786"/>
          </a:xfrm>
          <a:prstGeom prst="rect">
            <a:avLst/>
          </a:prstGeom>
        </p:spPr>
      </p:pic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63959DA0-4265-452F-938D-E4037CFBE1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8846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D9592A3-E58E-4904-8C92-AAE94FB84C28}"/>
              </a:ext>
            </a:extLst>
          </p:cNvPr>
          <p:cNvSpPr txBox="1"/>
          <p:nvPr/>
        </p:nvSpPr>
        <p:spPr>
          <a:xfrm>
            <a:off x="1061610" y="4327401"/>
            <a:ext cx="6732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Group 5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group of 4 baked 5 biscuits between them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11B80BC-B810-49A6-9552-FB99459FB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Giant bake-off!</a:t>
            </a:r>
          </a:p>
        </p:txBody>
      </p:sp>
      <p:pic>
        <p:nvPicPr>
          <p:cNvPr id="13" name="Picture 12" descr="A close up of food&#10;&#10;Description automatically generated">
            <a:extLst>
              <a:ext uri="{FF2B5EF4-FFF2-40B4-BE49-F238E27FC236}">
                <a16:creationId xmlns:a16="http://schemas.microsoft.com/office/drawing/2014/main" id="{AAE1DB9F-7FB7-49AD-A571-F1CF42B6CD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1061610" y="1196752"/>
            <a:ext cx="3276364" cy="792088"/>
          </a:xfrm>
          <a:prstGeom prst="rect">
            <a:avLst/>
          </a:prstGeom>
        </p:spPr>
      </p:pic>
      <p:pic>
        <p:nvPicPr>
          <p:cNvPr id="14" name="Picture 13" descr="A close up of food&#10;&#10;Description automatically generated">
            <a:extLst>
              <a:ext uri="{FF2B5EF4-FFF2-40B4-BE49-F238E27FC236}">
                <a16:creationId xmlns:a16="http://schemas.microsoft.com/office/drawing/2014/main" id="{21227D17-038C-44BB-AB7A-E1BFA049BF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4572000" y="1196752"/>
            <a:ext cx="3276364" cy="792088"/>
          </a:xfrm>
          <a:prstGeom prst="rect">
            <a:avLst/>
          </a:prstGeom>
        </p:spPr>
      </p:pic>
      <p:pic>
        <p:nvPicPr>
          <p:cNvPr id="15" name="Picture 14" descr="A close up of food&#10;&#10;Description automatically generated">
            <a:extLst>
              <a:ext uri="{FF2B5EF4-FFF2-40B4-BE49-F238E27FC236}">
                <a16:creationId xmlns:a16="http://schemas.microsoft.com/office/drawing/2014/main" id="{DBEB9E0F-EC7C-480D-938F-DDA09B9E17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1061610" y="3209012"/>
            <a:ext cx="3276364" cy="792088"/>
          </a:xfrm>
          <a:prstGeom prst="rect">
            <a:avLst/>
          </a:prstGeom>
        </p:spPr>
      </p:pic>
      <p:pic>
        <p:nvPicPr>
          <p:cNvPr id="16" name="Picture 15" descr="A close up of food&#10;&#10;Description automatically generated">
            <a:extLst>
              <a:ext uri="{FF2B5EF4-FFF2-40B4-BE49-F238E27FC236}">
                <a16:creationId xmlns:a16="http://schemas.microsoft.com/office/drawing/2014/main" id="{1356DEA7-32A0-4231-BE54-39E1D9B66C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4572000" y="3209012"/>
            <a:ext cx="3276364" cy="792088"/>
          </a:xfrm>
          <a:prstGeom prst="rect">
            <a:avLst/>
          </a:prstGeom>
        </p:spPr>
      </p:pic>
      <p:pic>
        <p:nvPicPr>
          <p:cNvPr id="17" name="Picture 16" descr="A close up of food&#10;&#10;Description automatically generated">
            <a:extLst>
              <a:ext uri="{FF2B5EF4-FFF2-40B4-BE49-F238E27FC236}">
                <a16:creationId xmlns:a16="http://schemas.microsoft.com/office/drawing/2014/main" id="{7D32A3E0-F6C9-4547-AB2A-470D9CEE24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2699792" y="2202882"/>
            <a:ext cx="3276364" cy="7920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BEC91A-1225-4784-A022-081D633AB5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7" r="-2323"/>
          <a:stretch/>
        </p:blipFill>
        <p:spPr>
          <a:xfrm>
            <a:off x="2996825" y="5164078"/>
            <a:ext cx="2682298" cy="1481786"/>
          </a:xfrm>
          <a:prstGeom prst="rect">
            <a:avLst/>
          </a:prstGeom>
        </p:spPr>
      </p:pic>
      <p:pic>
        <p:nvPicPr>
          <p:cNvPr id="11" name="Picture 10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10784794-4AB4-4B23-91D3-9096436A71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1802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D9592A3-E58E-4904-8C92-AAE94FB84C28}"/>
              </a:ext>
            </a:extLst>
          </p:cNvPr>
          <p:cNvSpPr txBox="1"/>
          <p:nvPr/>
        </p:nvSpPr>
        <p:spPr>
          <a:xfrm>
            <a:off x="1061610" y="3550817"/>
            <a:ext cx="6732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Group 6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group of 2 baked 3 biscuits between them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D0A7A2-64DD-4434-B646-BD79276E8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Giant bake-off!</a:t>
            </a:r>
          </a:p>
        </p:txBody>
      </p:sp>
      <p:pic>
        <p:nvPicPr>
          <p:cNvPr id="13" name="Picture 12" descr="A close up of food&#10;&#10;Description automatically generated">
            <a:extLst>
              <a:ext uri="{FF2B5EF4-FFF2-40B4-BE49-F238E27FC236}">
                <a16:creationId xmlns:a16="http://schemas.microsoft.com/office/drawing/2014/main" id="{AC6AE930-7478-4B55-AD52-6049C8659E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1061610" y="1124744"/>
            <a:ext cx="3276364" cy="792088"/>
          </a:xfrm>
          <a:prstGeom prst="rect">
            <a:avLst/>
          </a:prstGeom>
        </p:spPr>
      </p:pic>
      <p:pic>
        <p:nvPicPr>
          <p:cNvPr id="14" name="Picture 13" descr="A close up of food&#10;&#10;Description automatically generated">
            <a:extLst>
              <a:ext uri="{FF2B5EF4-FFF2-40B4-BE49-F238E27FC236}">
                <a16:creationId xmlns:a16="http://schemas.microsoft.com/office/drawing/2014/main" id="{6DC400A1-0802-4C1F-9D98-300047EB12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4572000" y="1124744"/>
            <a:ext cx="3276364" cy="792088"/>
          </a:xfrm>
          <a:prstGeom prst="rect">
            <a:avLst/>
          </a:prstGeom>
        </p:spPr>
      </p:pic>
      <p:pic>
        <p:nvPicPr>
          <p:cNvPr id="15" name="Picture 14" descr="A close up of food&#10;&#10;Description automatically generated">
            <a:extLst>
              <a:ext uri="{FF2B5EF4-FFF2-40B4-BE49-F238E27FC236}">
                <a16:creationId xmlns:a16="http://schemas.microsoft.com/office/drawing/2014/main" id="{F633CEF9-617D-4364-8768-61869FFB17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61444" r="16999" b="25850"/>
          <a:stretch/>
        </p:blipFill>
        <p:spPr>
          <a:xfrm>
            <a:off x="2699792" y="2194932"/>
            <a:ext cx="3276364" cy="79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B18D43-698C-4050-8524-E388C91C09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7" r="30063"/>
          <a:stretch/>
        </p:blipFill>
        <p:spPr>
          <a:xfrm>
            <a:off x="3851920" y="4945611"/>
            <a:ext cx="1440160" cy="1481786"/>
          </a:xfrm>
          <a:prstGeom prst="rect">
            <a:avLst/>
          </a:prstGeom>
        </p:spPr>
      </p:pic>
      <p:pic>
        <p:nvPicPr>
          <p:cNvPr id="8" name="Picture 7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FC4DC577-56B6-4329-A60C-70E5B599A6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558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do you notice about the answers?</a:t>
            </a:r>
          </a:p>
          <a:p>
            <a:endParaRPr lang="en-GB" dirty="0"/>
          </a:p>
          <a:p>
            <a:r>
              <a:rPr lang="en-GB" dirty="0"/>
              <a:t>Have you written your answers as fractions?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515DDF-A46F-47F1-8AC1-4122BE950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Pattern spotting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28E8EAF-194C-4CC3-88F6-A358E51409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5" name="Picture 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656C42C3-292B-4094-9EB7-12FC884A8D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448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do you notice about the fractions?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What do you notice about the numerator and the denominator in the fraction of a biscuit that each person gets?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515DDF-A46F-47F1-8AC1-4122BE950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Pattern spotting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6FB1BAA-2C4F-4596-9F52-6999F8480E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5" name="Picture 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8806FD98-50B7-42EA-9B8A-E3DC393CEE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684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</p:spPr>
            <p:txBody>
              <a:bodyPr/>
              <a:lstStyle/>
              <a:p>
                <a:r>
                  <a:rPr lang="en-GB" dirty="0"/>
                  <a:t>3 people, 2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5 people, 3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4 people, 5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  <a:blipFill>
                <a:blip r:embed="rId4"/>
                <a:stretch>
                  <a:fillRect l="-1259" t="-1346" b="-6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773827D4-58F9-4723-AF35-BF56369E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Pattern spotting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B69727-5FE4-4D93-A876-7BF89EA5E51A}"/>
              </a:ext>
            </a:extLst>
          </p:cNvPr>
          <p:cNvSpPr txBox="1">
            <a:spLocks/>
          </p:cNvSpPr>
          <p:nvPr/>
        </p:nvSpPr>
        <p:spPr>
          <a:xfrm>
            <a:off x="4790610" y="1561654"/>
            <a:ext cx="3970784" cy="1182862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kern="0" dirty="0"/>
              <a:t>What do you notice about the answers?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C82FD16-1FB2-460C-A550-41441C1E92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" name="Picture 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893E53A3-8099-4102-A243-B3934A0A8D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66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</p:spPr>
            <p:txBody>
              <a:bodyPr/>
              <a:lstStyle/>
              <a:p>
                <a:r>
                  <a:rPr lang="en-GB" dirty="0"/>
                  <a:t>3 people, 2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5 people, 3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4 people, 5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  <a:blipFill>
                <a:blip r:embed="rId4"/>
                <a:stretch>
                  <a:fillRect l="-1259" t="-1346" b="-6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773827D4-58F9-4723-AF35-BF56369E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Pattern spotting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1F4238-3041-4367-BED2-BC20BB915809}"/>
              </a:ext>
            </a:extLst>
          </p:cNvPr>
          <p:cNvSpPr txBox="1">
            <a:spLocks/>
          </p:cNvSpPr>
          <p:nvPr/>
        </p:nvSpPr>
        <p:spPr>
          <a:xfrm>
            <a:off x="4865204" y="3212976"/>
            <a:ext cx="3970784" cy="235641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kern="0" dirty="0"/>
              <a:t>What do you notice about the numerator and the denominator in the fraction of a biscuit that each person gets?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B69727-5FE4-4D93-A876-7BF89EA5E51A}"/>
              </a:ext>
            </a:extLst>
          </p:cNvPr>
          <p:cNvSpPr txBox="1">
            <a:spLocks/>
          </p:cNvSpPr>
          <p:nvPr/>
        </p:nvSpPr>
        <p:spPr>
          <a:xfrm>
            <a:off x="4790610" y="1561654"/>
            <a:ext cx="3970784" cy="1182862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kern="0" dirty="0"/>
              <a:t>What do you notice about the answers?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94D5AA7-5353-4AAD-9E1C-FF8B1900A7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8" name="Picture 7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0500E3F-C117-4B39-8196-19862A523A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88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166018"/>
                <a:ext cx="8229600" cy="4525963"/>
              </a:xfrm>
            </p:spPr>
            <p:txBody>
              <a:bodyPr/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3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2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5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3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4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5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166018"/>
                <a:ext cx="8229600" cy="4525963"/>
              </a:xfrm>
              <a:blipFill>
                <a:blip r:embed="rId4"/>
                <a:stretch>
                  <a:fillRect l="-1333" t="-1346" b="-6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6620B54-FBD0-4A5F-BDF9-57754FDCDB18}"/>
              </a:ext>
            </a:extLst>
          </p:cNvPr>
          <p:cNvSpPr txBox="1"/>
          <p:nvPr/>
        </p:nvSpPr>
        <p:spPr>
          <a:xfrm>
            <a:off x="4729444" y="990901"/>
            <a:ext cx="40324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does the </a:t>
            </a:r>
            <a:r>
              <a:rPr lang="en-GB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numerator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represent?</a:t>
            </a:r>
            <a:endParaRPr lang="en-GB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does the </a:t>
            </a:r>
            <a:r>
              <a:rPr lang="en-GB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denominator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represent?</a:t>
            </a:r>
          </a:p>
          <a:p>
            <a:pPr algn="ctr"/>
            <a:endParaRPr lang="en-GB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What does the fraction represent?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A9402FB-5CDA-48FD-920E-BC292C06B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Pattern spotting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523168-B754-4DC3-B85C-03A667D12F16}"/>
              </a:ext>
            </a:extLst>
          </p:cNvPr>
          <p:cNvSpPr/>
          <p:nvPr/>
        </p:nvSpPr>
        <p:spPr>
          <a:xfrm>
            <a:off x="4067945" y="4530331"/>
            <a:ext cx="4968552" cy="221599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numerator is __ which is the number of biscuits in the whole</a:t>
            </a:r>
          </a:p>
          <a:p>
            <a:pPr algn="ctr"/>
            <a:endParaRPr lang="en-GB" sz="1800" b="1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denominator is __ which is the number they are shared between.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DED393A-4407-4906-A4FB-F172065D89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" name="Picture 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724C390D-E37B-44A0-A6E0-D544115114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400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166018"/>
                <a:ext cx="8229600" cy="4525963"/>
              </a:xfrm>
            </p:spPr>
            <p:txBody>
              <a:bodyPr/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3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2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5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3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4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5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166018"/>
                <a:ext cx="8229600" cy="4525963"/>
              </a:xfrm>
              <a:blipFill>
                <a:blip r:embed="rId4"/>
                <a:stretch>
                  <a:fillRect l="-1333" t="-1346" b="-6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6620B54-FBD0-4A5F-BDF9-57754FDCDB18}"/>
              </a:ext>
            </a:extLst>
          </p:cNvPr>
          <p:cNvSpPr txBox="1"/>
          <p:nvPr/>
        </p:nvSpPr>
        <p:spPr>
          <a:xfrm>
            <a:off x="4222304" y="825461"/>
            <a:ext cx="46219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does the </a:t>
            </a:r>
            <a:r>
              <a:rPr lang="en-GB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numerator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represent?</a:t>
            </a:r>
            <a:endParaRPr lang="en-GB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does the </a:t>
            </a:r>
            <a:r>
              <a:rPr lang="en-GB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denominator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represent?</a:t>
            </a:r>
          </a:p>
          <a:p>
            <a:pPr algn="ctr"/>
            <a:endParaRPr lang="en-GB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does the fraction represent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as the answer?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A9402FB-5CDA-48FD-920E-BC292C06B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Pattern spotting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523168-B754-4DC3-B85C-03A667D12F16}"/>
              </a:ext>
            </a:extLst>
          </p:cNvPr>
          <p:cNvSpPr/>
          <p:nvPr/>
        </p:nvSpPr>
        <p:spPr>
          <a:xfrm>
            <a:off x="4222304" y="4433044"/>
            <a:ext cx="4621939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numerator is __ which is the number of parts of a whole biscuit each person gets.</a:t>
            </a:r>
          </a:p>
          <a:p>
            <a:pPr algn="ctr"/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denominator is __ which is the number of pieces each biscuit has been divided into.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6317A22-1220-449C-AE82-86C1742EEA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" name="Picture 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4A1AFF90-FEE4-4B60-A42D-2C91B24C78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852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1770"/>
            <a:ext cx="6429400" cy="580926"/>
          </a:xfrm>
        </p:spPr>
        <p:txBody>
          <a:bodyPr/>
          <a:lstStyle/>
          <a:p>
            <a:pPr algn="r"/>
            <a:r>
              <a:rPr lang="en-GB" sz="3200" dirty="0"/>
              <a:t>One fraction; two interpretations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855365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855365"/>
                <a:ext cx="8229600" cy="4525963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C82646-19E2-40FF-9F97-478E9AE95720}"/>
                  </a:ext>
                </a:extLst>
              </p:cNvPr>
              <p:cNvSpPr txBox="1"/>
              <p:nvPr/>
            </p:nvSpPr>
            <p:spPr>
              <a:xfrm>
                <a:off x="5288835" y="1855365"/>
                <a:ext cx="3240360" cy="2858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answer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a biscuit </a:t>
                </a:r>
              </a:p>
              <a:p>
                <a:pPr algn="ctr"/>
                <a:r>
                  <a:rPr lang="en-GB" sz="280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sz="2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parts</a:t>
                </a:r>
              </a:p>
              <a:p>
                <a:pPr algn="ctr"/>
                <a:r>
                  <a:rPr lang="en-GB" sz="2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 the </a:t>
                </a:r>
                <a:r>
                  <a:rPr lang="en-GB" sz="2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GB" sz="2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in</a:t>
                </a:r>
              </a:p>
              <a:p>
                <a:pPr algn="ctr"/>
                <a:r>
                  <a:rPr lang="en-GB" sz="2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one whole biscuit</a:t>
                </a:r>
              </a:p>
              <a:p>
                <a:pPr algn="ctr"/>
                <a:endParaRPr lang="en-GB" sz="28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C82646-19E2-40FF-9F97-478E9AE95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835" y="1855365"/>
                <a:ext cx="3240360" cy="2858218"/>
              </a:xfrm>
              <a:prstGeom prst="rect">
                <a:avLst/>
              </a:prstGeom>
              <a:blipFill>
                <a:blip r:embed="rId5"/>
                <a:stretch>
                  <a:fillRect t="-2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8143C11-3179-4388-A238-F00E4F5DC0F4}"/>
              </a:ext>
            </a:extLst>
          </p:cNvPr>
          <p:cNvSpPr txBox="1"/>
          <p:nvPr/>
        </p:nvSpPr>
        <p:spPr>
          <a:xfrm>
            <a:off x="614806" y="2070808"/>
            <a:ext cx="32403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division</a:t>
            </a:r>
          </a:p>
          <a:p>
            <a:pPr algn="ctr"/>
            <a:r>
              <a:rPr lang="en-GB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biscuits</a:t>
            </a:r>
          </a:p>
          <a:p>
            <a:pPr algn="ctr"/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divided between</a:t>
            </a:r>
          </a:p>
          <a:p>
            <a:pPr algn="ctr"/>
            <a:r>
              <a:rPr lang="en-GB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people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CFDA951-C2F2-4E2F-8CA8-09DBDDACFE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" name="Picture 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A162C75F-E935-430B-947C-ECC276400D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61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39687"/>
            <a:ext cx="5853336" cy="580926"/>
          </a:xfrm>
        </p:spPr>
        <p:txBody>
          <a:bodyPr/>
          <a:lstStyle/>
          <a:p>
            <a:pPr algn="r"/>
            <a:r>
              <a:rPr lang="en-GB" sz="4000" dirty="0"/>
              <a:t>Fair shares?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</p:spPr>
            <p:txBody>
              <a:bodyPr/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3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2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5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3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4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5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  <a:blipFill>
                <a:blip r:embed="rId4"/>
                <a:stretch>
                  <a:fillRect l="-1259" t="-1346" b="-6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C82646-19E2-40FF-9F97-478E9AE95720}"/>
              </a:ext>
            </a:extLst>
          </p:cNvPr>
          <p:cNvSpPr txBox="1"/>
          <p:nvPr/>
        </p:nvSpPr>
        <p:spPr>
          <a:xfrm>
            <a:off x="5220072" y="1166018"/>
            <a:ext cx="32403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you describe what is happening to the biscuits?</a:t>
            </a:r>
          </a:p>
          <a:p>
            <a:pPr algn="ctr"/>
            <a:endParaRPr lang="en-GB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</a:t>
            </a:r>
          </a:p>
          <a:p>
            <a:pPr algn="ctr"/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</a:t>
            </a:r>
          </a:p>
          <a:p>
            <a:pPr algn="ctr"/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20B54-FBD0-4A5F-BDF9-57754FDCDB18}"/>
              </a:ext>
            </a:extLst>
          </p:cNvPr>
          <p:cNvSpPr txBox="1"/>
          <p:nvPr/>
        </p:nvSpPr>
        <p:spPr>
          <a:xfrm>
            <a:off x="5220072" y="5214927"/>
            <a:ext cx="3240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Numerator</a:t>
            </a:r>
          </a:p>
          <a:p>
            <a:pPr algn="ctr"/>
            <a:r>
              <a:rPr lang="en-GB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Denominator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6A82C27-9402-4446-9D69-F17301362C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" name="Picture 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2E06FBA-090C-491D-9768-D6B526A64E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908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39687"/>
            <a:ext cx="5853336" cy="580926"/>
          </a:xfrm>
        </p:spPr>
        <p:txBody>
          <a:bodyPr/>
          <a:lstStyle/>
          <a:p>
            <a:pPr algn="r"/>
            <a:r>
              <a:rPr lang="en-GB" sz="4000" dirty="0"/>
              <a:t>Using a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</p:spPr>
            <p:txBody>
              <a:bodyPr/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3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2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5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3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4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5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of a biscuit each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66018"/>
                <a:ext cx="8229600" cy="4525963"/>
              </a:xfrm>
              <a:blipFill>
                <a:blip r:embed="rId4"/>
                <a:stretch>
                  <a:fillRect l="-1259" t="-1346" b="-6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C82646-19E2-40FF-9F97-478E9AE95720}"/>
              </a:ext>
            </a:extLst>
          </p:cNvPr>
          <p:cNvSpPr txBox="1"/>
          <p:nvPr/>
        </p:nvSpPr>
        <p:spPr>
          <a:xfrm>
            <a:off x="5220072" y="2132856"/>
            <a:ext cx="3240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calculation would you enter into the calculator to work out how much biscuit each person gets?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9892C0E-0B76-4265-A816-1805052881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FC7CE39-6834-4120-87E8-E2F3115B3E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297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111770"/>
            <a:ext cx="5853336" cy="580926"/>
          </a:xfrm>
        </p:spPr>
        <p:txBody>
          <a:bodyPr/>
          <a:lstStyle/>
          <a:p>
            <a:pPr algn="r"/>
            <a:r>
              <a:rPr lang="en-GB" sz="4000" dirty="0"/>
              <a:t>Fractions and division?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40768"/>
                <a:ext cx="8229600" cy="4525963"/>
              </a:xfrm>
            </p:spPr>
            <p:txBody>
              <a:bodyPr/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3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2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÷3=</m:t>
                    </m:r>
                  </m:oMath>
                </a14:m>
                <a:endParaRPr lang="en-GB" dirty="0"/>
              </a:p>
              <a:p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5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3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4</a:t>
                </a:r>
                <a:r>
                  <a:rPr lang="en-GB" dirty="0"/>
                  <a:t> people, </a:t>
                </a:r>
                <a:r>
                  <a:rPr lang="en-GB" dirty="0">
                    <a:solidFill>
                      <a:srgbClr val="7030A0"/>
                    </a:solidFill>
                  </a:rPr>
                  <a:t>5</a:t>
                </a:r>
                <a:r>
                  <a:rPr lang="en-GB" dirty="0"/>
                  <a:t> biscuits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40768"/>
                <a:ext cx="8229600" cy="4525963"/>
              </a:xfrm>
              <a:blipFill>
                <a:blip r:embed="rId4"/>
                <a:stretch>
                  <a:fillRect l="-1259" t="-14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C82646-19E2-40FF-9F97-478E9AE95720}"/>
              </a:ext>
            </a:extLst>
          </p:cNvPr>
          <p:cNvSpPr txBox="1"/>
          <p:nvPr/>
        </p:nvSpPr>
        <p:spPr>
          <a:xfrm>
            <a:off x="5220072" y="1916832"/>
            <a:ext cx="32403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is this the same as the fraction?</a:t>
            </a:r>
          </a:p>
          <a:p>
            <a:pPr algn="ctr"/>
            <a:endParaRPr lang="en-GB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calculation on the calculator.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66C9D43-4C80-42BE-9D66-A6D766A0A5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CCB73C75-51BA-4DD1-8AB2-0CD0D87793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011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A0221-7C05-4E01-9D4F-B105E79DA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Converting between fractions and decimals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D2E2F7-A720-43C3-8889-2BB490A2F2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What do you notice when you enter the division into the calculator?</a:t>
                </a:r>
              </a:p>
              <a:p>
                <a:r>
                  <a:rPr lang="en-GB" dirty="0"/>
                  <a:t>How is the answer displayed?</a:t>
                </a:r>
              </a:p>
              <a:p>
                <a:endParaRPr lang="en-GB" dirty="0"/>
              </a:p>
              <a:p>
                <a:r>
                  <a:rPr lang="en-GB" dirty="0"/>
                  <a:t>Find this key on the calculator</a:t>
                </a:r>
              </a:p>
              <a:p>
                <a:endParaRPr lang="en-GB" dirty="0"/>
              </a:p>
              <a:p>
                <a:r>
                  <a:rPr lang="en-GB" dirty="0"/>
                  <a:t>Enter the calculation for group 3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÷4=</m:t>
                    </m:r>
                  </m:oMath>
                </a14:m>
                <a:r>
                  <a:rPr lang="en-GB" dirty="0"/>
                  <a:t> then press the 		key</a:t>
                </a:r>
              </a:p>
              <a:p>
                <a:pPr lvl="1"/>
                <a:r>
                  <a:rPr lang="en-GB" dirty="0"/>
                  <a:t>What do you know about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0.75</m:t>
                    </m:r>
                  </m:oMath>
                </a14:m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D2E2F7-A720-43C3-8889-2BB490A2F2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259" t="-1482" r="-1185" b="-6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B55041F-8403-492D-8313-38C940BF9E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16"/>
          <a:stretch/>
        </p:blipFill>
        <p:spPr>
          <a:xfrm>
            <a:off x="6084168" y="3356993"/>
            <a:ext cx="1424969" cy="8640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375932-C3DE-4ED5-BB72-C380EDD444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16"/>
          <a:stretch/>
        </p:blipFill>
        <p:spPr>
          <a:xfrm>
            <a:off x="5076056" y="5157192"/>
            <a:ext cx="831203" cy="504038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6091DC10-6FD2-4092-82AD-F740C2B282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" name="Picture 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A65E71A4-510C-4377-867D-2D872D6159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50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A79CBD-5C51-4122-91E9-420D628558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>
            <a:off x="3275856" y="883731"/>
            <a:ext cx="2952328" cy="594277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631AEF4-5935-4CC5-BA10-9998C898FA48}"/>
              </a:ext>
            </a:extLst>
          </p:cNvPr>
          <p:cNvCxnSpPr>
            <a:stCxn id="11" idx="0"/>
          </p:cNvCxnSpPr>
          <p:nvPr/>
        </p:nvCxnSpPr>
        <p:spPr bwMode="auto">
          <a:xfrm flipV="1">
            <a:off x="1583668" y="4005064"/>
            <a:ext cx="2052228" cy="104777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86AA141-C42D-4948-B566-4E358F06E645}"/>
              </a:ext>
            </a:extLst>
          </p:cNvPr>
          <p:cNvCxnSpPr>
            <a:stCxn id="20" idx="1"/>
          </p:cNvCxnSpPr>
          <p:nvPr/>
        </p:nvCxnSpPr>
        <p:spPr bwMode="auto">
          <a:xfrm flipH="1" flipV="1">
            <a:off x="5436096" y="4725144"/>
            <a:ext cx="1224136" cy="10534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3FD6452-B94E-426B-B4A8-DF8CAF5BD46D}"/>
              </a:ext>
            </a:extLst>
          </p:cNvPr>
          <p:cNvSpPr txBox="1"/>
          <p:nvPr/>
        </p:nvSpPr>
        <p:spPr>
          <a:xfrm>
            <a:off x="539552" y="5052838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Fraction input key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64C1C2B-17E0-4939-83B0-EEAA0688740B}"/>
              </a:ext>
            </a:extLst>
          </p:cNvPr>
          <p:cNvCxnSpPr/>
          <p:nvPr/>
        </p:nvCxnSpPr>
        <p:spPr bwMode="auto">
          <a:xfrm flipH="1">
            <a:off x="5148064" y="2231568"/>
            <a:ext cx="1800200" cy="11974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A8C5523-2046-4DB5-B09B-4A490B3E5434}"/>
              </a:ext>
            </a:extLst>
          </p:cNvPr>
          <p:cNvCxnSpPr/>
          <p:nvPr/>
        </p:nvCxnSpPr>
        <p:spPr bwMode="auto">
          <a:xfrm>
            <a:off x="1955467" y="2620422"/>
            <a:ext cx="1661976" cy="70347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7C54ADF-93ED-4E7D-9F13-EC45DC5A7C5D}"/>
              </a:ext>
            </a:extLst>
          </p:cNvPr>
          <p:cNvSpPr txBox="1"/>
          <p:nvPr/>
        </p:nvSpPr>
        <p:spPr>
          <a:xfrm>
            <a:off x="332755" y="1843433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Shift key to allow mixed numbers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A9AF75-7913-42FB-8961-080627BCEC97}"/>
              </a:ext>
            </a:extLst>
          </p:cNvPr>
          <p:cNvSpPr txBox="1"/>
          <p:nvPr/>
        </p:nvSpPr>
        <p:spPr>
          <a:xfrm>
            <a:off x="6660232" y="908129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Arrow keys to move around the fraction or mixed number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FEC6D0-0BB9-4651-A8A6-7CE1504646AA}"/>
              </a:ext>
            </a:extLst>
          </p:cNvPr>
          <p:cNvSpPr txBox="1"/>
          <p:nvPr/>
        </p:nvSpPr>
        <p:spPr>
          <a:xfrm>
            <a:off x="6660232" y="5116920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S-D key to convert between fractions and decimals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8D780FD-696C-4EB9-9867-D2EAA798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6" y="116632"/>
            <a:ext cx="4269160" cy="580926"/>
          </a:xfrm>
        </p:spPr>
        <p:txBody>
          <a:bodyPr/>
          <a:lstStyle/>
          <a:p>
            <a:pPr algn="r"/>
            <a:r>
              <a:rPr lang="en-GB" sz="4000" dirty="0"/>
              <a:t>Entering fractions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414F29F-7687-490F-90BC-11C018BC2B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3" name="Picture 12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DB398C40-88C7-4C6E-BE59-76513B5A74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149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8C64-4830-46DF-B250-23E6A87D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16632"/>
            <a:ext cx="6203032" cy="580926"/>
          </a:xfrm>
        </p:spPr>
        <p:txBody>
          <a:bodyPr/>
          <a:lstStyle/>
          <a:p>
            <a:pPr algn="r"/>
            <a:r>
              <a:rPr lang="en-GB" sz="2800" dirty="0"/>
              <a:t>Entering fractions on the calculator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F71450-3A25-4E8C-81DA-3E27F1A9110F}"/>
              </a:ext>
            </a:extLst>
          </p:cNvPr>
          <p:cNvSpPr txBox="1"/>
          <p:nvPr/>
        </p:nvSpPr>
        <p:spPr>
          <a:xfrm>
            <a:off x="899592" y="1340768"/>
            <a:ext cx="73448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Choose a fraction or mixed number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a problem that will have the answer of that fraction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Enter the fraction or mixed number into the calculator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Use the          key to change it to a decimal and back.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the division equation that would solve the problem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F0F868-C70F-4C13-8BB4-3DA8A1FCA1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16"/>
          <a:stretch/>
        </p:blipFill>
        <p:spPr>
          <a:xfrm>
            <a:off x="2411760" y="3645024"/>
            <a:ext cx="831203" cy="504038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E80A781-C530-435B-A1E6-61CE4BBAB7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" name="Picture 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A97266DD-BD97-49E6-9F30-E8B703958E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830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94317-82A7-4724-B493-F3D33CF8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440160"/>
          </a:xfrm>
        </p:spPr>
        <p:txBody>
          <a:bodyPr/>
          <a:lstStyle/>
          <a:p>
            <a:r>
              <a:rPr lang="en-GB" dirty="0"/>
              <a:t>We can think of fractions as divisions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3B874-AC03-4150-9E75-31133B8A2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r>
              <a:rPr lang="en-GB" dirty="0"/>
              <a:t>In pairs, decide who is A and who is B</a:t>
            </a:r>
          </a:p>
          <a:p>
            <a:r>
              <a:rPr lang="en-GB" dirty="0"/>
              <a:t>A argue that the statement is true</a:t>
            </a:r>
          </a:p>
          <a:p>
            <a:r>
              <a:rPr lang="en-GB" dirty="0"/>
              <a:t>B argue that the statement is false</a:t>
            </a:r>
          </a:p>
          <a:p>
            <a:endParaRPr lang="en-GB" dirty="0"/>
          </a:p>
          <a:p>
            <a:r>
              <a:rPr lang="en-GB" dirty="0"/>
              <a:t>Who is most convincing?</a:t>
            </a:r>
          </a:p>
          <a:p>
            <a:r>
              <a:rPr lang="en-GB" dirty="0"/>
              <a:t>What do you think?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EFC6DC6-FBFF-4955-9398-8C99E93E61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5" name="Picture 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84A2FDDB-B400-4F0F-8335-E99B7D550C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189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8C64-4830-46DF-B250-23E6A87D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16632"/>
            <a:ext cx="6203032" cy="580926"/>
          </a:xfrm>
        </p:spPr>
        <p:txBody>
          <a:bodyPr/>
          <a:lstStyle/>
          <a:p>
            <a:pPr algn="r"/>
            <a:r>
              <a:rPr lang="en-GB" sz="4000" dirty="0"/>
              <a:t>Match the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17643429-34CF-4284-9E8C-236CE5A831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3152979"/>
                  </p:ext>
                </p:extLst>
              </p:nvPr>
            </p:nvGraphicFramePr>
            <p:xfrm>
              <a:off x="683568" y="1124744"/>
              <a:ext cx="7776864" cy="49992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36304">
                      <a:extLst>
                        <a:ext uri="{9D8B030D-6E8A-4147-A177-3AD203B41FA5}">
                          <a16:colId xmlns:a16="http://schemas.microsoft.com/office/drawing/2014/main" val="1124423588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346927841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183391973"/>
                        </a:ext>
                      </a:extLst>
                    </a:gridCol>
                    <a:gridCol w="1584176">
                      <a:extLst>
                        <a:ext uri="{9D8B030D-6E8A-4147-A177-3AD203B41FA5}">
                          <a16:colId xmlns:a16="http://schemas.microsoft.com/office/drawing/2014/main" val="4000789901"/>
                        </a:ext>
                      </a:extLst>
                    </a:gridCol>
                  </a:tblGrid>
                  <a:tr h="587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Context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Division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Fraction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Decimal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5102256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chefs share 3 biscuits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4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÷3=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0.6667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8860204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biscuits divided between 5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÷3=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8102533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chefs share 1 biscuit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÷2=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0.333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609209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 biscuits divided between 3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4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÷5=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0.75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8039734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chefs get an equal share of 5 biscuits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1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÷3=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1.25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4808758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biscuits have to feed 2 chefs fairly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5÷4=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1.333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3946673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biscuits split between 3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÷4=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38101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17643429-34CF-4284-9E8C-236CE5A831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3152979"/>
                  </p:ext>
                </p:extLst>
              </p:nvPr>
            </p:nvGraphicFramePr>
            <p:xfrm>
              <a:off x="683568" y="1124744"/>
              <a:ext cx="7776864" cy="49992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36304">
                      <a:extLst>
                        <a:ext uri="{9D8B030D-6E8A-4147-A177-3AD203B41FA5}">
                          <a16:colId xmlns:a16="http://schemas.microsoft.com/office/drawing/2014/main" val="1124423588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346927841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183391973"/>
                        </a:ext>
                      </a:extLst>
                    </a:gridCol>
                    <a:gridCol w="1584176">
                      <a:extLst>
                        <a:ext uri="{9D8B030D-6E8A-4147-A177-3AD203B41FA5}">
                          <a16:colId xmlns:a16="http://schemas.microsoft.com/office/drawing/2014/main" val="4000789901"/>
                        </a:ext>
                      </a:extLst>
                    </a:gridCol>
                  </a:tblGrid>
                  <a:tr h="587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Context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Division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Fraction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Decimal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5102256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chefs share 3 biscuits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58451" t="-97000" r="-191901" b="-64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9364" t="-97000" r="-92580" b="-64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91154" t="-97000" r="-769" b="-641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886020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biscuits divided between 5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58451" t="-187619" r="-191901" b="-510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9364" t="-187619" r="-92580" b="-510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91154" t="-187619" r="-769" b="-51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8102533"/>
                      </a:ext>
                    </a:extLst>
                  </a:tr>
                  <a:tr h="60502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chefs share 1 biscuit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58451" t="-302000" r="-191901" b="-43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9364" t="-302000" r="-92580" b="-43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91154" t="-302000" r="-769" b="-43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609209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 biscuits divided between 3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58451" t="-382857" r="-191901" b="-3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9364" t="-382857" r="-92580" b="-3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91154" t="-382857" r="-769" b="-3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803973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chefs get an equal share of 5 biscuits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58451" t="-482857" r="-191901" b="-2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9364" t="-482857" r="-92580" b="-2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91154" t="-482857" r="-769" b="-2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480875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biscuits have to feed 2 chefs fairly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58451" t="-582857" r="-191901" b="-1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9364" t="-582857" r="-92580" b="-1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91154" t="-582857" r="-769" b="-1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3946673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biscuits split between 3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58451" t="-682857" r="-191901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9364" t="-682857" r="-92580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91154" t="-682857" r="-769" b="-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381014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58E2DE2-C143-41C4-A864-CC59F5D119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6D3D21D0-D640-49F3-A657-37190C552A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124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8C64-4830-46DF-B250-23E6A87D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16632"/>
            <a:ext cx="6203032" cy="580926"/>
          </a:xfrm>
        </p:spPr>
        <p:txBody>
          <a:bodyPr/>
          <a:lstStyle/>
          <a:p>
            <a:pPr algn="r"/>
            <a:r>
              <a:rPr lang="en-GB" sz="4000" dirty="0"/>
              <a:t>Match the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17643429-34CF-4284-9E8C-236CE5A8312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83568" y="1124744"/>
              <a:ext cx="7776864" cy="50325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36304">
                      <a:extLst>
                        <a:ext uri="{9D8B030D-6E8A-4147-A177-3AD203B41FA5}">
                          <a16:colId xmlns:a16="http://schemas.microsoft.com/office/drawing/2014/main" val="1124423588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346927841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183391973"/>
                        </a:ext>
                      </a:extLst>
                    </a:gridCol>
                    <a:gridCol w="1584176">
                      <a:extLst>
                        <a:ext uri="{9D8B030D-6E8A-4147-A177-3AD203B41FA5}">
                          <a16:colId xmlns:a16="http://schemas.microsoft.com/office/drawing/2014/main" val="4000789901"/>
                        </a:ext>
                      </a:extLst>
                    </a:gridCol>
                  </a:tblGrid>
                  <a:tr h="587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Context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Division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Fraction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Decimal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5102256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chefs share 3 biscuits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÷4=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0.75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8860204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biscuits divided between 5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4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÷5=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8102533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chefs share 1 biscuit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1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÷3=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0.333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609209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 biscuits divided between 3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÷3=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0.6667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8039734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chefs get an equal share of 5 biscuits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5÷4=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1.25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4808758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biscuits have to feed 2 chefs fairly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÷2=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3946673"/>
                      </a:ext>
                    </a:extLst>
                  </a:tr>
                  <a:tr h="58703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biscuits split between 3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</a:rPr>
                                  <m:t>4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÷3=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1.333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38101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17643429-34CF-4284-9E8C-236CE5A8312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83568" y="1124744"/>
              <a:ext cx="7776864" cy="50325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36304">
                      <a:extLst>
                        <a:ext uri="{9D8B030D-6E8A-4147-A177-3AD203B41FA5}">
                          <a16:colId xmlns:a16="http://schemas.microsoft.com/office/drawing/2014/main" val="1124423588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346927841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183391973"/>
                        </a:ext>
                      </a:extLst>
                    </a:gridCol>
                    <a:gridCol w="1584176">
                      <a:extLst>
                        <a:ext uri="{9D8B030D-6E8A-4147-A177-3AD203B41FA5}">
                          <a16:colId xmlns:a16="http://schemas.microsoft.com/office/drawing/2014/main" val="4000789901"/>
                        </a:ext>
                      </a:extLst>
                    </a:gridCol>
                  </a:tblGrid>
                  <a:tr h="587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Context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Division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Fraction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Decimal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5102256"/>
                      </a:ext>
                    </a:extLst>
                  </a:tr>
                  <a:tr h="60502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chefs share 3 biscuits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8451" t="-97000" r="-191901" b="-64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9364" t="-97000" r="-92580" b="-64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1154" t="-97000" r="-769" b="-64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886020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biscuits divided between 5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8451" t="-187619" r="-191901" b="-5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9364" t="-187619" r="-92580" b="-5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1154" t="-187619" r="-769" b="-5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8102533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chefs share 1 biscuit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8451" t="-287619" r="-191901" b="-4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9364" t="-287619" r="-92580" b="-4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1154" t="-287619" r="-769" b="-4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609209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 biscuits divided between 3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8451" t="-387619" r="-191901" b="-3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9364" t="-387619" r="-92580" b="-3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1154" t="-387619" r="-769" b="-3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803973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chefs get an equal share of 5 biscuits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8451" t="-483019" r="-191901" b="-2122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9364" t="-483019" r="-92580" b="-2122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1154" t="-483019" r="-769" b="-2122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480875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biscuits have to feed 2 chefs fairly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8451" t="-588571" r="-191901" b="-1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9364" t="-588571" r="-92580" b="-1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1154" t="-588571" r="-769" b="-11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3946673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biscuits split between 3 chefs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8451" t="-688571" r="-191901" b="-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9364" t="-688571" r="-92580" b="-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1154" t="-688571" r="-769" b="-1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381014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" name="Picture 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F8604064-23B8-4E63-982D-AF47450DDF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378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4888C3-FF93-4BFB-B421-0109590D1CFF}"/>
</file>

<file path=customXml/itemProps2.xml><?xml version="1.0" encoding="utf-8"?>
<ds:datastoreItem xmlns:ds="http://schemas.openxmlformats.org/officeDocument/2006/customXml" ds:itemID="{7E990B7D-7BDF-4D23-A8F7-69DCA73D9FF0}"/>
</file>

<file path=customXml/itemProps3.xml><?xml version="1.0" encoding="utf-8"?>
<ds:datastoreItem xmlns:ds="http://schemas.openxmlformats.org/officeDocument/2006/customXml" ds:itemID="{BF73B826-280A-471C-84EE-A556E868C145}"/>
</file>

<file path=docProps/app.xml><?xml version="1.0" encoding="utf-8"?>
<Properties xmlns="http://schemas.openxmlformats.org/officeDocument/2006/extended-properties" xmlns:vt="http://schemas.openxmlformats.org/officeDocument/2006/docPropsVTypes">
  <TotalTime>4293</TotalTime>
  <Words>1043</Words>
  <Application>Microsoft Office PowerPoint</Application>
  <PresentationFormat>On-screen Show (4:3)</PresentationFormat>
  <Paragraphs>243</Paragraphs>
  <Slides>26</Slides>
  <Notes>9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Cambria Math</vt:lpstr>
      <vt:lpstr>Times</vt:lpstr>
      <vt:lpstr>Wingdings</vt:lpstr>
      <vt:lpstr>Blank Presentation</vt:lpstr>
      <vt:lpstr>PowerPoint Presentation</vt:lpstr>
      <vt:lpstr>Divide and Conquer with biscuits!</vt:lpstr>
      <vt:lpstr>Groups of students have baked giant rectangular biscuits.  They need to share them fairly</vt:lpstr>
      <vt:lpstr>Giant bake-off!</vt:lpstr>
      <vt:lpstr>PowerPoint Presentation</vt:lpstr>
      <vt:lpstr>Giant bake-off!</vt:lpstr>
      <vt:lpstr>Giant bake-off!</vt:lpstr>
      <vt:lpstr>Giant bake-off!</vt:lpstr>
      <vt:lpstr>Giant bake-off!</vt:lpstr>
      <vt:lpstr>Pattern spotting</vt:lpstr>
      <vt:lpstr>Pattern spotting</vt:lpstr>
      <vt:lpstr>Pattern spotting</vt:lpstr>
      <vt:lpstr>Pattern spotting</vt:lpstr>
      <vt:lpstr>Pattern spotting</vt:lpstr>
      <vt:lpstr>Pattern spotting</vt:lpstr>
      <vt:lpstr>One fraction; two interpretations</vt:lpstr>
      <vt:lpstr>Fair shares?</vt:lpstr>
      <vt:lpstr>Using a calculator</vt:lpstr>
      <vt:lpstr>Fractions and division?</vt:lpstr>
      <vt:lpstr>Converting between fractions and decimals</vt:lpstr>
      <vt:lpstr>Entering fractions</vt:lpstr>
      <vt:lpstr>Entering fractions on the calculator</vt:lpstr>
      <vt:lpstr>We can think of fractions as divisions</vt:lpstr>
      <vt:lpstr>Match the representations</vt:lpstr>
      <vt:lpstr>Match the representations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Alison Hopper</cp:lastModifiedBy>
  <cp:revision>40</cp:revision>
  <dcterms:created xsi:type="dcterms:W3CDTF">2012-04-23T14:18:00Z</dcterms:created>
  <dcterms:modified xsi:type="dcterms:W3CDTF">2020-06-05T11:14:01Z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