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6" name="Audio 8">
            <a:hlinkClick r:id="" action="ppaction://media"/>
            <a:extLst>
              <a:ext uri="{FF2B5EF4-FFF2-40B4-BE49-F238E27FC236}">
                <a16:creationId xmlns:a16="http://schemas.microsoft.com/office/drawing/2014/main" id="{0045C8B1-E642-4FEA-84A0-AE6D1BEAC7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34517" y="40785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069211-E414-48CF-9443-7F7FBB77299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d1fc362b-b3ab-46c6-b17c-6c63252cdcaf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F3032DC-B717-4C56-AE4F-8531D8F034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7225E2-E30D-462B-A9E7-BC1BE78724F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12</cp:revision>
  <dcterms:created xsi:type="dcterms:W3CDTF">2020-06-09T10:17:40Z</dcterms:created>
  <dcterms:modified xsi:type="dcterms:W3CDTF">2020-06-18T14:34:51Z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