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753600" cy="487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798125"/>
            <a:ext cx="7315200" cy="1697849"/>
          </a:xfrm>
        </p:spPr>
        <p:txBody>
          <a:bodyPr anchor="b"/>
          <a:lstStyle>
            <a:lvl1pPr algn="ctr"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61449"/>
            <a:ext cx="7315200" cy="1177431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480" y="1215814"/>
            <a:ext cx="8412480" cy="2028613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80" y="3263618"/>
            <a:ext cx="8412480" cy="1066800"/>
          </a:xfrm>
        </p:spPr>
        <p:txBody>
          <a:bodyPr/>
          <a:lstStyle>
            <a:lvl1pPr marL="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1pPr>
            <a:lvl2pPr marL="32511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2pPr>
            <a:lvl3pPr marL="65023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97534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30046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6255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195069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275804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600919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7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2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259645"/>
            <a:ext cx="8412480" cy="9426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831" y="1195494"/>
            <a:ext cx="412623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831" y="1781387"/>
            <a:ext cx="412623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0" y="1195494"/>
            <a:ext cx="414655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0" y="1781387"/>
            <a:ext cx="414655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5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6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36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550" y="702169"/>
            <a:ext cx="4937760" cy="3465689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2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6550" y="702169"/>
            <a:ext cx="4937760" cy="3465689"/>
          </a:xfrm>
        </p:spPr>
        <p:txBody>
          <a:bodyPr anchor="t"/>
          <a:lstStyle>
            <a:lvl1pPr marL="0" indent="0">
              <a:buNone/>
              <a:defRPr sz="2276"/>
            </a:lvl1pPr>
            <a:lvl2pPr marL="325115" indent="0">
              <a:buNone/>
              <a:defRPr sz="1991"/>
            </a:lvl2pPr>
            <a:lvl3pPr marL="650230" indent="0">
              <a:buNone/>
              <a:defRPr sz="1707"/>
            </a:lvl3pPr>
            <a:lvl4pPr marL="975345" indent="0">
              <a:buNone/>
              <a:defRPr sz="1422"/>
            </a:lvl4pPr>
            <a:lvl5pPr marL="1300460" indent="0">
              <a:buNone/>
              <a:defRPr sz="1422"/>
            </a:lvl5pPr>
            <a:lvl6pPr marL="1625575" indent="0">
              <a:buNone/>
              <a:defRPr sz="1422"/>
            </a:lvl6pPr>
            <a:lvl7pPr marL="1950690" indent="0">
              <a:buNone/>
              <a:defRPr sz="1422"/>
            </a:lvl7pPr>
            <a:lvl8pPr marL="2275804" indent="0">
              <a:buNone/>
              <a:defRPr sz="1422"/>
            </a:lvl8pPr>
            <a:lvl9pPr marL="2600919" indent="0">
              <a:buNone/>
              <a:defRPr sz="14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02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4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9920" y="259644"/>
            <a:ext cx="2103120" cy="4132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259644"/>
            <a:ext cx="6187440" cy="4132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5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  <p:pic>
        <p:nvPicPr>
          <p:cNvPr id="5" name="Audio 3">
            <a:hlinkClick r:id="" action="ppaction://media"/>
            <a:extLst>
              <a:ext uri="{FF2B5EF4-FFF2-40B4-BE49-F238E27FC236}">
                <a16:creationId xmlns:a16="http://schemas.microsoft.com/office/drawing/2014/main" id="{292A8A49-1D0D-4733-898E-2AD7525BEE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53767" y="41074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3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02E7B91-882D-42AE-821E-605CEB6FAFDD}"/>
</file>

<file path=customXml/itemProps2.xml><?xml version="1.0" encoding="utf-8"?>
<ds:datastoreItem xmlns:ds="http://schemas.openxmlformats.org/officeDocument/2006/customXml" ds:itemID="{942B1DB1-936F-4267-BD2D-8BF6250D5E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F4B8D6-A827-4912-A200-92AD7D949E7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0</Words>
  <Application>Microsoft Office PowerPoint</Application>
  <PresentationFormat>Custom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Alison Hopper</cp:lastModifiedBy>
  <cp:revision>10</cp:revision>
  <dcterms:created xsi:type="dcterms:W3CDTF">2020-06-09T10:17:40Z</dcterms:created>
  <dcterms:modified xsi:type="dcterms:W3CDTF">2020-06-15T08:29:55Z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