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</p:sldIdLst>
  <p:sldSz cx="9753600" cy="48768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99" d="100"/>
          <a:sy n="99" d="100"/>
        </p:scale>
        <p:origin x="78" y="7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798125"/>
            <a:ext cx="7315200" cy="1697849"/>
          </a:xfrm>
        </p:spPr>
        <p:txBody>
          <a:bodyPr anchor="b"/>
          <a:lstStyle>
            <a:lvl1pPr algn="ctr"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2561449"/>
            <a:ext cx="7315200" cy="1177431"/>
          </a:xfrm>
        </p:spPr>
        <p:txBody>
          <a:bodyPr/>
          <a:lstStyle>
            <a:lvl1pPr marL="0" indent="0" algn="ctr">
              <a:buNone/>
              <a:defRPr sz="1707"/>
            </a:lvl1pPr>
            <a:lvl2pPr marL="325115" indent="0" algn="ctr">
              <a:buNone/>
              <a:defRPr sz="1422"/>
            </a:lvl2pPr>
            <a:lvl3pPr marL="650230" indent="0" algn="ctr">
              <a:buNone/>
              <a:defRPr sz="1280"/>
            </a:lvl3pPr>
            <a:lvl4pPr marL="975345" indent="0" algn="ctr">
              <a:buNone/>
              <a:defRPr sz="1138"/>
            </a:lvl4pPr>
            <a:lvl5pPr marL="1300460" indent="0" algn="ctr">
              <a:buNone/>
              <a:defRPr sz="1138"/>
            </a:lvl5pPr>
            <a:lvl6pPr marL="1625575" indent="0" algn="ctr">
              <a:buNone/>
              <a:defRPr sz="1138"/>
            </a:lvl6pPr>
            <a:lvl7pPr marL="1950690" indent="0" algn="ctr">
              <a:buNone/>
              <a:defRPr sz="1138"/>
            </a:lvl7pPr>
            <a:lvl8pPr marL="2275804" indent="0" algn="ctr">
              <a:buNone/>
              <a:defRPr sz="1138"/>
            </a:lvl8pPr>
            <a:lvl9pPr marL="2600919" indent="0" algn="ctr">
              <a:buNone/>
              <a:defRPr sz="1138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0964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1098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5480" y="1215814"/>
            <a:ext cx="8412480" cy="2028613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5480" y="3263618"/>
            <a:ext cx="8412480" cy="1066800"/>
          </a:xfrm>
        </p:spPr>
        <p:txBody>
          <a:bodyPr/>
          <a:lstStyle>
            <a:lvl1pPr marL="0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1pPr>
            <a:lvl2pPr marL="325115" indent="0">
              <a:buNone/>
              <a:defRPr sz="1422">
                <a:solidFill>
                  <a:schemeClr val="tx1">
                    <a:tint val="75000"/>
                  </a:schemeClr>
                </a:solidFill>
              </a:defRPr>
            </a:lvl2pPr>
            <a:lvl3pPr marL="65023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3pPr>
            <a:lvl4pPr marL="975345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4pPr>
            <a:lvl5pPr marL="1300460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5pPr>
            <a:lvl6pPr marL="1625575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6pPr>
            <a:lvl7pPr marL="1950690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7pPr>
            <a:lvl8pPr marL="2275804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8pPr>
            <a:lvl9pPr marL="2600919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8525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0560" y="1298222"/>
            <a:ext cx="4145280" cy="30942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37760" y="1298222"/>
            <a:ext cx="4145280" cy="30942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8254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830" y="259645"/>
            <a:ext cx="8412480" cy="94262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1831" y="1195494"/>
            <a:ext cx="4126230" cy="585893"/>
          </a:xfrm>
        </p:spPr>
        <p:txBody>
          <a:bodyPr anchor="b"/>
          <a:lstStyle>
            <a:lvl1pPr marL="0" indent="0">
              <a:buNone/>
              <a:defRPr sz="1707" b="1"/>
            </a:lvl1pPr>
            <a:lvl2pPr marL="325115" indent="0">
              <a:buNone/>
              <a:defRPr sz="1422" b="1"/>
            </a:lvl2pPr>
            <a:lvl3pPr marL="650230" indent="0">
              <a:buNone/>
              <a:defRPr sz="1280" b="1"/>
            </a:lvl3pPr>
            <a:lvl4pPr marL="975345" indent="0">
              <a:buNone/>
              <a:defRPr sz="1138" b="1"/>
            </a:lvl4pPr>
            <a:lvl5pPr marL="1300460" indent="0">
              <a:buNone/>
              <a:defRPr sz="1138" b="1"/>
            </a:lvl5pPr>
            <a:lvl6pPr marL="1625575" indent="0">
              <a:buNone/>
              <a:defRPr sz="1138" b="1"/>
            </a:lvl6pPr>
            <a:lvl7pPr marL="1950690" indent="0">
              <a:buNone/>
              <a:defRPr sz="1138" b="1"/>
            </a:lvl7pPr>
            <a:lvl8pPr marL="2275804" indent="0">
              <a:buNone/>
              <a:defRPr sz="1138" b="1"/>
            </a:lvl8pPr>
            <a:lvl9pPr marL="2600919" indent="0">
              <a:buNone/>
              <a:defRPr sz="113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1831" y="1781387"/>
            <a:ext cx="4126230" cy="26201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7760" y="1195494"/>
            <a:ext cx="4146550" cy="585893"/>
          </a:xfrm>
        </p:spPr>
        <p:txBody>
          <a:bodyPr anchor="b"/>
          <a:lstStyle>
            <a:lvl1pPr marL="0" indent="0">
              <a:buNone/>
              <a:defRPr sz="1707" b="1"/>
            </a:lvl1pPr>
            <a:lvl2pPr marL="325115" indent="0">
              <a:buNone/>
              <a:defRPr sz="1422" b="1"/>
            </a:lvl2pPr>
            <a:lvl3pPr marL="650230" indent="0">
              <a:buNone/>
              <a:defRPr sz="1280" b="1"/>
            </a:lvl3pPr>
            <a:lvl4pPr marL="975345" indent="0">
              <a:buNone/>
              <a:defRPr sz="1138" b="1"/>
            </a:lvl4pPr>
            <a:lvl5pPr marL="1300460" indent="0">
              <a:buNone/>
              <a:defRPr sz="1138" b="1"/>
            </a:lvl5pPr>
            <a:lvl6pPr marL="1625575" indent="0">
              <a:buNone/>
              <a:defRPr sz="1138" b="1"/>
            </a:lvl6pPr>
            <a:lvl7pPr marL="1950690" indent="0">
              <a:buNone/>
              <a:defRPr sz="1138" b="1"/>
            </a:lvl7pPr>
            <a:lvl8pPr marL="2275804" indent="0">
              <a:buNone/>
              <a:defRPr sz="1138" b="1"/>
            </a:lvl8pPr>
            <a:lvl9pPr marL="2600919" indent="0">
              <a:buNone/>
              <a:defRPr sz="113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37760" y="1781387"/>
            <a:ext cx="4146550" cy="26201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5533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9766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4368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831" y="325120"/>
            <a:ext cx="3145790" cy="1137920"/>
          </a:xfrm>
        </p:spPr>
        <p:txBody>
          <a:bodyPr anchor="b"/>
          <a:lstStyle>
            <a:lvl1pPr>
              <a:defRPr sz="227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6550" y="702169"/>
            <a:ext cx="4937760" cy="3465689"/>
          </a:xfrm>
        </p:spPr>
        <p:txBody>
          <a:bodyPr/>
          <a:lstStyle>
            <a:lvl1pPr>
              <a:defRPr sz="2276"/>
            </a:lvl1pPr>
            <a:lvl2pPr>
              <a:defRPr sz="1991"/>
            </a:lvl2pPr>
            <a:lvl3pPr>
              <a:defRPr sz="1707"/>
            </a:lvl3pPr>
            <a:lvl4pPr>
              <a:defRPr sz="1422"/>
            </a:lvl4pPr>
            <a:lvl5pPr>
              <a:defRPr sz="1422"/>
            </a:lvl5pPr>
            <a:lvl6pPr>
              <a:defRPr sz="1422"/>
            </a:lvl6pPr>
            <a:lvl7pPr>
              <a:defRPr sz="1422"/>
            </a:lvl7pPr>
            <a:lvl8pPr>
              <a:defRPr sz="1422"/>
            </a:lvl8pPr>
            <a:lvl9pPr>
              <a:defRPr sz="142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1831" y="1463040"/>
            <a:ext cx="3145790" cy="2710463"/>
          </a:xfrm>
        </p:spPr>
        <p:txBody>
          <a:bodyPr/>
          <a:lstStyle>
            <a:lvl1pPr marL="0" indent="0">
              <a:buNone/>
              <a:defRPr sz="1138"/>
            </a:lvl1pPr>
            <a:lvl2pPr marL="325115" indent="0">
              <a:buNone/>
              <a:defRPr sz="996"/>
            </a:lvl2pPr>
            <a:lvl3pPr marL="650230" indent="0">
              <a:buNone/>
              <a:defRPr sz="853"/>
            </a:lvl3pPr>
            <a:lvl4pPr marL="975345" indent="0">
              <a:buNone/>
              <a:defRPr sz="711"/>
            </a:lvl4pPr>
            <a:lvl5pPr marL="1300460" indent="0">
              <a:buNone/>
              <a:defRPr sz="711"/>
            </a:lvl5pPr>
            <a:lvl6pPr marL="1625575" indent="0">
              <a:buNone/>
              <a:defRPr sz="711"/>
            </a:lvl6pPr>
            <a:lvl7pPr marL="1950690" indent="0">
              <a:buNone/>
              <a:defRPr sz="711"/>
            </a:lvl7pPr>
            <a:lvl8pPr marL="2275804" indent="0">
              <a:buNone/>
              <a:defRPr sz="711"/>
            </a:lvl8pPr>
            <a:lvl9pPr marL="2600919" indent="0">
              <a:buNone/>
              <a:defRPr sz="7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3327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831" y="325120"/>
            <a:ext cx="3145790" cy="1137920"/>
          </a:xfrm>
        </p:spPr>
        <p:txBody>
          <a:bodyPr anchor="b"/>
          <a:lstStyle>
            <a:lvl1pPr>
              <a:defRPr sz="227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6550" y="702169"/>
            <a:ext cx="4937760" cy="3465689"/>
          </a:xfrm>
        </p:spPr>
        <p:txBody>
          <a:bodyPr anchor="t"/>
          <a:lstStyle>
            <a:lvl1pPr marL="0" indent="0">
              <a:buNone/>
              <a:defRPr sz="2276"/>
            </a:lvl1pPr>
            <a:lvl2pPr marL="325115" indent="0">
              <a:buNone/>
              <a:defRPr sz="1991"/>
            </a:lvl2pPr>
            <a:lvl3pPr marL="650230" indent="0">
              <a:buNone/>
              <a:defRPr sz="1707"/>
            </a:lvl3pPr>
            <a:lvl4pPr marL="975345" indent="0">
              <a:buNone/>
              <a:defRPr sz="1422"/>
            </a:lvl4pPr>
            <a:lvl5pPr marL="1300460" indent="0">
              <a:buNone/>
              <a:defRPr sz="1422"/>
            </a:lvl5pPr>
            <a:lvl6pPr marL="1625575" indent="0">
              <a:buNone/>
              <a:defRPr sz="1422"/>
            </a:lvl6pPr>
            <a:lvl7pPr marL="1950690" indent="0">
              <a:buNone/>
              <a:defRPr sz="1422"/>
            </a:lvl7pPr>
            <a:lvl8pPr marL="2275804" indent="0">
              <a:buNone/>
              <a:defRPr sz="1422"/>
            </a:lvl8pPr>
            <a:lvl9pPr marL="2600919" indent="0">
              <a:buNone/>
              <a:defRPr sz="1422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1831" y="1463040"/>
            <a:ext cx="3145790" cy="2710463"/>
          </a:xfrm>
        </p:spPr>
        <p:txBody>
          <a:bodyPr/>
          <a:lstStyle>
            <a:lvl1pPr marL="0" indent="0">
              <a:buNone/>
              <a:defRPr sz="1138"/>
            </a:lvl1pPr>
            <a:lvl2pPr marL="325115" indent="0">
              <a:buNone/>
              <a:defRPr sz="996"/>
            </a:lvl2pPr>
            <a:lvl3pPr marL="650230" indent="0">
              <a:buNone/>
              <a:defRPr sz="853"/>
            </a:lvl3pPr>
            <a:lvl4pPr marL="975345" indent="0">
              <a:buNone/>
              <a:defRPr sz="711"/>
            </a:lvl4pPr>
            <a:lvl5pPr marL="1300460" indent="0">
              <a:buNone/>
              <a:defRPr sz="711"/>
            </a:lvl5pPr>
            <a:lvl6pPr marL="1625575" indent="0">
              <a:buNone/>
              <a:defRPr sz="711"/>
            </a:lvl6pPr>
            <a:lvl7pPr marL="1950690" indent="0">
              <a:buNone/>
              <a:defRPr sz="711"/>
            </a:lvl7pPr>
            <a:lvl8pPr marL="2275804" indent="0">
              <a:buNone/>
              <a:defRPr sz="711"/>
            </a:lvl8pPr>
            <a:lvl9pPr marL="2600919" indent="0">
              <a:buNone/>
              <a:defRPr sz="7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7027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6247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9920" y="259644"/>
            <a:ext cx="2103120" cy="41328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0560" y="259644"/>
            <a:ext cx="6187440" cy="41328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8058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0560" y="259645"/>
            <a:ext cx="8412480" cy="9426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60" y="1298222"/>
            <a:ext cx="8412480" cy="30942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0560" y="4520072"/>
            <a:ext cx="219456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30880" y="4520072"/>
            <a:ext cx="329184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8480" y="4520072"/>
            <a:ext cx="219456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62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50230" rtl="0" eaLnBrk="1" latinLnBrk="0" hangingPunct="1">
        <a:lnSpc>
          <a:spcPct val="90000"/>
        </a:lnSpc>
        <a:spcBef>
          <a:spcPct val="0"/>
        </a:spcBef>
        <a:buNone/>
        <a:defRPr sz="31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557" indent="-162557" algn="l" defTabSz="65023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1991" kern="1200">
          <a:solidFill>
            <a:schemeClr val="tx1"/>
          </a:solidFill>
          <a:latin typeface="+mn-lt"/>
          <a:ea typeface="+mn-ea"/>
          <a:cs typeface="+mn-cs"/>
        </a:defRPr>
      </a:lvl1pPr>
      <a:lvl2pPr marL="48767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2pPr>
      <a:lvl3pPr marL="81278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422" kern="1200">
          <a:solidFill>
            <a:schemeClr val="tx1"/>
          </a:solidFill>
          <a:latin typeface="+mn-lt"/>
          <a:ea typeface="+mn-ea"/>
          <a:cs typeface="+mn-cs"/>
        </a:defRPr>
      </a:lvl3pPr>
      <a:lvl4pPr marL="113790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1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78813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211324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43836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76347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1pPr>
      <a:lvl2pPr marL="32511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2pPr>
      <a:lvl3pPr marL="65023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3pPr>
      <a:lvl4pPr marL="97534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30046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62557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195069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275804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600919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53599" cy="4876800"/>
          </a:xfrm>
          <a:prstGeom prst="rect">
            <a:avLst/>
          </a:prstGeom>
        </p:spPr>
      </p:pic>
      <p:pic>
        <p:nvPicPr>
          <p:cNvPr id="5" name="Audio 10">
            <a:hlinkClick r:id="" action="ppaction://media"/>
            <a:extLst>
              <a:ext uri="{FF2B5EF4-FFF2-40B4-BE49-F238E27FC236}">
                <a16:creationId xmlns:a16="http://schemas.microsoft.com/office/drawing/2014/main" id="{DABAF7EF-02BE-491C-A719-7AFC6BA994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38264" y="411707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237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12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2F57CF0B0D4B45BB0E7D9377853AD7" ma:contentTypeVersion="8" ma:contentTypeDescription="Create a new document." ma:contentTypeScope="" ma:versionID="075806c16bc9e960134e8755938cf5a8">
  <xsd:schema xmlns:xsd="http://www.w3.org/2001/XMLSchema" xmlns:xs="http://www.w3.org/2001/XMLSchema" xmlns:p="http://schemas.microsoft.com/office/2006/metadata/properties" xmlns:ns2="a09cf9b5-eddf-445b-9443-49e2cf59e84c" targetNamespace="http://schemas.microsoft.com/office/2006/metadata/properties" ma:root="true" ma:fieldsID="a2926d20f4c1cd9f249163f077a0777a" ns2:_="">
    <xsd:import namespace="a09cf9b5-eddf-445b-9443-49e2cf59e8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9cf9b5-eddf-445b-9443-49e2cf59e8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A12630B-B1C4-400A-9A63-54619D47929A}"/>
</file>

<file path=customXml/itemProps2.xml><?xml version="1.0" encoding="utf-8"?>
<ds:datastoreItem xmlns:ds="http://schemas.openxmlformats.org/officeDocument/2006/customXml" ds:itemID="{A4195F1A-97AC-49B0-BC4E-D078A8CE22C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A1667B2-6422-4F74-9102-6EEEAB8CFBD0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</TotalTime>
  <Words>0</Words>
  <Application>Microsoft Office PowerPoint</Application>
  <PresentationFormat>Custom</PresentationFormat>
  <Paragraphs>0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Aimee Corbett</dc:creator>
  <cp:lastModifiedBy>Alison Hopper</cp:lastModifiedBy>
  <cp:revision>9</cp:revision>
  <dcterms:created xsi:type="dcterms:W3CDTF">2020-06-09T10:17:40Z</dcterms:created>
  <dcterms:modified xsi:type="dcterms:W3CDTF">2020-06-15T08:29:29Z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0x010100FD2F57CF0B0D4B45BB0E7D9377853AD7</vt:lpwstr>
  </property>
</Properties>
</file>