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753600" cy="4876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98125"/>
            <a:ext cx="7315200" cy="1697849"/>
          </a:xfrm>
        </p:spPr>
        <p:txBody>
          <a:bodyPr anchor="b"/>
          <a:lstStyle>
            <a:lvl1pPr algn="ctr"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61449"/>
            <a:ext cx="7315200" cy="1177431"/>
          </a:xfrm>
        </p:spPr>
        <p:txBody>
          <a:bodyPr/>
          <a:lstStyle>
            <a:lvl1pPr marL="0" indent="0" algn="ctr">
              <a:buNone/>
              <a:defRPr sz="1707"/>
            </a:lvl1pPr>
            <a:lvl2pPr marL="325115" indent="0" algn="ctr">
              <a:buNone/>
              <a:defRPr sz="1422"/>
            </a:lvl2pPr>
            <a:lvl3pPr marL="650230" indent="0" algn="ctr">
              <a:buNone/>
              <a:defRPr sz="1280"/>
            </a:lvl3pPr>
            <a:lvl4pPr marL="975345" indent="0" algn="ctr">
              <a:buNone/>
              <a:defRPr sz="1138"/>
            </a:lvl4pPr>
            <a:lvl5pPr marL="1300460" indent="0" algn="ctr">
              <a:buNone/>
              <a:defRPr sz="1138"/>
            </a:lvl5pPr>
            <a:lvl6pPr marL="1625575" indent="0" algn="ctr">
              <a:buNone/>
              <a:defRPr sz="1138"/>
            </a:lvl6pPr>
            <a:lvl7pPr marL="1950690" indent="0" algn="ctr">
              <a:buNone/>
              <a:defRPr sz="1138"/>
            </a:lvl7pPr>
            <a:lvl8pPr marL="2275804" indent="0" algn="ctr">
              <a:buNone/>
              <a:defRPr sz="1138"/>
            </a:lvl8pPr>
            <a:lvl9pPr marL="2600919" indent="0" algn="ctr">
              <a:buNone/>
              <a:defRPr sz="11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480" y="1215814"/>
            <a:ext cx="8412480" cy="202861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80" y="3263618"/>
            <a:ext cx="8412480" cy="1066800"/>
          </a:xfrm>
        </p:spPr>
        <p:txBody>
          <a:bodyPr/>
          <a:lstStyle>
            <a:lvl1pPr marL="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1pPr>
            <a:lvl2pPr marL="3251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2pPr>
            <a:lvl3pPr marL="65023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3pPr>
            <a:lvl4pPr marL="97534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30046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6255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195069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275804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600919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760" y="1298222"/>
            <a:ext cx="4145280" cy="30942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2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0" y="259645"/>
            <a:ext cx="8412480" cy="942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831" y="1195494"/>
            <a:ext cx="412623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831" y="1781387"/>
            <a:ext cx="412623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7760" y="1195494"/>
            <a:ext cx="4146550" cy="585893"/>
          </a:xfrm>
        </p:spPr>
        <p:txBody>
          <a:bodyPr anchor="b"/>
          <a:lstStyle>
            <a:lvl1pPr marL="0" indent="0">
              <a:buNone/>
              <a:defRPr sz="1707" b="1"/>
            </a:lvl1pPr>
            <a:lvl2pPr marL="325115" indent="0">
              <a:buNone/>
              <a:defRPr sz="1422" b="1"/>
            </a:lvl2pPr>
            <a:lvl3pPr marL="650230" indent="0">
              <a:buNone/>
              <a:defRPr sz="1280" b="1"/>
            </a:lvl3pPr>
            <a:lvl4pPr marL="975345" indent="0">
              <a:buNone/>
              <a:defRPr sz="1138" b="1"/>
            </a:lvl4pPr>
            <a:lvl5pPr marL="1300460" indent="0">
              <a:buNone/>
              <a:defRPr sz="1138" b="1"/>
            </a:lvl5pPr>
            <a:lvl6pPr marL="1625575" indent="0">
              <a:buNone/>
              <a:defRPr sz="1138" b="1"/>
            </a:lvl6pPr>
            <a:lvl7pPr marL="1950690" indent="0">
              <a:buNone/>
              <a:defRPr sz="1138" b="1"/>
            </a:lvl7pPr>
            <a:lvl8pPr marL="2275804" indent="0">
              <a:buNone/>
              <a:defRPr sz="1138" b="1"/>
            </a:lvl8pPr>
            <a:lvl9pPr marL="2600919" indent="0">
              <a:buNone/>
              <a:defRPr sz="11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7760" y="1781387"/>
            <a:ext cx="4146550" cy="2620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6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550" y="702169"/>
            <a:ext cx="4937760" cy="346568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2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831" y="325120"/>
            <a:ext cx="3145790" cy="1137920"/>
          </a:xfrm>
        </p:spPr>
        <p:txBody>
          <a:bodyPr anchor="b"/>
          <a:lstStyle>
            <a:lvl1pPr>
              <a:defRPr sz="22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6550" y="702169"/>
            <a:ext cx="4937760" cy="3465689"/>
          </a:xfrm>
        </p:spPr>
        <p:txBody>
          <a:bodyPr anchor="t"/>
          <a:lstStyle>
            <a:lvl1pPr marL="0" indent="0">
              <a:buNone/>
              <a:defRPr sz="2276"/>
            </a:lvl1pPr>
            <a:lvl2pPr marL="325115" indent="0">
              <a:buNone/>
              <a:defRPr sz="1991"/>
            </a:lvl2pPr>
            <a:lvl3pPr marL="650230" indent="0">
              <a:buNone/>
              <a:defRPr sz="1707"/>
            </a:lvl3pPr>
            <a:lvl4pPr marL="975345" indent="0">
              <a:buNone/>
              <a:defRPr sz="1422"/>
            </a:lvl4pPr>
            <a:lvl5pPr marL="1300460" indent="0">
              <a:buNone/>
              <a:defRPr sz="1422"/>
            </a:lvl5pPr>
            <a:lvl6pPr marL="1625575" indent="0">
              <a:buNone/>
              <a:defRPr sz="1422"/>
            </a:lvl6pPr>
            <a:lvl7pPr marL="1950690" indent="0">
              <a:buNone/>
              <a:defRPr sz="1422"/>
            </a:lvl7pPr>
            <a:lvl8pPr marL="2275804" indent="0">
              <a:buNone/>
              <a:defRPr sz="1422"/>
            </a:lvl8pPr>
            <a:lvl9pPr marL="2600919" indent="0">
              <a:buNone/>
              <a:defRPr sz="14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1" y="1463040"/>
            <a:ext cx="3145790" cy="2710463"/>
          </a:xfrm>
        </p:spPr>
        <p:txBody>
          <a:bodyPr/>
          <a:lstStyle>
            <a:lvl1pPr marL="0" indent="0">
              <a:buNone/>
              <a:defRPr sz="1138"/>
            </a:lvl1pPr>
            <a:lvl2pPr marL="325115" indent="0">
              <a:buNone/>
              <a:defRPr sz="996"/>
            </a:lvl2pPr>
            <a:lvl3pPr marL="650230" indent="0">
              <a:buNone/>
              <a:defRPr sz="853"/>
            </a:lvl3pPr>
            <a:lvl4pPr marL="975345" indent="0">
              <a:buNone/>
              <a:defRPr sz="711"/>
            </a:lvl4pPr>
            <a:lvl5pPr marL="1300460" indent="0">
              <a:buNone/>
              <a:defRPr sz="711"/>
            </a:lvl5pPr>
            <a:lvl6pPr marL="1625575" indent="0">
              <a:buNone/>
              <a:defRPr sz="711"/>
            </a:lvl6pPr>
            <a:lvl7pPr marL="1950690" indent="0">
              <a:buNone/>
              <a:defRPr sz="711"/>
            </a:lvl7pPr>
            <a:lvl8pPr marL="2275804" indent="0">
              <a:buNone/>
              <a:defRPr sz="711"/>
            </a:lvl8pPr>
            <a:lvl9pPr marL="2600919" indent="0">
              <a:buNone/>
              <a:defRPr sz="7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02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9920" y="259644"/>
            <a:ext cx="2103120" cy="41328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259644"/>
            <a:ext cx="6187440" cy="4132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259645"/>
            <a:ext cx="8412480" cy="942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1298222"/>
            <a:ext cx="8412480" cy="3094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056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2D8B9-3533-4A55-BA49-98828D37D444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0880" y="4520072"/>
            <a:ext cx="329184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480" y="4520072"/>
            <a:ext cx="2194560" cy="2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3850-A243-4052-BE18-C3FD0A1A6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2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599" cy="48768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5FF408A-668B-41E9-B885-651778EF68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0020" y="31501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3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2F57CF0B0D4B45BB0E7D9377853AD7" ma:contentTypeVersion="8" ma:contentTypeDescription="Create a new document." ma:contentTypeScope="" ma:versionID="075806c16bc9e960134e8755938cf5a8">
  <xsd:schema xmlns:xsd="http://www.w3.org/2001/XMLSchema" xmlns:xs="http://www.w3.org/2001/XMLSchema" xmlns:p="http://schemas.microsoft.com/office/2006/metadata/properties" xmlns:ns2="a09cf9b5-eddf-445b-9443-49e2cf59e84c" targetNamespace="http://schemas.microsoft.com/office/2006/metadata/properties" ma:root="true" ma:fieldsID="a2926d20f4c1cd9f249163f077a0777a" ns2:_="">
    <xsd:import namespace="a09cf9b5-eddf-445b-9443-49e2cf59e8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cf9b5-eddf-445b-9443-49e2cf59e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7C6391-6E74-4871-993E-11FD8DD333CA}"/>
</file>

<file path=customXml/itemProps2.xml><?xml version="1.0" encoding="utf-8"?>
<ds:datastoreItem xmlns:ds="http://schemas.openxmlformats.org/officeDocument/2006/customXml" ds:itemID="{05461C84-6F08-48EE-B687-E8AA4F19B9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0DA906-2BF6-48BD-89AF-8862948811A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Corbett</dc:creator>
  <cp:lastModifiedBy>Alison Hopper</cp:lastModifiedBy>
  <cp:revision>7</cp:revision>
  <dcterms:created xsi:type="dcterms:W3CDTF">2020-06-09T10:17:40Z</dcterms:created>
  <dcterms:modified xsi:type="dcterms:W3CDTF">2020-06-15T08:28:24Z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0x010100FD2F57CF0B0D4B45BB0E7D9377853AD7</vt:lpwstr>
  </property>
</Properties>
</file>