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  <p:pic>
        <p:nvPicPr>
          <p:cNvPr id="5" name="Audio 6">
            <a:hlinkClick r:id="" action="ppaction://media"/>
            <a:extLst>
              <a:ext uri="{FF2B5EF4-FFF2-40B4-BE49-F238E27FC236}">
                <a16:creationId xmlns:a16="http://schemas.microsoft.com/office/drawing/2014/main" id="{2F296E40-F6C0-4DAA-A214-E8D3C9F22C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6016" y="41363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58C18CF-87FC-42C3-9C1A-B1597BB0F801}"/>
</file>

<file path=customXml/itemProps2.xml><?xml version="1.0" encoding="utf-8"?>
<ds:datastoreItem xmlns:ds="http://schemas.openxmlformats.org/officeDocument/2006/customXml" ds:itemID="{0B944F65-1F40-4CD0-95DF-D0BCCD761A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AE2692-8DDD-4A23-B5D8-06AF170C4DF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Alison Hopper</cp:lastModifiedBy>
  <cp:revision>6</cp:revision>
  <dcterms:created xsi:type="dcterms:W3CDTF">2020-06-09T10:17:40Z</dcterms:created>
  <dcterms:modified xsi:type="dcterms:W3CDTF">2020-06-15T08:27:51Z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