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E79FB0B-F5E8-4B2F-B4DC-62A0D7A60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82644" y="41555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4BD03C-CC32-4619-84FD-3F0EFD527C81}"/>
</file>

<file path=customXml/itemProps2.xml><?xml version="1.0" encoding="utf-8"?>
<ds:datastoreItem xmlns:ds="http://schemas.openxmlformats.org/officeDocument/2006/customXml" ds:itemID="{5BE2EAAD-5FE4-4763-8B61-C474DE411A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339E60-689B-4594-A40B-13EDC528BAA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5</cp:revision>
  <dcterms:created xsi:type="dcterms:W3CDTF">2020-06-09T10:17:40Z</dcterms:created>
  <dcterms:modified xsi:type="dcterms:W3CDTF">2020-06-15T08:26:59Z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