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9753600" cy="48768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95FF08-77FF-4EF7-8F98-54AA6E6FEAB0}" v="2" dt="2020-06-15T08:23:01.4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son Hopper" userId="ca5996aa-ea7f-4b9b-84ac-8568eb6eb8f4" providerId="ADAL" clId="{B095FF08-77FF-4EF7-8F98-54AA6E6FEAB0}"/>
    <pc:docChg chg="modSld">
      <pc:chgData name="Alison Hopper" userId="ca5996aa-ea7f-4b9b-84ac-8568eb6eb8f4" providerId="ADAL" clId="{B095FF08-77FF-4EF7-8F98-54AA6E6FEAB0}" dt="2020-06-15T08:23:01.481" v="1" actId="1076"/>
      <pc:docMkLst>
        <pc:docMk/>
      </pc:docMkLst>
      <pc:sldChg chg="addSp modSp mod modAnim">
        <pc:chgData name="Alison Hopper" userId="ca5996aa-ea7f-4b9b-84ac-8568eb6eb8f4" providerId="ADAL" clId="{B095FF08-77FF-4EF7-8F98-54AA6E6FEAB0}" dt="2020-06-15T08:23:01.481" v="1" actId="1076"/>
        <pc:sldMkLst>
          <pc:docMk/>
          <pc:sldMk cId="3560237882" sldId="256"/>
        </pc:sldMkLst>
        <pc:picChg chg="add mod">
          <ac:chgData name="Alison Hopper" userId="ca5996aa-ea7f-4b9b-84ac-8568eb6eb8f4" providerId="ADAL" clId="{B095FF08-77FF-4EF7-8F98-54AA6E6FEAB0}" dt="2020-06-15T08:23:01.481" v="1" actId="1076"/>
          <ac:picMkLst>
            <pc:docMk/>
            <pc:sldMk cId="3560237882" sldId="256"/>
            <ac:picMk id="5" creationId="{A8A727FE-99FB-4802-868E-1DB627EDC32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798125"/>
            <a:ext cx="7315200" cy="1697849"/>
          </a:xfrm>
        </p:spPr>
        <p:txBody>
          <a:bodyPr anchor="b"/>
          <a:lstStyle>
            <a:lvl1pPr algn="ctr">
              <a:defRPr sz="42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561449"/>
            <a:ext cx="7315200" cy="1177431"/>
          </a:xfrm>
        </p:spPr>
        <p:txBody>
          <a:bodyPr/>
          <a:lstStyle>
            <a:lvl1pPr marL="0" indent="0" algn="ctr">
              <a:buNone/>
              <a:defRPr sz="1707"/>
            </a:lvl1pPr>
            <a:lvl2pPr marL="325115" indent="0" algn="ctr">
              <a:buNone/>
              <a:defRPr sz="1422"/>
            </a:lvl2pPr>
            <a:lvl3pPr marL="650230" indent="0" algn="ctr">
              <a:buNone/>
              <a:defRPr sz="1280"/>
            </a:lvl3pPr>
            <a:lvl4pPr marL="975345" indent="0" algn="ctr">
              <a:buNone/>
              <a:defRPr sz="1138"/>
            </a:lvl4pPr>
            <a:lvl5pPr marL="1300460" indent="0" algn="ctr">
              <a:buNone/>
              <a:defRPr sz="1138"/>
            </a:lvl5pPr>
            <a:lvl6pPr marL="1625575" indent="0" algn="ctr">
              <a:buNone/>
              <a:defRPr sz="1138"/>
            </a:lvl6pPr>
            <a:lvl7pPr marL="1950690" indent="0" algn="ctr">
              <a:buNone/>
              <a:defRPr sz="1138"/>
            </a:lvl7pPr>
            <a:lvl8pPr marL="2275804" indent="0" algn="ctr">
              <a:buNone/>
              <a:defRPr sz="1138"/>
            </a:lvl8pPr>
            <a:lvl9pPr marL="2600919" indent="0" algn="ctr">
              <a:buNone/>
              <a:defRPr sz="113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964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09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480" y="1215814"/>
            <a:ext cx="8412480" cy="2028613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5480" y="3263618"/>
            <a:ext cx="8412480" cy="1066800"/>
          </a:xfrm>
        </p:spPr>
        <p:txBody>
          <a:bodyPr/>
          <a:lstStyle>
            <a:lvl1pPr marL="0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1pPr>
            <a:lvl2pPr marL="325115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2pPr>
            <a:lvl3pPr marL="65023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3pPr>
            <a:lvl4pPr marL="97534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4pPr>
            <a:lvl5pPr marL="130046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5pPr>
            <a:lvl6pPr marL="162557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6pPr>
            <a:lvl7pPr marL="195069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7pPr>
            <a:lvl8pPr marL="2275804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8pPr>
            <a:lvl9pPr marL="2600919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525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1298222"/>
            <a:ext cx="4145280" cy="30942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7760" y="1298222"/>
            <a:ext cx="4145280" cy="30942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254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0" y="259645"/>
            <a:ext cx="8412480" cy="9426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1831" y="1195494"/>
            <a:ext cx="4126230" cy="585893"/>
          </a:xfrm>
        </p:spPr>
        <p:txBody>
          <a:bodyPr anchor="b"/>
          <a:lstStyle>
            <a:lvl1pPr marL="0" indent="0">
              <a:buNone/>
              <a:defRPr sz="1707" b="1"/>
            </a:lvl1pPr>
            <a:lvl2pPr marL="325115" indent="0">
              <a:buNone/>
              <a:defRPr sz="1422" b="1"/>
            </a:lvl2pPr>
            <a:lvl3pPr marL="650230" indent="0">
              <a:buNone/>
              <a:defRPr sz="1280" b="1"/>
            </a:lvl3pPr>
            <a:lvl4pPr marL="975345" indent="0">
              <a:buNone/>
              <a:defRPr sz="1138" b="1"/>
            </a:lvl4pPr>
            <a:lvl5pPr marL="1300460" indent="0">
              <a:buNone/>
              <a:defRPr sz="1138" b="1"/>
            </a:lvl5pPr>
            <a:lvl6pPr marL="1625575" indent="0">
              <a:buNone/>
              <a:defRPr sz="1138" b="1"/>
            </a:lvl6pPr>
            <a:lvl7pPr marL="1950690" indent="0">
              <a:buNone/>
              <a:defRPr sz="1138" b="1"/>
            </a:lvl7pPr>
            <a:lvl8pPr marL="2275804" indent="0">
              <a:buNone/>
              <a:defRPr sz="1138" b="1"/>
            </a:lvl8pPr>
            <a:lvl9pPr marL="2600919" indent="0">
              <a:buNone/>
              <a:defRPr sz="11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1831" y="1781387"/>
            <a:ext cx="4126230" cy="26201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7760" y="1195494"/>
            <a:ext cx="4146550" cy="585893"/>
          </a:xfrm>
        </p:spPr>
        <p:txBody>
          <a:bodyPr anchor="b"/>
          <a:lstStyle>
            <a:lvl1pPr marL="0" indent="0">
              <a:buNone/>
              <a:defRPr sz="1707" b="1"/>
            </a:lvl1pPr>
            <a:lvl2pPr marL="325115" indent="0">
              <a:buNone/>
              <a:defRPr sz="1422" b="1"/>
            </a:lvl2pPr>
            <a:lvl3pPr marL="650230" indent="0">
              <a:buNone/>
              <a:defRPr sz="1280" b="1"/>
            </a:lvl3pPr>
            <a:lvl4pPr marL="975345" indent="0">
              <a:buNone/>
              <a:defRPr sz="1138" b="1"/>
            </a:lvl4pPr>
            <a:lvl5pPr marL="1300460" indent="0">
              <a:buNone/>
              <a:defRPr sz="1138" b="1"/>
            </a:lvl5pPr>
            <a:lvl6pPr marL="1625575" indent="0">
              <a:buNone/>
              <a:defRPr sz="1138" b="1"/>
            </a:lvl6pPr>
            <a:lvl7pPr marL="1950690" indent="0">
              <a:buNone/>
              <a:defRPr sz="1138" b="1"/>
            </a:lvl7pPr>
            <a:lvl8pPr marL="2275804" indent="0">
              <a:buNone/>
              <a:defRPr sz="1138" b="1"/>
            </a:lvl8pPr>
            <a:lvl9pPr marL="2600919" indent="0">
              <a:buNone/>
              <a:defRPr sz="11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7760" y="1781387"/>
            <a:ext cx="4146550" cy="26201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533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76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368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1" y="325120"/>
            <a:ext cx="3145790" cy="1137920"/>
          </a:xfrm>
        </p:spPr>
        <p:txBody>
          <a:bodyPr anchor="b"/>
          <a:lstStyle>
            <a:lvl1pPr>
              <a:defRPr sz="227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6550" y="702169"/>
            <a:ext cx="4937760" cy="3465689"/>
          </a:xfrm>
        </p:spPr>
        <p:txBody>
          <a:bodyPr/>
          <a:lstStyle>
            <a:lvl1pPr>
              <a:defRPr sz="2276"/>
            </a:lvl1pPr>
            <a:lvl2pPr>
              <a:defRPr sz="1991"/>
            </a:lvl2pPr>
            <a:lvl3pPr>
              <a:defRPr sz="1707"/>
            </a:lvl3pPr>
            <a:lvl4pPr>
              <a:defRPr sz="1422"/>
            </a:lvl4pPr>
            <a:lvl5pPr>
              <a:defRPr sz="1422"/>
            </a:lvl5pPr>
            <a:lvl6pPr>
              <a:defRPr sz="1422"/>
            </a:lvl6pPr>
            <a:lvl7pPr>
              <a:defRPr sz="1422"/>
            </a:lvl7pPr>
            <a:lvl8pPr>
              <a:defRPr sz="1422"/>
            </a:lvl8pPr>
            <a:lvl9pPr>
              <a:defRPr sz="14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831" y="1463040"/>
            <a:ext cx="3145790" cy="2710463"/>
          </a:xfrm>
        </p:spPr>
        <p:txBody>
          <a:bodyPr/>
          <a:lstStyle>
            <a:lvl1pPr marL="0" indent="0">
              <a:buNone/>
              <a:defRPr sz="1138"/>
            </a:lvl1pPr>
            <a:lvl2pPr marL="325115" indent="0">
              <a:buNone/>
              <a:defRPr sz="996"/>
            </a:lvl2pPr>
            <a:lvl3pPr marL="650230" indent="0">
              <a:buNone/>
              <a:defRPr sz="853"/>
            </a:lvl3pPr>
            <a:lvl4pPr marL="975345" indent="0">
              <a:buNone/>
              <a:defRPr sz="711"/>
            </a:lvl4pPr>
            <a:lvl5pPr marL="1300460" indent="0">
              <a:buNone/>
              <a:defRPr sz="711"/>
            </a:lvl5pPr>
            <a:lvl6pPr marL="1625575" indent="0">
              <a:buNone/>
              <a:defRPr sz="711"/>
            </a:lvl6pPr>
            <a:lvl7pPr marL="1950690" indent="0">
              <a:buNone/>
              <a:defRPr sz="711"/>
            </a:lvl7pPr>
            <a:lvl8pPr marL="2275804" indent="0">
              <a:buNone/>
              <a:defRPr sz="711"/>
            </a:lvl8pPr>
            <a:lvl9pPr marL="2600919" indent="0">
              <a:buNone/>
              <a:defRPr sz="7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327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1" y="325120"/>
            <a:ext cx="3145790" cy="1137920"/>
          </a:xfrm>
        </p:spPr>
        <p:txBody>
          <a:bodyPr anchor="b"/>
          <a:lstStyle>
            <a:lvl1pPr>
              <a:defRPr sz="227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6550" y="702169"/>
            <a:ext cx="4937760" cy="3465689"/>
          </a:xfrm>
        </p:spPr>
        <p:txBody>
          <a:bodyPr anchor="t"/>
          <a:lstStyle>
            <a:lvl1pPr marL="0" indent="0">
              <a:buNone/>
              <a:defRPr sz="2276"/>
            </a:lvl1pPr>
            <a:lvl2pPr marL="325115" indent="0">
              <a:buNone/>
              <a:defRPr sz="1991"/>
            </a:lvl2pPr>
            <a:lvl3pPr marL="650230" indent="0">
              <a:buNone/>
              <a:defRPr sz="1707"/>
            </a:lvl3pPr>
            <a:lvl4pPr marL="975345" indent="0">
              <a:buNone/>
              <a:defRPr sz="1422"/>
            </a:lvl4pPr>
            <a:lvl5pPr marL="1300460" indent="0">
              <a:buNone/>
              <a:defRPr sz="1422"/>
            </a:lvl5pPr>
            <a:lvl6pPr marL="1625575" indent="0">
              <a:buNone/>
              <a:defRPr sz="1422"/>
            </a:lvl6pPr>
            <a:lvl7pPr marL="1950690" indent="0">
              <a:buNone/>
              <a:defRPr sz="1422"/>
            </a:lvl7pPr>
            <a:lvl8pPr marL="2275804" indent="0">
              <a:buNone/>
              <a:defRPr sz="1422"/>
            </a:lvl8pPr>
            <a:lvl9pPr marL="2600919" indent="0">
              <a:buNone/>
              <a:defRPr sz="1422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831" y="1463040"/>
            <a:ext cx="3145790" cy="2710463"/>
          </a:xfrm>
        </p:spPr>
        <p:txBody>
          <a:bodyPr/>
          <a:lstStyle>
            <a:lvl1pPr marL="0" indent="0">
              <a:buNone/>
              <a:defRPr sz="1138"/>
            </a:lvl1pPr>
            <a:lvl2pPr marL="325115" indent="0">
              <a:buNone/>
              <a:defRPr sz="996"/>
            </a:lvl2pPr>
            <a:lvl3pPr marL="650230" indent="0">
              <a:buNone/>
              <a:defRPr sz="853"/>
            </a:lvl3pPr>
            <a:lvl4pPr marL="975345" indent="0">
              <a:buNone/>
              <a:defRPr sz="711"/>
            </a:lvl4pPr>
            <a:lvl5pPr marL="1300460" indent="0">
              <a:buNone/>
              <a:defRPr sz="711"/>
            </a:lvl5pPr>
            <a:lvl6pPr marL="1625575" indent="0">
              <a:buNone/>
              <a:defRPr sz="711"/>
            </a:lvl6pPr>
            <a:lvl7pPr marL="1950690" indent="0">
              <a:buNone/>
              <a:defRPr sz="711"/>
            </a:lvl7pPr>
            <a:lvl8pPr marL="2275804" indent="0">
              <a:buNone/>
              <a:defRPr sz="711"/>
            </a:lvl8pPr>
            <a:lvl9pPr marL="2600919" indent="0">
              <a:buNone/>
              <a:defRPr sz="7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027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247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9920" y="259644"/>
            <a:ext cx="2103120" cy="41328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259644"/>
            <a:ext cx="6187440" cy="41328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058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560" y="259645"/>
            <a:ext cx="8412480" cy="942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60" y="1298222"/>
            <a:ext cx="8412480" cy="3094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056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30880" y="4520072"/>
            <a:ext cx="329184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848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6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50230" rtl="0" eaLnBrk="1" latinLnBrk="0" hangingPunct="1">
        <a:lnSpc>
          <a:spcPct val="90000"/>
        </a:lnSpc>
        <a:spcBef>
          <a:spcPct val="0"/>
        </a:spcBef>
        <a:buNone/>
        <a:defRPr sz="31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57" indent="-162557" algn="l" defTabSz="65023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1pPr>
      <a:lvl2pPr marL="48767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1278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22" kern="1200">
          <a:solidFill>
            <a:schemeClr val="tx1"/>
          </a:solidFill>
          <a:latin typeface="+mn-lt"/>
          <a:ea typeface="+mn-ea"/>
          <a:cs typeface="+mn-cs"/>
        </a:defRPr>
      </a:lvl3pPr>
      <a:lvl4pPr marL="113790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1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3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4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6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47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11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23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34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6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57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69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04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919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753600" cy="4876800"/>
          </a:xfrm>
          <a:prstGeom prst="rect">
            <a:avLst/>
          </a:prstGeom>
        </p:spPr>
      </p:pic>
      <p:pic>
        <p:nvPicPr>
          <p:cNvPr id="5" name="Audio 7">
            <a:hlinkClick r:id="" action="ppaction://media"/>
            <a:extLst>
              <a:ext uri="{FF2B5EF4-FFF2-40B4-BE49-F238E27FC236}">
                <a16:creationId xmlns:a16="http://schemas.microsoft.com/office/drawing/2014/main" id="{A8A727FE-99FB-4802-868E-1DB627EDC3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38265" y="41651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3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6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2F57CF0B0D4B45BB0E7D9377853AD7" ma:contentTypeVersion="8" ma:contentTypeDescription="Create a new document." ma:contentTypeScope="" ma:versionID="075806c16bc9e960134e8755938cf5a8">
  <xsd:schema xmlns:xsd="http://www.w3.org/2001/XMLSchema" xmlns:xs="http://www.w3.org/2001/XMLSchema" xmlns:p="http://schemas.microsoft.com/office/2006/metadata/properties" xmlns:ns2="a09cf9b5-eddf-445b-9443-49e2cf59e84c" targetNamespace="http://schemas.microsoft.com/office/2006/metadata/properties" ma:root="true" ma:fieldsID="a2926d20f4c1cd9f249163f077a0777a" ns2:_="">
    <xsd:import namespace="a09cf9b5-eddf-445b-9443-49e2cf59e8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cf9b5-eddf-445b-9443-49e2cf59e8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A6390E-4078-4968-A06A-04D07E7EAF8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892003-3582-4D40-BBB7-36B5B6DF5F3F}">
  <ds:schemaRefs>
    <ds:schemaRef ds:uri="a09cf9b5-eddf-445b-9443-49e2cf59e84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5096AA7-EA18-4161-AB7B-61A896D44E8F}">
  <ds:schemaRefs>
    <ds:schemaRef ds:uri="a09cf9b5-eddf-445b-9443-49e2cf59e84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Custom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Aimee Corbett</dc:creator>
  <cp:revision>1</cp:revision>
  <dcterms:created xsi:type="dcterms:W3CDTF">2020-06-09T10:17:40Z</dcterms:created>
  <dcterms:modified xsi:type="dcterms:W3CDTF">2020-06-15T08:25:44Z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0x010100FD2F57CF0B0D4B45BB0E7D9377853AD7</vt:lpwstr>
  </property>
</Properties>
</file>