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753600" cy="48768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1" d="100"/>
          <a:sy n="61" d="100"/>
        </p:scale>
        <p:origin x="52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798125"/>
            <a:ext cx="7315200" cy="1697849"/>
          </a:xfrm>
        </p:spPr>
        <p:txBody>
          <a:bodyPr anchor="b"/>
          <a:lstStyle>
            <a:lvl1pPr algn="ctr">
              <a:defRPr sz="42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561449"/>
            <a:ext cx="7315200" cy="1177431"/>
          </a:xfrm>
        </p:spPr>
        <p:txBody>
          <a:bodyPr/>
          <a:lstStyle>
            <a:lvl1pPr marL="0" indent="0" algn="ctr">
              <a:buNone/>
              <a:defRPr sz="1707"/>
            </a:lvl1pPr>
            <a:lvl2pPr marL="325115" indent="0" algn="ctr">
              <a:buNone/>
              <a:defRPr sz="1422"/>
            </a:lvl2pPr>
            <a:lvl3pPr marL="650230" indent="0" algn="ctr">
              <a:buNone/>
              <a:defRPr sz="1280"/>
            </a:lvl3pPr>
            <a:lvl4pPr marL="975345" indent="0" algn="ctr">
              <a:buNone/>
              <a:defRPr sz="1138"/>
            </a:lvl4pPr>
            <a:lvl5pPr marL="1300460" indent="0" algn="ctr">
              <a:buNone/>
              <a:defRPr sz="1138"/>
            </a:lvl5pPr>
            <a:lvl6pPr marL="1625575" indent="0" algn="ctr">
              <a:buNone/>
              <a:defRPr sz="1138"/>
            </a:lvl6pPr>
            <a:lvl7pPr marL="1950690" indent="0" algn="ctr">
              <a:buNone/>
              <a:defRPr sz="1138"/>
            </a:lvl7pPr>
            <a:lvl8pPr marL="2275804" indent="0" algn="ctr">
              <a:buNone/>
              <a:defRPr sz="1138"/>
            </a:lvl8pPr>
            <a:lvl9pPr marL="2600919" indent="0" algn="ctr">
              <a:buNone/>
              <a:defRPr sz="1138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964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09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480" y="1215814"/>
            <a:ext cx="8412480" cy="2028613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5480" y="3263618"/>
            <a:ext cx="8412480" cy="1066800"/>
          </a:xfrm>
        </p:spPr>
        <p:txBody>
          <a:bodyPr/>
          <a:lstStyle>
            <a:lvl1pPr marL="0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1pPr>
            <a:lvl2pPr marL="325115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2pPr>
            <a:lvl3pPr marL="65023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3pPr>
            <a:lvl4pPr marL="97534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4pPr>
            <a:lvl5pPr marL="130046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5pPr>
            <a:lvl6pPr marL="162557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6pPr>
            <a:lvl7pPr marL="195069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7pPr>
            <a:lvl8pPr marL="2275804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8pPr>
            <a:lvl9pPr marL="2600919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525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1298222"/>
            <a:ext cx="4145280" cy="30942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7760" y="1298222"/>
            <a:ext cx="4145280" cy="30942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254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0" y="259645"/>
            <a:ext cx="8412480" cy="9426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1831" y="1195494"/>
            <a:ext cx="4126230" cy="585893"/>
          </a:xfrm>
        </p:spPr>
        <p:txBody>
          <a:bodyPr anchor="b"/>
          <a:lstStyle>
            <a:lvl1pPr marL="0" indent="0">
              <a:buNone/>
              <a:defRPr sz="1707" b="1"/>
            </a:lvl1pPr>
            <a:lvl2pPr marL="325115" indent="0">
              <a:buNone/>
              <a:defRPr sz="1422" b="1"/>
            </a:lvl2pPr>
            <a:lvl3pPr marL="650230" indent="0">
              <a:buNone/>
              <a:defRPr sz="1280" b="1"/>
            </a:lvl3pPr>
            <a:lvl4pPr marL="975345" indent="0">
              <a:buNone/>
              <a:defRPr sz="1138" b="1"/>
            </a:lvl4pPr>
            <a:lvl5pPr marL="1300460" indent="0">
              <a:buNone/>
              <a:defRPr sz="1138" b="1"/>
            </a:lvl5pPr>
            <a:lvl6pPr marL="1625575" indent="0">
              <a:buNone/>
              <a:defRPr sz="1138" b="1"/>
            </a:lvl6pPr>
            <a:lvl7pPr marL="1950690" indent="0">
              <a:buNone/>
              <a:defRPr sz="1138" b="1"/>
            </a:lvl7pPr>
            <a:lvl8pPr marL="2275804" indent="0">
              <a:buNone/>
              <a:defRPr sz="1138" b="1"/>
            </a:lvl8pPr>
            <a:lvl9pPr marL="2600919" indent="0">
              <a:buNone/>
              <a:defRPr sz="1138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1831" y="1781387"/>
            <a:ext cx="4126230" cy="262015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7760" y="1195494"/>
            <a:ext cx="4146550" cy="585893"/>
          </a:xfrm>
        </p:spPr>
        <p:txBody>
          <a:bodyPr anchor="b"/>
          <a:lstStyle>
            <a:lvl1pPr marL="0" indent="0">
              <a:buNone/>
              <a:defRPr sz="1707" b="1"/>
            </a:lvl1pPr>
            <a:lvl2pPr marL="325115" indent="0">
              <a:buNone/>
              <a:defRPr sz="1422" b="1"/>
            </a:lvl2pPr>
            <a:lvl3pPr marL="650230" indent="0">
              <a:buNone/>
              <a:defRPr sz="1280" b="1"/>
            </a:lvl3pPr>
            <a:lvl4pPr marL="975345" indent="0">
              <a:buNone/>
              <a:defRPr sz="1138" b="1"/>
            </a:lvl4pPr>
            <a:lvl5pPr marL="1300460" indent="0">
              <a:buNone/>
              <a:defRPr sz="1138" b="1"/>
            </a:lvl5pPr>
            <a:lvl6pPr marL="1625575" indent="0">
              <a:buNone/>
              <a:defRPr sz="1138" b="1"/>
            </a:lvl6pPr>
            <a:lvl7pPr marL="1950690" indent="0">
              <a:buNone/>
              <a:defRPr sz="1138" b="1"/>
            </a:lvl7pPr>
            <a:lvl8pPr marL="2275804" indent="0">
              <a:buNone/>
              <a:defRPr sz="1138" b="1"/>
            </a:lvl8pPr>
            <a:lvl9pPr marL="2600919" indent="0">
              <a:buNone/>
              <a:defRPr sz="1138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7760" y="1781387"/>
            <a:ext cx="4146550" cy="262015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533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76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368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1" y="325120"/>
            <a:ext cx="3145790" cy="1137920"/>
          </a:xfrm>
        </p:spPr>
        <p:txBody>
          <a:bodyPr anchor="b"/>
          <a:lstStyle>
            <a:lvl1pPr>
              <a:defRPr sz="2276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6550" y="702169"/>
            <a:ext cx="4937760" cy="3465689"/>
          </a:xfrm>
        </p:spPr>
        <p:txBody>
          <a:bodyPr/>
          <a:lstStyle>
            <a:lvl1pPr>
              <a:defRPr sz="2276"/>
            </a:lvl1pPr>
            <a:lvl2pPr>
              <a:defRPr sz="1991"/>
            </a:lvl2pPr>
            <a:lvl3pPr>
              <a:defRPr sz="1707"/>
            </a:lvl3pPr>
            <a:lvl4pPr>
              <a:defRPr sz="1422"/>
            </a:lvl4pPr>
            <a:lvl5pPr>
              <a:defRPr sz="1422"/>
            </a:lvl5pPr>
            <a:lvl6pPr>
              <a:defRPr sz="1422"/>
            </a:lvl6pPr>
            <a:lvl7pPr>
              <a:defRPr sz="1422"/>
            </a:lvl7pPr>
            <a:lvl8pPr>
              <a:defRPr sz="1422"/>
            </a:lvl8pPr>
            <a:lvl9pPr>
              <a:defRPr sz="142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831" y="1463040"/>
            <a:ext cx="3145790" cy="2710463"/>
          </a:xfrm>
        </p:spPr>
        <p:txBody>
          <a:bodyPr/>
          <a:lstStyle>
            <a:lvl1pPr marL="0" indent="0">
              <a:buNone/>
              <a:defRPr sz="1138"/>
            </a:lvl1pPr>
            <a:lvl2pPr marL="325115" indent="0">
              <a:buNone/>
              <a:defRPr sz="996"/>
            </a:lvl2pPr>
            <a:lvl3pPr marL="650230" indent="0">
              <a:buNone/>
              <a:defRPr sz="853"/>
            </a:lvl3pPr>
            <a:lvl4pPr marL="975345" indent="0">
              <a:buNone/>
              <a:defRPr sz="711"/>
            </a:lvl4pPr>
            <a:lvl5pPr marL="1300460" indent="0">
              <a:buNone/>
              <a:defRPr sz="711"/>
            </a:lvl5pPr>
            <a:lvl6pPr marL="1625575" indent="0">
              <a:buNone/>
              <a:defRPr sz="711"/>
            </a:lvl6pPr>
            <a:lvl7pPr marL="1950690" indent="0">
              <a:buNone/>
              <a:defRPr sz="711"/>
            </a:lvl7pPr>
            <a:lvl8pPr marL="2275804" indent="0">
              <a:buNone/>
              <a:defRPr sz="711"/>
            </a:lvl8pPr>
            <a:lvl9pPr marL="2600919" indent="0">
              <a:buNone/>
              <a:defRPr sz="71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327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1" y="325120"/>
            <a:ext cx="3145790" cy="1137920"/>
          </a:xfrm>
        </p:spPr>
        <p:txBody>
          <a:bodyPr anchor="b"/>
          <a:lstStyle>
            <a:lvl1pPr>
              <a:defRPr sz="2276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6550" y="702169"/>
            <a:ext cx="4937760" cy="3465689"/>
          </a:xfrm>
        </p:spPr>
        <p:txBody>
          <a:bodyPr anchor="t"/>
          <a:lstStyle>
            <a:lvl1pPr marL="0" indent="0">
              <a:buNone/>
              <a:defRPr sz="2276"/>
            </a:lvl1pPr>
            <a:lvl2pPr marL="325115" indent="0">
              <a:buNone/>
              <a:defRPr sz="1991"/>
            </a:lvl2pPr>
            <a:lvl3pPr marL="650230" indent="0">
              <a:buNone/>
              <a:defRPr sz="1707"/>
            </a:lvl3pPr>
            <a:lvl4pPr marL="975345" indent="0">
              <a:buNone/>
              <a:defRPr sz="1422"/>
            </a:lvl4pPr>
            <a:lvl5pPr marL="1300460" indent="0">
              <a:buNone/>
              <a:defRPr sz="1422"/>
            </a:lvl5pPr>
            <a:lvl6pPr marL="1625575" indent="0">
              <a:buNone/>
              <a:defRPr sz="1422"/>
            </a:lvl6pPr>
            <a:lvl7pPr marL="1950690" indent="0">
              <a:buNone/>
              <a:defRPr sz="1422"/>
            </a:lvl7pPr>
            <a:lvl8pPr marL="2275804" indent="0">
              <a:buNone/>
              <a:defRPr sz="1422"/>
            </a:lvl8pPr>
            <a:lvl9pPr marL="2600919" indent="0">
              <a:buNone/>
              <a:defRPr sz="1422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831" y="1463040"/>
            <a:ext cx="3145790" cy="2710463"/>
          </a:xfrm>
        </p:spPr>
        <p:txBody>
          <a:bodyPr/>
          <a:lstStyle>
            <a:lvl1pPr marL="0" indent="0">
              <a:buNone/>
              <a:defRPr sz="1138"/>
            </a:lvl1pPr>
            <a:lvl2pPr marL="325115" indent="0">
              <a:buNone/>
              <a:defRPr sz="996"/>
            </a:lvl2pPr>
            <a:lvl3pPr marL="650230" indent="0">
              <a:buNone/>
              <a:defRPr sz="853"/>
            </a:lvl3pPr>
            <a:lvl4pPr marL="975345" indent="0">
              <a:buNone/>
              <a:defRPr sz="711"/>
            </a:lvl4pPr>
            <a:lvl5pPr marL="1300460" indent="0">
              <a:buNone/>
              <a:defRPr sz="711"/>
            </a:lvl5pPr>
            <a:lvl6pPr marL="1625575" indent="0">
              <a:buNone/>
              <a:defRPr sz="711"/>
            </a:lvl6pPr>
            <a:lvl7pPr marL="1950690" indent="0">
              <a:buNone/>
              <a:defRPr sz="711"/>
            </a:lvl7pPr>
            <a:lvl8pPr marL="2275804" indent="0">
              <a:buNone/>
              <a:defRPr sz="711"/>
            </a:lvl8pPr>
            <a:lvl9pPr marL="2600919" indent="0">
              <a:buNone/>
              <a:defRPr sz="71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027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247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9920" y="259644"/>
            <a:ext cx="2103120" cy="41328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259644"/>
            <a:ext cx="6187440" cy="41328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058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259645"/>
            <a:ext cx="8412480" cy="942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1298222"/>
            <a:ext cx="8412480" cy="3094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56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0880" y="4520072"/>
            <a:ext cx="329184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848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6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50230" rtl="0" eaLnBrk="1" latinLnBrk="0" hangingPunct="1">
        <a:lnSpc>
          <a:spcPct val="90000"/>
        </a:lnSpc>
        <a:spcBef>
          <a:spcPct val="0"/>
        </a:spcBef>
        <a:buNone/>
        <a:defRPr sz="31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57" indent="-162557" algn="l" defTabSz="65023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1pPr>
      <a:lvl2pPr marL="48767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278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3pPr>
      <a:lvl4pPr marL="113790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1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3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4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6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47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1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3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4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6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57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69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04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919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599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3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600" cy="4876801"/>
          </a:xfrm>
        </p:spPr>
      </p:pic>
    </p:spTree>
    <p:extLst>
      <p:ext uri="{BB962C8B-B14F-4D97-AF65-F5344CB8AC3E}">
        <p14:creationId xmlns:p14="http://schemas.microsoft.com/office/powerpoint/2010/main" val="2700039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599" cy="4876800"/>
          </a:xfrm>
        </p:spPr>
      </p:pic>
    </p:spTree>
    <p:extLst>
      <p:ext uri="{BB962C8B-B14F-4D97-AF65-F5344CB8AC3E}">
        <p14:creationId xmlns:p14="http://schemas.microsoft.com/office/powerpoint/2010/main" val="2941206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600" cy="4876800"/>
          </a:xfrm>
        </p:spPr>
      </p:pic>
    </p:spTree>
    <p:extLst>
      <p:ext uri="{BB962C8B-B14F-4D97-AF65-F5344CB8AC3E}">
        <p14:creationId xmlns:p14="http://schemas.microsoft.com/office/powerpoint/2010/main" val="3833848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753600" cy="4876801"/>
          </a:xfrm>
        </p:spPr>
      </p:pic>
    </p:spTree>
    <p:extLst>
      <p:ext uri="{BB962C8B-B14F-4D97-AF65-F5344CB8AC3E}">
        <p14:creationId xmlns:p14="http://schemas.microsoft.com/office/powerpoint/2010/main" val="1072583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600" cy="4876801"/>
          </a:xfrm>
        </p:spPr>
      </p:pic>
    </p:spTree>
    <p:extLst>
      <p:ext uri="{BB962C8B-B14F-4D97-AF65-F5344CB8AC3E}">
        <p14:creationId xmlns:p14="http://schemas.microsoft.com/office/powerpoint/2010/main" val="4081816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753600" cy="4876801"/>
          </a:xfrm>
        </p:spPr>
      </p:pic>
    </p:spTree>
    <p:extLst>
      <p:ext uri="{BB962C8B-B14F-4D97-AF65-F5344CB8AC3E}">
        <p14:creationId xmlns:p14="http://schemas.microsoft.com/office/powerpoint/2010/main" val="3775239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598" cy="4876800"/>
          </a:xfrm>
        </p:spPr>
      </p:pic>
    </p:spTree>
    <p:extLst>
      <p:ext uri="{BB962C8B-B14F-4D97-AF65-F5344CB8AC3E}">
        <p14:creationId xmlns:p14="http://schemas.microsoft.com/office/powerpoint/2010/main" val="3529989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599" cy="4876800"/>
          </a:xfrm>
        </p:spPr>
      </p:pic>
    </p:spTree>
    <p:extLst>
      <p:ext uri="{BB962C8B-B14F-4D97-AF65-F5344CB8AC3E}">
        <p14:creationId xmlns:p14="http://schemas.microsoft.com/office/powerpoint/2010/main" val="1552313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</TotalTime>
  <Words>0</Words>
  <Application>Microsoft Office PowerPoint</Application>
  <PresentationFormat>Custom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Aimee Corbett</dc:creator>
  <cp:lastModifiedBy>Aimee Corbett</cp:lastModifiedBy>
  <cp:revision>13</cp:revision>
  <dcterms:created xsi:type="dcterms:W3CDTF">2020-06-09T10:17:40Z</dcterms:created>
  <dcterms:modified xsi:type="dcterms:W3CDTF">2020-06-18T13:10:10Z</dcterms:modified>
</cp:coreProperties>
</file>