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7" r:id="rId3"/>
    <p:sldId id="298" r:id="rId4"/>
    <p:sldId id="325" r:id="rId5"/>
    <p:sldId id="328" r:id="rId6"/>
    <p:sldId id="326" r:id="rId7"/>
    <p:sldId id="327" r:id="rId8"/>
    <p:sldId id="329" r:id="rId9"/>
    <p:sldId id="330" r:id="rId10"/>
    <p:sldId id="331" r:id="rId11"/>
    <p:sldId id="332" r:id="rId12"/>
    <p:sldId id="333" r:id="rId13"/>
    <p:sldId id="334" r:id="rId14"/>
    <p:sldId id="322" r:id="rId15"/>
    <p:sldId id="324" r:id="rId16"/>
    <p:sldId id="323" r:id="rId17"/>
    <p:sldId id="265" r:id="rId18"/>
  </p:sldIdLst>
  <p:sldSz cx="9144000" cy="6858000" type="screen4x3"/>
  <p:notesSz cx="6875463" cy="100028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8104F7-DA59-4D36-9457-B14DC8E15624}" v="469" dt="2020-03-06T18:38:25.0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1" autoAdjust="0"/>
    <p:restoredTop sz="90314" autoAdjust="0"/>
  </p:normalViewPr>
  <p:slideViewPr>
    <p:cSldViewPr>
      <p:cViewPr varScale="1">
        <p:scale>
          <a:sx n="63" d="100"/>
          <a:sy n="63" d="100"/>
        </p:scale>
        <p:origin x="131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192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Hopper" userId="ca5996aa-ea7f-4b9b-84ac-8568eb6eb8f4" providerId="ADAL" clId="{58FFF6C6-AE4A-4CF9-89E2-ACCA6CD7A333}"/>
    <pc:docChg chg="undo custSel addSld delSld modSld sldOrd">
      <pc:chgData name="Alison Hopper" userId="ca5996aa-ea7f-4b9b-84ac-8568eb6eb8f4" providerId="ADAL" clId="{58FFF6C6-AE4A-4CF9-89E2-ACCA6CD7A333}" dt="2020-03-02T13:56:49.853" v="2649" actId="1076"/>
      <pc:docMkLst>
        <pc:docMk/>
      </pc:docMkLst>
      <pc:sldChg chg="modSp">
        <pc:chgData name="Alison Hopper" userId="ca5996aa-ea7f-4b9b-84ac-8568eb6eb8f4" providerId="ADAL" clId="{58FFF6C6-AE4A-4CF9-89E2-ACCA6CD7A333}" dt="2020-03-02T11:30:54.812" v="1378" actId="20577"/>
        <pc:sldMkLst>
          <pc:docMk/>
          <pc:sldMk cId="0" sldId="267"/>
        </pc:sldMkLst>
        <pc:spChg chg="mod">
          <ac:chgData name="Alison Hopper" userId="ca5996aa-ea7f-4b9b-84ac-8568eb6eb8f4" providerId="ADAL" clId="{58FFF6C6-AE4A-4CF9-89E2-ACCA6CD7A333}" dt="2020-03-02T11:30:54.812" v="1378" actId="20577"/>
          <ac:spMkLst>
            <pc:docMk/>
            <pc:sldMk cId="0" sldId="267"/>
            <ac:spMk id="6" creationId="{216A92AD-D214-4BF7-84F9-89F81692FC9B}"/>
          </ac:spMkLst>
        </pc:spChg>
        <pc:spChg chg="mod">
          <ac:chgData name="Alison Hopper" userId="ca5996aa-ea7f-4b9b-84ac-8568eb6eb8f4" providerId="ADAL" clId="{58FFF6C6-AE4A-4CF9-89E2-ACCA6CD7A333}" dt="2020-03-02T11:29:44.192" v="1329" actId="20577"/>
          <ac:spMkLst>
            <pc:docMk/>
            <pc:sldMk cId="0" sldId="267"/>
            <ac:spMk id="7" creationId="{0097F378-2A8D-4692-ABFF-9CD18C811D08}"/>
          </ac:spMkLst>
        </pc:spChg>
        <pc:spChg chg="mod">
          <ac:chgData name="Alison Hopper" userId="ca5996aa-ea7f-4b9b-84ac-8568eb6eb8f4" providerId="ADAL" clId="{58FFF6C6-AE4A-4CF9-89E2-ACCA6CD7A333}" dt="2020-02-28T12:32:54.916" v="22" actId="6549"/>
          <ac:spMkLst>
            <pc:docMk/>
            <pc:sldMk cId="0" sldId="267"/>
            <ac:spMk id="8" creationId="{00000000-0000-0000-0000-000000000000}"/>
          </ac:spMkLst>
        </pc:spChg>
        <pc:spChg chg="mod">
          <ac:chgData name="Alison Hopper" userId="ca5996aa-ea7f-4b9b-84ac-8568eb6eb8f4" providerId="ADAL" clId="{58FFF6C6-AE4A-4CF9-89E2-ACCA6CD7A333}" dt="2020-03-02T11:29:30.236" v="1294" actId="20577"/>
          <ac:spMkLst>
            <pc:docMk/>
            <pc:sldMk cId="0" sldId="267"/>
            <ac:spMk id="9" creationId="{EE9A5353-E910-4C5E-B778-7DEB9499B6F0}"/>
          </ac:spMkLst>
        </pc:spChg>
      </pc:sldChg>
      <pc:sldChg chg="del">
        <pc:chgData name="Alison Hopper" userId="ca5996aa-ea7f-4b9b-84ac-8568eb6eb8f4" providerId="ADAL" clId="{58FFF6C6-AE4A-4CF9-89E2-ACCA6CD7A333}" dt="2020-03-02T09:32:05.596" v="168" actId="47"/>
        <pc:sldMkLst>
          <pc:docMk/>
          <pc:sldMk cId="1939496456" sldId="282"/>
        </pc:sldMkLst>
      </pc:sldChg>
      <pc:sldChg chg="del">
        <pc:chgData name="Alison Hopper" userId="ca5996aa-ea7f-4b9b-84ac-8568eb6eb8f4" providerId="ADAL" clId="{58FFF6C6-AE4A-4CF9-89E2-ACCA6CD7A333}" dt="2020-03-02T09:32:03.725" v="164" actId="47"/>
        <pc:sldMkLst>
          <pc:docMk/>
          <pc:sldMk cId="45370387" sldId="294"/>
        </pc:sldMkLst>
      </pc:sldChg>
      <pc:sldChg chg="delSp modSp ord">
        <pc:chgData name="Alison Hopper" userId="ca5996aa-ea7f-4b9b-84ac-8568eb6eb8f4" providerId="ADAL" clId="{58FFF6C6-AE4A-4CF9-89E2-ACCA6CD7A333}" dt="2020-03-02T13:51:38.140" v="2575" actId="20577"/>
        <pc:sldMkLst>
          <pc:docMk/>
          <pc:sldMk cId="3083029915" sldId="295"/>
        </pc:sldMkLst>
        <pc:spChg chg="mod">
          <ac:chgData name="Alison Hopper" userId="ca5996aa-ea7f-4b9b-84ac-8568eb6eb8f4" providerId="ADAL" clId="{58FFF6C6-AE4A-4CF9-89E2-ACCA6CD7A333}" dt="2020-03-02T13:51:38.140" v="2575" actId="20577"/>
          <ac:spMkLst>
            <pc:docMk/>
            <pc:sldMk cId="3083029915" sldId="295"/>
            <ac:spMk id="13" creationId="{5AF96DAF-5CA7-4B93-B786-077925DDB32A}"/>
          </ac:spMkLst>
        </pc:spChg>
        <pc:spChg chg="mod">
          <ac:chgData name="Alison Hopper" userId="ca5996aa-ea7f-4b9b-84ac-8568eb6eb8f4" providerId="ADAL" clId="{58FFF6C6-AE4A-4CF9-89E2-ACCA6CD7A333}" dt="2020-02-28T12:33:14.221" v="64" actId="20577"/>
          <ac:spMkLst>
            <pc:docMk/>
            <pc:sldMk cId="3083029915" sldId="295"/>
            <ac:spMk id="14" creationId="{F3DD844D-8B45-4B6E-B88E-07D1E286F633}"/>
          </ac:spMkLst>
        </pc:spChg>
        <pc:spChg chg="mod">
          <ac:chgData name="Alison Hopper" userId="ca5996aa-ea7f-4b9b-84ac-8568eb6eb8f4" providerId="ADAL" clId="{58FFF6C6-AE4A-4CF9-89E2-ACCA6CD7A333}" dt="2020-02-28T12:34:01.461" v="90" actId="20577"/>
          <ac:spMkLst>
            <pc:docMk/>
            <pc:sldMk cId="3083029915" sldId="295"/>
            <ac:spMk id="19" creationId="{FF27A9D1-2C1E-4CC4-954A-8DBA02DC9A9E}"/>
          </ac:spMkLst>
        </pc:spChg>
        <pc:spChg chg="mod">
          <ac:chgData name="Alison Hopper" userId="ca5996aa-ea7f-4b9b-84ac-8568eb6eb8f4" providerId="ADAL" clId="{58FFF6C6-AE4A-4CF9-89E2-ACCA6CD7A333}" dt="2020-02-28T12:34:32.810" v="101" actId="20577"/>
          <ac:spMkLst>
            <pc:docMk/>
            <pc:sldMk cId="3083029915" sldId="295"/>
            <ac:spMk id="35" creationId="{03ABE0BA-9B7F-482D-8FEA-121751369EBD}"/>
          </ac:spMkLst>
        </pc:spChg>
        <pc:spChg chg="mod">
          <ac:chgData name="Alison Hopper" userId="ca5996aa-ea7f-4b9b-84ac-8568eb6eb8f4" providerId="ADAL" clId="{58FFF6C6-AE4A-4CF9-89E2-ACCA6CD7A333}" dt="2020-02-28T12:34:27.109" v="97" actId="20577"/>
          <ac:spMkLst>
            <pc:docMk/>
            <pc:sldMk cId="3083029915" sldId="295"/>
            <ac:spMk id="38" creationId="{C7E35EF8-FA2B-470D-BFE7-2F9A650A006F}"/>
          </ac:spMkLst>
        </pc:spChg>
        <pc:spChg chg="mod">
          <ac:chgData name="Alison Hopper" userId="ca5996aa-ea7f-4b9b-84ac-8568eb6eb8f4" providerId="ADAL" clId="{58FFF6C6-AE4A-4CF9-89E2-ACCA6CD7A333}" dt="2020-02-28T12:34:08.362" v="93" actId="20577"/>
          <ac:spMkLst>
            <pc:docMk/>
            <pc:sldMk cId="3083029915" sldId="295"/>
            <ac:spMk id="47" creationId="{ED54E631-CB08-41D3-824F-DB32A3088B1A}"/>
          </ac:spMkLst>
        </pc:spChg>
        <pc:spChg chg="mod">
          <ac:chgData name="Alison Hopper" userId="ca5996aa-ea7f-4b9b-84ac-8568eb6eb8f4" providerId="ADAL" clId="{58FFF6C6-AE4A-4CF9-89E2-ACCA6CD7A333}" dt="2020-02-28T12:35:06.648" v="147" actId="20577"/>
          <ac:spMkLst>
            <pc:docMk/>
            <pc:sldMk cId="3083029915" sldId="295"/>
            <ac:spMk id="65" creationId="{732E06E0-4D47-4C35-9661-1AF7629AE326}"/>
          </ac:spMkLst>
        </pc:spChg>
        <pc:spChg chg="del">
          <ac:chgData name="Alison Hopper" userId="ca5996aa-ea7f-4b9b-84ac-8568eb6eb8f4" providerId="ADAL" clId="{58FFF6C6-AE4A-4CF9-89E2-ACCA6CD7A333}" dt="2020-02-28T12:33:28.264" v="69" actId="478"/>
          <ac:spMkLst>
            <pc:docMk/>
            <pc:sldMk cId="3083029915" sldId="295"/>
            <ac:spMk id="78" creationId="{72234161-B65B-4F6E-8FA4-F17FED46277B}"/>
          </ac:spMkLst>
        </pc:spChg>
        <pc:spChg chg="del">
          <ac:chgData name="Alison Hopper" userId="ca5996aa-ea7f-4b9b-84ac-8568eb6eb8f4" providerId="ADAL" clId="{58FFF6C6-AE4A-4CF9-89E2-ACCA6CD7A333}" dt="2020-02-28T12:33:30.207" v="70" actId="478"/>
          <ac:spMkLst>
            <pc:docMk/>
            <pc:sldMk cId="3083029915" sldId="295"/>
            <ac:spMk id="79" creationId="{1B7DB4B7-0605-4D82-98CB-D524BC3924F6}"/>
          </ac:spMkLst>
        </pc:spChg>
        <pc:spChg chg="del">
          <ac:chgData name="Alison Hopper" userId="ca5996aa-ea7f-4b9b-84ac-8568eb6eb8f4" providerId="ADAL" clId="{58FFF6C6-AE4A-4CF9-89E2-ACCA6CD7A333}" dt="2020-02-28T12:33:32.846" v="71" actId="478"/>
          <ac:spMkLst>
            <pc:docMk/>
            <pc:sldMk cId="3083029915" sldId="295"/>
            <ac:spMk id="80" creationId="{DEA70D34-211F-410B-8486-BBBD226680B1}"/>
          </ac:spMkLst>
        </pc:spChg>
        <pc:spChg chg="del">
          <ac:chgData name="Alison Hopper" userId="ca5996aa-ea7f-4b9b-84ac-8568eb6eb8f4" providerId="ADAL" clId="{58FFF6C6-AE4A-4CF9-89E2-ACCA6CD7A333}" dt="2020-02-28T12:33:35.778" v="72" actId="478"/>
          <ac:spMkLst>
            <pc:docMk/>
            <pc:sldMk cId="3083029915" sldId="295"/>
            <ac:spMk id="81" creationId="{4B061154-955C-4E67-A18C-2A3C81A11D0C}"/>
          </ac:spMkLst>
        </pc:spChg>
        <pc:spChg chg="del">
          <ac:chgData name="Alison Hopper" userId="ca5996aa-ea7f-4b9b-84ac-8568eb6eb8f4" providerId="ADAL" clId="{58FFF6C6-AE4A-4CF9-89E2-ACCA6CD7A333}" dt="2020-02-28T12:33:19.125" v="65" actId="478"/>
          <ac:spMkLst>
            <pc:docMk/>
            <pc:sldMk cId="3083029915" sldId="295"/>
            <ac:spMk id="82" creationId="{625938CE-9DC9-4617-BC63-0D8D53FAB42D}"/>
          </ac:spMkLst>
        </pc:spChg>
        <pc:spChg chg="del">
          <ac:chgData name="Alison Hopper" userId="ca5996aa-ea7f-4b9b-84ac-8568eb6eb8f4" providerId="ADAL" clId="{58FFF6C6-AE4A-4CF9-89E2-ACCA6CD7A333}" dt="2020-02-28T12:33:21.253" v="66" actId="478"/>
          <ac:spMkLst>
            <pc:docMk/>
            <pc:sldMk cId="3083029915" sldId="295"/>
            <ac:spMk id="83" creationId="{F3EBC430-54A2-4C5B-A1D8-BA3B6BC0BA7F}"/>
          </ac:spMkLst>
        </pc:spChg>
        <pc:spChg chg="del">
          <ac:chgData name="Alison Hopper" userId="ca5996aa-ea7f-4b9b-84ac-8568eb6eb8f4" providerId="ADAL" clId="{58FFF6C6-AE4A-4CF9-89E2-ACCA6CD7A333}" dt="2020-02-28T12:33:23.430" v="67" actId="478"/>
          <ac:spMkLst>
            <pc:docMk/>
            <pc:sldMk cId="3083029915" sldId="295"/>
            <ac:spMk id="84" creationId="{F4CFE9B1-D2CB-4B33-A701-276501C49634}"/>
          </ac:spMkLst>
        </pc:spChg>
        <pc:spChg chg="del">
          <ac:chgData name="Alison Hopper" userId="ca5996aa-ea7f-4b9b-84ac-8568eb6eb8f4" providerId="ADAL" clId="{58FFF6C6-AE4A-4CF9-89E2-ACCA6CD7A333}" dt="2020-02-28T12:33:26.047" v="68" actId="478"/>
          <ac:spMkLst>
            <pc:docMk/>
            <pc:sldMk cId="3083029915" sldId="295"/>
            <ac:spMk id="85" creationId="{F35AFBF1-16A7-4250-81A3-7FB5CE6778CD}"/>
          </ac:spMkLst>
        </pc:spChg>
        <pc:grpChg chg="del">
          <ac:chgData name="Alison Hopper" userId="ca5996aa-ea7f-4b9b-84ac-8568eb6eb8f4" providerId="ADAL" clId="{58FFF6C6-AE4A-4CF9-89E2-ACCA6CD7A333}" dt="2020-02-28T12:35:35.454" v="152" actId="478"/>
          <ac:grpSpMkLst>
            <pc:docMk/>
            <pc:sldMk cId="3083029915" sldId="295"/>
            <ac:grpSpMk id="12" creationId="{B7F974F2-FD0D-4AF6-BD9A-412AC82E2F69}"/>
          </ac:grpSpMkLst>
        </pc:grpChg>
        <pc:grpChg chg="del mod">
          <ac:chgData name="Alison Hopper" userId="ca5996aa-ea7f-4b9b-84ac-8568eb6eb8f4" providerId="ADAL" clId="{58FFF6C6-AE4A-4CF9-89E2-ACCA6CD7A333}" dt="2020-02-28T12:35:35.454" v="152" actId="478"/>
          <ac:grpSpMkLst>
            <pc:docMk/>
            <pc:sldMk cId="3083029915" sldId="295"/>
            <ac:grpSpMk id="26" creationId="{BD01B22D-33F5-45FE-B9A7-C7BB084C3DB3}"/>
          </ac:grpSpMkLst>
        </pc:grpChg>
        <pc:grpChg chg="del">
          <ac:chgData name="Alison Hopper" userId="ca5996aa-ea7f-4b9b-84ac-8568eb6eb8f4" providerId="ADAL" clId="{58FFF6C6-AE4A-4CF9-89E2-ACCA6CD7A333}" dt="2020-02-28T12:35:35.454" v="152" actId="478"/>
          <ac:grpSpMkLst>
            <pc:docMk/>
            <pc:sldMk cId="3083029915" sldId="295"/>
            <ac:grpSpMk id="27" creationId="{F520B855-639B-4C45-BC19-0C43FE25A43F}"/>
          </ac:grpSpMkLst>
        </pc:grpChg>
        <pc:grpChg chg="del">
          <ac:chgData name="Alison Hopper" userId="ca5996aa-ea7f-4b9b-84ac-8568eb6eb8f4" providerId="ADAL" clId="{58FFF6C6-AE4A-4CF9-89E2-ACCA6CD7A333}" dt="2020-02-28T12:35:35.454" v="152" actId="478"/>
          <ac:grpSpMkLst>
            <pc:docMk/>
            <pc:sldMk cId="3083029915" sldId="295"/>
            <ac:grpSpMk id="30" creationId="{AC6E19CA-9FE8-4CE8-8047-CE36FB115008}"/>
          </ac:grpSpMkLst>
        </pc:grpChg>
        <pc:grpChg chg="del">
          <ac:chgData name="Alison Hopper" userId="ca5996aa-ea7f-4b9b-84ac-8568eb6eb8f4" providerId="ADAL" clId="{58FFF6C6-AE4A-4CF9-89E2-ACCA6CD7A333}" dt="2020-02-28T12:35:35.454" v="152" actId="478"/>
          <ac:grpSpMkLst>
            <pc:docMk/>
            <pc:sldMk cId="3083029915" sldId="295"/>
            <ac:grpSpMk id="34" creationId="{CC815E68-0629-4E6A-A1C4-B7B518F46190}"/>
          </ac:grpSpMkLst>
        </pc:grpChg>
        <pc:grpChg chg="del">
          <ac:chgData name="Alison Hopper" userId="ca5996aa-ea7f-4b9b-84ac-8568eb6eb8f4" providerId="ADAL" clId="{58FFF6C6-AE4A-4CF9-89E2-ACCA6CD7A333}" dt="2020-02-28T12:35:35.454" v="152" actId="478"/>
          <ac:grpSpMkLst>
            <pc:docMk/>
            <pc:sldMk cId="3083029915" sldId="295"/>
            <ac:grpSpMk id="37" creationId="{29BFBA2E-4B50-480B-8ACA-98BD8152CA7A}"/>
          </ac:grpSpMkLst>
        </pc:grpChg>
        <pc:grpChg chg="del">
          <ac:chgData name="Alison Hopper" userId="ca5996aa-ea7f-4b9b-84ac-8568eb6eb8f4" providerId="ADAL" clId="{58FFF6C6-AE4A-4CF9-89E2-ACCA6CD7A333}" dt="2020-02-28T12:35:35.454" v="152" actId="478"/>
          <ac:grpSpMkLst>
            <pc:docMk/>
            <pc:sldMk cId="3083029915" sldId="295"/>
            <ac:grpSpMk id="40" creationId="{6F19C91A-7371-40E9-BED7-35D5E39804CF}"/>
          </ac:grpSpMkLst>
        </pc:grpChg>
        <pc:grpChg chg="del">
          <ac:chgData name="Alison Hopper" userId="ca5996aa-ea7f-4b9b-84ac-8568eb6eb8f4" providerId="ADAL" clId="{58FFF6C6-AE4A-4CF9-89E2-ACCA6CD7A333}" dt="2020-02-28T12:35:35.454" v="152" actId="478"/>
          <ac:grpSpMkLst>
            <pc:docMk/>
            <pc:sldMk cId="3083029915" sldId="295"/>
            <ac:grpSpMk id="43" creationId="{75AF3285-6B11-486F-AA1F-AF0F64276D6F}"/>
          </ac:grpSpMkLst>
        </pc:grpChg>
        <pc:grpChg chg="del">
          <ac:chgData name="Alison Hopper" userId="ca5996aa-ea7f-4b9b-84ac-8568eb6eb8f4" providerId="ADAL" clId="{58FFF6C6-AE4A-4CF9-89E2-ACCA6CD7A333}" dt="2020-02-28T12:35:35.454" v="152" actId="478"/>
          <ac:grpSpMkLst>
            <pc:docMk/>
            <pc:sldMk cId="3083029915" sldId="295"/>
            <ac:grpSpMk id="46" creationId="{93040236-6478-4FEE-BE1A-A936028E3C62}"/>
          </ac:grpSpMkLst>
        </pc:grpChg>
        <pc:grpChg chg="del">
          <ac:chgData name="Alison Hopper" userId="ca5996aa-ea7f-4b9b-84ac-8568eb6eb8f4" providerId="ADAL" clId="{58FFF6C6-AE4A-4CF9-89E2-ACCA6CD7A333}" dt="2020-02-28T12:35:35.454" v="152" actId="478"/>
          <ac:grpSpMkLst>
            <pc:docMk/>
            <pc:sldMk cId="3083029915" sldId="295"/>
            <ac:grpSpMk id="49" creationId="{F5D419ED-87BA-486F-ACC2-296C8C736253}"/>
          </ac:grpSpMkLst>
        </pc:grpChg>
        <pc:grpChg chg="del">
          <ac:chgData name="Alison Hopper" userId="ca5996aa-ea7f-4b9b-84ac-8568eb6eb8f4" providerId="ADAL" clId="{58FFF6C6-AE4A-4CF9-89E2-ACCA6CD7A333}" dt="2020-02-28T12:35:35.454" v="152" actId="478"/>
          <ac:grpSpMkLst>
            <pc:docMk/>
            <pc:sldMk cId="3083029915" sldId="295"/>
            <ac:grpSpMk id="52" creationId="{03BA311E-5F95-4104-A2E0-259C5D4A9370}"/>
          </ac:grpSpMkLst>
        </pc:grpChg>
        <pc:grpChg chg="del">
          <ac:chgData name="Alison Hopper" userId="ca5996aa-ea7f-4b9b-84ac-8568eb6eb8f4" providerId="ADAL" clId="{58FFF6C6-AE4A-4CF9-89E2-ACCA6CD7A333}" dt="2020-02-28T12:35:35.454" v="152" actId="478"/>
          <ac:grpSpMkLst>
            <pc:docMk/>
            <pc:sldMk cId="3083029915" sldId="295"/>
            <ac:grpSpMk id="55" creationId="{17C744AC-B9C3-4089-A0AD-B5816AF92BF5}"/>
          </ac:grpSpMkLst>
        </pc:grpChg>
        <pc:grpChg chg="del">
          <ac:chgData name="Alison Hopper" userId="ca5996aa-ea7f-4b9b-84ac-8568eb6eb8f4" providerId="ADAL" clId="{58FFF6C6-AE4A-4CF9-89E2-ACCA6CD7A333}" dt="2020-02-28T12:35:27.602" v="150" actId="478"/>
          <ac:grpSpMkLst>
            <pc:docMk/>
            <pc:sldMk cId="3083029915" sldId="295"/>
            <ac:grpSpMk id="58" creationId="{50CE6E90-D3D5-417F-A163-BDF1FF9D78E4}"/>
          </ac:grpSpMkLst>
        </pc:grpChg>
        <pc:grpChg chg="del">
          <ac:chgData name="Alison Hopper" userId="ca5996aa-ea7f-4b9b-84ac-8568eb6eb8f4" providerId="ADAL" clId="{58FFF6C6-AE4A-4CF9-89E2-ACCA6CD7A333}" dt="2020-02-28T12:35:27.602" v="150" actId="478"/>
          <ac:grpSpMkLst>
            <pc:docMk/>
            <pc:sldMk cId="3083029915" sldId="295"/>
            <ac:grpSpMk id="61" creationId="{ACCB1BA8-9959-4692-89C3-5C25B73EAE6F}"/>
          </ac:grpSpMkLst>
        </pc:grpChg>
        <pc:grpChg chg="del mod">
          <ac:chgData name="Alison Hopper" userId="ca5996aa-ea7f-4b9b-84ac-8568eb6eb8f4" providerId="ADAL" clId="{58FFF6C6-AE4A-4CF9-89E2-ACCA6CD7A333}" dt="2020-02-28T12:35:31.033" v="151" actId="478"/>
          <ac:grpSpMkLst>
            <pc:docMk/>
            <pc:sldMk cId="3083029915" sldId="295"/>
            <ac:grpSpMk id="64" creationId="{19302E60-3269-4363-AB52-936B1F609AB7}"/>
          </ac:grpSpMkLst>
        </pc:grpChg>
        <pc:grpChg chg="del">
          <ac:chgData name="Alison Hopper" userId="ca5996aa-ea7f-4b9b-84ac-8568eb6eb8f4" providerId="ADAL" clId="{58FFF6C6-AE4A-4CF9-89E2-ACCA6CD7A333}" dt="2020-02-28T12:35:31.033" v="151" actId="478"/>
          <ac:grpSpMkLst>
            <pc:docMk/>
            <pc:sldMk cId="3083029915" sldId="295"/>
            <ac:grpSpMk id="71" creationId="{7316E06B-3680-4237-97A7-886961F4B71E}"/>
          </ac:grpSpMkLst>
        </pc:grpChg>
      </pc:sldChg>
      <pc:sldChg chg="del">
        <pc:chgData name="Alison Hopper" userId="ca5996aa-ea7f-4b9b-84ac-8568eb6eb8f4" providerId="ADAL" clId="{58FFF6C6-AE4A-4CF9-89E2-ACCA6CD7A333}" dt="2020-03-02T09:31:55.621" v="158" actId="47"/>
        <pc:sldMkLst>
          <pc:docMk/>
          <pc:sldMk cId="501751078" sldId="296"/>
        </pc:sldMkLst>
      </pc:sldChg>
      <pc:sldChg chg="del">
        <pc:chgData name="Alison Hopper" userId="ca5996aa-ea7f-4b9b-84ac-8568eb6eb8f4" providerId="ADAL" clId="{58FFF6C6-AE4A-4CF9-89E2-ACCA6CD7A333}" dt="2020-03-02T09:31:56.446" v="159" actId="47"/>
        <pc:sldMkLst>
          <pc:docMk/>
          <pc:sldMk cId="1433973368" sldId="297"/>
        </pc:sldMkLst>
      </pc:sldChg>
      <pc:sldChg chg="addSp delSp modSp delAnim">
        <pc:chgData name="Alison Hopper" userId="ca5996aa-ea7f-4b9b-84ac-8568eb6eb8f4" providerId="ADAL" clId="{58FFF6C6-AE4A-4CF9-89E2-ACCA6CD7A333}" dt="2020-03-02T12:10:25.265" v="2062" actId="1076"/>
        <pc:sldMkLst>
          <pc:docMk/>
          <pc:sldMk cId="775986754" sldId="298"/>
        </pc:sldMkLst>
        <pc:spChg chg="del">
          <ac:chgData name="Alison Hopper" userId="ca5996aa-ea7f-4b9b-84ac-8568eb6eb8f4" providerId="ADAL" clId="{58FFF6C6-AE4A-4CF9-89E2-ACCA6CD7A333}" dt="2020-03-02T11:32:39.532" v="1467" actId="478"/>
          <ac:spMkLst>
            <pc:docMk/>
            <pc:sldMk cId="775986754" sldId="298"/>
            <ac:spMk id="2" creationId="{E88F54F2-E8AD-4119-8389-2114CAF5AAF5}"/>
          </ac:spMkLst>
        </pc:spChg>
        <pc:spChg chg="mod">
          <ac:chgData name="Alison Hopper" userId="ca5996aa-ea7f-4b9b-84ac-8568eb6eb8f4" providerId="ADAL" clId="{58FFF6C6-AE4A-4CF9-89E2-ACCA6CD7A333}" dt="2020-03-02T11:38:37.325" v="1520" actId="20577"/>
          <ac:spMkLst>
            <pc:docMk/>
            <pc:sldMk cId="775986754" sldId="298"/>
            <ac:spMk id="10" creationId="{00000000-0000-0000-0000-000000000000}"/>
          </ac:spMkLst>
        </pc:spChg>
        <pc:spChg chg="del">
          <ac:chgData name="Alison Hopper" userId="ca5996aa-ea7f-4b9b-84ac-8568eb6eb8f4" providerId="ADAL" clId="{58FFF6C6-AE4A-4CF9-89E2-ACCA6CD7A333}" dt="2020-03-02T11:32:41.497" v="1468" actId="478"/>
          <ac:spMkLst>
            <pc:docMk/>
            <pc:sldMk cId="775986754" sldId="298"/>
            <ac:spMk id="28" creationId="{EA030175-466B-49CD-82DB-F3E3729B8CB7}"/>
          </ac:spMkLst>
        </pc:spChg>
        <pc:spChg chg="del">
          <ac:chgData name="Alison Hopper" userId="ca5996aa-ea7f-4b9b-84ac-8568eb6eb8f4" providerId="ADAL" clId="{58FFF6C6-AE4A-4CF9-89E2-ACCA6CD7A333}" dt="2020-03-02T11:32:46.643" v="1469" actId="478"/>
          <ac:spMkLst>
            <pc:docMk/>
            <pc:sldMk cId="775986754" sldId="298"/>
            <ac:spMk id="33" creationId="{042033E5-8277-42BE-9395-2925965D7368}"/>
          </ac:spMkLst>
        </pc:spChg>
        <pc:spChg chg="del">
          <ac:chgData name="Alison Hopper" userId="ca5996aa-ea7f-4b9b-84ac-8568eb6eb8f4" providerId="ADAL" clId="{58FFF6C6-AE4A-4CF9-89E2-ACCA6CD7A333}" dt="2020-03-02T11:32:46.643" v="1469" actId="478"/>
          <ac:spMkLst>
            <pc:docMk/>
            <pc:sldMk cId="775986754" sldId="298"/>
            <ac:spMk id="34" creationId="{5A1FDA26-C565-4969-947C-9F90B842DB41}"/>
          </ac:spMkLst>
        </pc:spChg>
        <pc:spChg chg="del">
          <ac:chgData name="Alison Hopper" userId="ca5996aa-ea7f-4b9b-84ac-8568eb6eb8f4" providerId="ADAL" clId="{58FFF6C6-AE4A-4CF9-89E2-ACCA6CD7A333}" dt="2020-03-02T11:32:46.643" v="1469" actId="478"/>
          <ac:spMkLst>
            <pc:docMk/>
            <pc:sldMk cId="775986754" sldId="298"/>
            <ac:spMk id="35" creationId="{4D025696-C94D-41E4-A54C-A44DD42773AB}"/>
          </ac:spMkLst>
        </pc:spChg>
        <pc:spChg chg="del">
          <ac:chgData name="Alison Hopper" userId="ca5996aa-ea7f-4b9b-84ac-8568eb6eb8f4" providerId="ADAL" clId="{58FFF6C6-AE4A-4CF9-89E2-ACCA6CD7A333}" dt="2020-03-02T11:32:46.643" v="1469" actId="478"/>
          <ac:spMkLst>
            <pc:docMk/>
            <pc:sldMk cId="775986754" sldId="298"/>
            <ac:spMk id="36" creationId="{7A48ED1C-6EA7-4F5E-831B-AAD333C04F7C}"/>
          </ac:spMkLst>
        </pc:spChg>
        <pc:spChg chg="mod">
          <ac:chgData name="Alison Hopper" userId="ca5996aa-ea7f-4b9b-84ac-8568eb6eb8f4" providerId="ADAL" clId="{58FFF6C6-AE4A-4CF9-89E2-ACCA6CD7A333}" dt="2020-03-02T11:39:15.742" v="1550" actId="20577"/>
          <ac:spMkLst>
            <pc:docMk/>
            <pc:sldMk cId="775986754" sldId="298"/>
            <ac:spMk id="37" creationId="{9898486E-66C9-4E07-B9E1-8DA03EB37A99}"/>
          </ac:spMkLst>
        </pc:spChg>
        <pc:grpChg chg="del">
          <ac:chgData name="Alison Hopper" userId="ca5996aa-ea7f-4b9b-84ac-8568eb6eb8f4" providerId="ADAL" clId="{58FFF6C6-AE4A-4CF9-89E2-ACCA6CD7A333}" dt="2020-03-02T11:31:46.993" v="1379" actId="478"/>
          <ac:grpSpMkLst>
            <pc:docMk/>
            <pc:sldMk cId="775986754" sldId="298"/>
            <ac:grpSpMk id="38" creationId="{5BF11053-30F7-4C65-8AA5-DA4991DD153C}"/>
          </ac:grpSpMkLst>
        </pc:grpChg>
        <pc:picChg chg="add mod modCrop">
          <ac:chgData name="Alison Hopper" userId="ca5996aa-ea7f-4b9b-84ac-8568eb6eb8f4" providerId="ADAL" clId="{58FFF6C6-AE4A-4CF9-89E2-ACCA6CD7A333}" dt="2020-03-02T11:38:08.310" v="1504" actId="1076"/>
          <ac:picMkLst>
            <pc:docMk/>
            <pc:sldMk cId="775986754" sldId="298"/>
            <ac:picMk id="14" creationId="{623B1C63-0B6F-4FEA-9E18-428BD454BC89}"/>
          </ac:picMkLst>
        </pc:picChg>
        <pc:picChg chg="add mod">
          <ac:chgData name="Alison Hopper" userId="ca5996aa-ea7f-4b9b-84ac-8568eb6eb8f4" providerId="ADAL" clId="{58FFF6C6-AE4A-4CF9-89E2-ACCA6CD7A333}" dt="2020-03-02T11:38:10.916" v="1505" actId="571"/>
          <ac:picMkLst>
            <pc:docMk/>
            <pc:sldMk cId="775986754" sldId="298"/>
            <ac:picMk id="15" creationId="{8A451193-20F0-4F4A-888D-68FEB725DB22}"/>
          </ac:picMkLst>
        </pc:picChg>
        <pc:picChg chg="add mod">
          <ac:chgData name="Alison Hopper" userId="ca5996aa-ea7f-4b9b-84ac-8568eb6eb8f4" providerId="ADAL" clId="{58FFF6C6-AE4A-4CF9-89E2-ACCA6CD7A333}" dt="2020-03-02T11:38:13.458" v="1506" actId="571"/>
          <ac:picMkLst>
            <pc:docMk/>
            <pc:sldMk cId="775986754" sldId="298"/>
            <ac:picMk id="16" creationId="{D97AB93B-B210-49E2-B8BA-2A8FACD8C980}"/>
          </ac:picMkLst>
        </pc:picChg>
        <pc:picChg chg="add del mod">
          <ac:chgData name="Alison Hopper" userId="ca5996aa-ea7f-4b9b-84ac-8568eb6eb8f4" providerId="ADAL" clId="{58FFF6C6-AE4A-4CF9-89E2-ACCA6CD7A333}" dt="2020-03-02T11:38:22.733" v="1508" actId="478"/>
          <ac:picMkLst>
            <pc:docMk/>
            <pc:sldMk cId="775986754" sldId="298"/>
            <ac:picMk id="17" creationId="{6F1AAC20-D1D5-4FD7-B74E-6189C59E5964}"/>
          </ac:picMkLst>
        </pc:picChg>
        <pc:picChg chg="add mod">
          <ac:chgData name="Alison Hopper" userId="ca5996aa-ea7f-4b9b-84ac-8568eb6eb8f4" providerId="ADAL" clId="{58FFF6C6-AE4A-4CF9-89E2-ACCA6CD7A333}" dt="2020-03-02T11:38:49.791" v="1521" actId="571"/>
          <ac:picMkLst>
            <pc:docMk/>
            <pc:sldMk cId="775986754" sldId="298"/>
            <ac:picMk id="18" creationId="{19AD135D-F0D5-49BA-BEA3-3FEB6CEA9618}"/>
          </ac:picMkLst>
        </pc:picChg>
        <pc:picChg chg="add mod modCrop">
          <ac:chgData name="Alison Hopper" userId="ca5996aa-ea7f-4b9b-84ac-8568eb6eb8f4" providerId="ADAL" clId="{58FFF6C6-AE4A-4CF9-89E2-ACCA6CD7A333}" dt="2020-03-02T12:10:25.265" v="2062" actId="1076"/>
          <ac:picMkLst>
            <pc:docMk/>
            <pc:sldMk cId="775986754" sldId="298"/>
            <ac:picMk id="19" creationId="{BAA47600-E640-4FCC-9D20-C1990B7AAF61}"/>
          </ac:picMkLst>
        </pc:picChg>
      </pc:sldChg>
      <pc:sldChg chg="del">
        <pc:chgData name="Alison Hopper" userId="ca5996aa-ea7f-4b9b-84ac-8568eb6eb8f4" providerId="ADAL" clId="{58FFF6C6-AE4A-4CF9-89E2-ACCA6CD7A333}" dt="2020-03-02T09:31:59.748" v="160" actId="47"/>
        <pc:sldMkLst>
          <pc:docMk/>
          <pc:sldMk cId="3080248450" sldId="299"/>
        </pc:sldMkLst>
      </pc:sldChg>
      <pc:sldChg chg="del">
        <pc:chgData name="Alison Hopper" userId="ca5996aa-ea7f-4b9b-84ac-8568eb6eb8f4" providerId="ADAL" clId="{58FFF6C6-AE4A-4CF9-89E2-ACCA6CD7A333}" dt="2020-03-02T09:32:00.010" v="161" actId="47"/>
        <pc:sldMkLst>
          <pc:docMk/>
          <pc:sldMk cId="983559113" sldId="300"/>
        </pc:sldMkLst>
      </pc:sldChg>
      <pc:sldChg chg="del">
        <pc:chgData name="Alison Hopper" userId="ca5996aa-ea7f-4b9b-84ac-8568eb6eb8f4" providerId="ADAL" clId="{58FFF6C6-AE4A-4CF9-89E2-ACCA6CD7A333}" dt="2020-03-02T09:32:00.602" v="162" actId="47"/>
        <pc:sldMkLst>
          <pc:docMk/>
          <pc:sldMk cId="3839010149" sldId="301"/>
        </pc:sldMkLst>
      </pc:sldChg>
      <pc:sldChg chg="del">
        <pc:chgData name="Alison Hopper" userId="ca5996aa-ea7f-4b9b-84ac-8568eb6eb8f4" providerId="ADAL" clId="{58FFF6C6-AE4A-4CF9-89E2-ACCA6CD7A333}" dt="2020-03-02T09:31:54.379" v="156" actId="47"/>
        <pc:sldMkLst>
          <pc:docMk/>
          <pc:sldMk cId="1501688122" sldId="302"/>
        </pc:sldMkLst>
      </pc:sldChg>
      <pc:sldChg chg="del">
        <pc:chgData name="Alison Hopper" userId="ca5996aa-ea7f-4b9b-84ac-8568eb6eb8f4" providerId="ADAL" clId="{58FFF6C6-AE4A-4CF9-89E2-ACCA6CD7A333}" dt="2020-03-02T09:32:05.295" v="167" actId="47"/>
        <pc:sldMkLst>
          <pc:docMk/>
          <pc:sldMk cId="3031012973" sldId="304"/>
        </pc:sldMkLst>
      </pc:sldChg>
      <pc:sldChg chg="del">
        <pc:chgData name="Alison Hopper" userId="ca5996aa-ea7f-4b9b-84ac-8568eb6eb8f4" providerId="ADAL" clId="{58FFF6C6-AE4A-4CF9-89E2-ACCA6CD7A333}" dt="2020-03-02T09:32:04.402" v="166" actId="47"/>
        <pc:sldMkLst>
          <pc:docMk/>
          <pc:sldMk cId="3051503693" sldId="305"/>
        </pc:sldMkLst>
      </pc:sldChg>
      <pc:sldChg chg="del">
        <pc:chgData name="Alison Hopper" userId="ca5996aa-ea7f-4b9b-84ac-8568eb6eb8f4" providerId="ADAL" clId="{58FFF6C6-AE4A-4CF9-89E2-ACCA6CD7A333}" dt="2020-03-02T09:32:02.178" v="163" actId="47"/>
        <pc:sldMkLst>
          <pc:docMk/>
          <pc:sldMk cId="1475355890" sldId="306"/>
        </pc:sldMkLst>
      </pc:sldChg>
      <pc:sldChg chg="del">
        <pc:chgData name="Alison Hopper" userId="ca5996aa-ea7f-4b9b-84ac-8568eb6eb8f4" providerId="ADAL" clId="{58FFF6C6-AE4A-4CF9-89E2-ACCA6CD7A333}" dt="2020-03-02T09:31:54.100" v="155" actId="47"/>
        <pc:sldMkLst>
          <pc:docMk/>
          <pc:sldMk cId="1646462657" sldId="307"/>
        </pc:sldMkLst>
      </pc:sldChg>
      <pc:sldChg chg="del">
        <pc:chgData name="Alison Hopper" userId="ca5996aa-ea7f-4b9b-84ac-8568eb6eb8f4" providerId="ADAL" clId="{58FFF6C6-AE4A-4CF9-89E2-ACCA6CD7A333}" dt="2020-03-02T09:31:51.744" v="153" actId="47"/>
        <pc:sldMkLst>
          <pc:docMk/>
          <pc:sldMk cId="3620560169" sldId="308"/>
        </pc:sldMkLst>
      </pc:sldChg>
      <pc:sldChg chg="del">
        <pc:chgData name="Alison Hopper" userId="ca5996aa-ea7f-4b9b-84ac-8568eb6eb8f4" providerId="ADAL" clId="{58FFF6C6-AE4A-4CF9-89E2-ACCA6CD7A333}" dt="2020-03-02T09:32:09.128" v="174" actId="47"/>
        <pc:sldMkLst>
          <pc:docMk/>
          <pc:sldMk cId="1898236058" sldId="309"/>
        </pc:sldMkLst>
      </pc:sldChg>
      <pc:sldChg chg="del">
        <pc:chgData name="Alison Hopper" userId="ca5996aa-ea7f-4b9b-84ac-8568eb6eb8f4" providerId="ADAL" clId="{58FFF6C6-AE4A-4CF9-89E2-ACCA6CD7A333}" dt="2020-03-02T09:31:52.909" v="154" actId="47"/>
        <pc:sldMkLst>
          <pc:docMk/>
          <pc:sldMk cId="4079874266" sldId="311"/>
        </pc:sldMkLst>
      </pc:sldChg>
      <pc:sldChg chg="del">
        <pc:chgData name="Alison Hopper" userId="ca5996aa-ea7f-4b9b-84ac-8568eb6eb8f4" providerId="ADAL" clId="{58FFF6C6-AE4A-4CF9-89E2-ACCA6CD7A333}" dt="2020-03-02T09:32:09.490" v="175" actId="47"/>
        <pc:sldMkLst>
          <pc:docMk/>
          <pc:sldMk cId="4083981466" sldId="312"/>
        </pc:sldMkLst>
      </pc:sldChg>
      <pc:sldChg chg="del">
        <pc:chgData name="Alison Hopper" userId="ca5996aa-ea7f-4b9b-84ac-8568eb6eb8f4" providerId="ADAL" clId="{58FFF6C6-AE4A-4CF9-89E2-ACCA6CD7A333}" dt="2020-03-02T13:49:07.759" v="2560" actId="47"/>
        <pc:sldMkLst>
          <pc:docMk/>
          <pc:sldMk cId="353985112" sldId="313"/>
        </pc:sldMkLst>
      </pc:sldChg>
      <pc:sldChg chg="del">
        <pc:chgData name="Alison Hopper" userId="ca5996aa-ea7f-4b9b-84ac-8568eb6eb8f4" providerId="ADAL" clId="{58FFF6C6-AE4A-4CF9-89E2-ACCA6CD7A333}" dt="2020-03-02T09:31:54.622" v="157" actId="47"/>
        <pc:sldMkLst>
          <pc:docMk/>
          <pc:sldMk cId="377652627" sldId="314"/>
        </pc:sldMkLst>
      </pc:sldChg>
      <pc:sldChg chg="del">
        <pc:chgData name="Alison Hopper" userId="ca5996aa-ea7f-4b9b-84ac-8568eb6eb8f4" providerId="ADAL" clId="{58FFF6C6-AE4A-4CF9-89E2-ACCA6CD7A333}" dt="2020-03-02T09:32:04.023" v="165" actId="47"/>
        <pc:sldMkLst>
          <pc:docMk/>
          <pc:sldMk cId="2041819080" sldId="315"/>
        </pc:sldMkLst>
      </pc:sldChg>
      <pc:sldChg chg="del">
        <pc:chgData name="Alison Hopper" userId="ca5996aa-ea7f-4b9b-84ac-8568eb6eb8f4" providerId="ADAL" clId="{58FFF6C6-AE4A-4CF9-89E2-ACCA6CD7A333}" dt="2020-03-02T09:32:07" v="171" actId="47"/>
        <pc:sldMkLst>
          <pc:docMk/>
          <pc:sldMk cId="1655903557" sldId="316"/>
        </pc:sldMkLst>
      </pc:sldChg>
      <pc:sldChg chg="del">
        <pc:chgData name="Alison Hopper" userId="ca5996aa-ea7f-4b9b-84ac-8568eb6eb8f4" providerId="ADAL" clId="{58FFF6C6-AE4A-4CF9-89E2-ACCA6CD7A333}" dt="2020-03-02T13:51:25.863" v="2563" actId="47"/>
        <pc:sldMkLst>
          <pc:docMk/>
          <pc:sldMk cId="2015927375" sldId="317"/>
        </pc:sldMkLst>
      </pc:sldChg>
      <pc:sldChg chg="del">
        <pc:chgData name="Alison Hopper" userId="ca5996aa-ea7f-4b9b-84ac-8568eb6eb8f4" providerId="ADAL" clId="{58FFF6C6-AE4A-4CF9-89E2-ACCA6CD7A333}" dt="2020-03-02T09:32:06.217" v="169" actId="47"/>
        <pc:sldMkLst>
          <pc:docMk/>
          <pc:sldMk cId="997726882" sldId="318"/>
        </pc:sldMkLst>
      </pc:sldChg>
      <pc:sldChg chg="del">
        <pc:chgData name="Alison Hopper" userId="ca5996aa-ea7f-4b9b-84ac-8568eb6eb8f4" providerId="ADAL" clId="{58FFF6C6-AE4A-4CF9-89E2-ACCA6CD7A333}" dt="2020-03-02T09:32:06.597" v="170" actId="47"/>
        <pc:sldMkLst>
          <pc:docMk/>
          <pc:sldMk cId="2133508479" sldId="319"/>
        </pc:sldMkLst>
      </pc:sldChg>
      <pc:sldChg chg="del">
        <pc:chgData name="Alison Hopper" userId="ca5996aa-ea7f-4b9b-84ac-8568eb6eb8f4" providerId="ADAL" clId="{58FFF6C6-AE4A-4CF9-89E2-ACCA6CD7A333}" dt="2020-03-02T09:32:07.636" v="172" actId="47"/>
        <pc:sldMkLst>
          <pc:docMk/>
          <pc:sldMk cId="2307519336" sldId="320"/>
        </pc:sldMkLst>
      </pc:sldChg>
      <pc:sldChg chg="del">
        <pc:chgData name="Alison Hopper" userId="ca5996aa-ea7f-4b9b-84ac-8568eb6eb8f4" providerId="ADAL" clId="{58FFF6C6-AE4A-4CF9-89E2-ACCA6CD7A333}" dt="2020-03-02T09:32:08.911" v="173" actId="47"/>
        <pc:sldMkLst>
          <pc:docMk/>
          <pc:sldMk cId="1285959015" sldId="321"/>
        </pc:sldMkLst>
      </pc:sldChg>
      <pc:sldChg chg="addSp modSp">
        <pc:chgData name="Alison Hopper" userId="ca5996aa-ea7f-4b9b-84ac-8568eb6eb8f4" providerId="ADAL" clId="{58FFF6C6-AE4A-4CF9-89E2-ACCA6CD7A333}" dt="2020-03-02T09:47:05.190" v="636" actId="1076"/>
        <pc:sldMkLst>
          <pc:docMk/>
          <pc:sldMk cId="2377995929" sldId="322"/>
        </pc:sldMkLst>
        <pc:spChg chg="mod">
          <ac:chgData name="Alison Hopper" userId="ca5996aa-ea7f-4b9b-84ac-8568eb6eb8f4" providerId="ADAL" clId="{58FFF6C6-AE4A-4CF9-89E2-ACCA6CD7A333}" dt="2020-03-02T09:32:39.002" v="183" actId="20577"/>
          <ac:spMkLst>
            <pc:docMk/>
            <pc:sldMk cId="2377995929" sldId="322"/>
            <ac:spMk id="2" creationId="{7E31FFB7-8E45-4151-A7DA-497B07E2B278}"/>
          </ac:spMkLst>
        </pc:spChg>
        <pc:spChg chg="mod">
          <ac:chgData name="Alison Hopper" userId="ca5996aa-ea7f-4b9b-84ac-8568eb6eb8f4" providerId="ADAL" clId="{58FFF6C6-AE4A-4CF9-89E2-ACCA6CD7A333}" dt="2020-03-02T09:47:05.190" v="636" actId="1076"/>
          <ac:spMkLst>
            <pc:docMk/>
            <pc:sldMk cId="2377995929" sldId="322"/>
            <ac:spMk id="3" creationId="{B15A973E-32C2-473E-9B56-ABF397A38C32}"/>
          </ac:spMkLst>
        </pc:spChg>
        <pc:spChg chg="add mod">
          <ac:chgData name="Alison Hopper" userId="ca5996aa-ea7f-4b9b-84ac-8568eb6eb8f4" providerId="ADAL" clId="{58FFF6C6-AE4A-4CF9-89E2-ACCA6CD7A333}" dt="2020-03-02T09:36:20.192" v="614" actId="14100"/>
          <ac:spMkLst>
            <pc:docMk/>
            <pc:sldMk cId="2377995929" sldId="322"/>
            <ac:spMk id="4" creationId="{39E0A79F-CB96-4BB2-83A9-1E74F9E55BFD}"/>
          </ac:spMkLst>
        </pc:spChg>
        <pc:spChg chg="add mod">
          <ac:chgData name="Alison Hopper" userId="ca5996aa-ea7f-4b9b-84ac-8568eb6eb8f4" providerId="ADAL" clId="{58FFF6C6-AE4A-4CF9-89E2-ACCA6CD7A333}" dt="2020-03-02T09:46:57.823" v="635" actId="1076"/>
          <ac:spMkLst>
            <pc:docMk/>
            <pc:sldMk cId="2377995929" sldId="322"/>
            <ac:spMk id="5" creationId="{E6B2D0BF-618D-4CFA-BCF5-36A5335B3ADE}"/>
          </ac:spMkLst>
        </pc:spChg>
      </pc:sldChg>
      <pc:sldChg chg="modSp add">
        <pc:chgData name="Alison Hopper" userId="ca5996aa-ea7f-4b9b-84ac-8568eb6eb8f4" providerId="ADAL" clId="{58FFF6C6-AE4A-4CF9-89E2-ACCA6CD7A333}" dt="2020-03-02T09:35:06.875" v="609"/>
        <pc:sldMkLst>
          <pc:docMk/>
          <pc:sldMk cId="2775646775" sldId="323"/>
        </pc:sldMkLst>
        <pc:spChg chg="mod">
          <ac:chgData name="Alison Hopper" userId="ca5996aa-ea7f-4b9b-84ac-8568eb6eb8f4" providerId="ADAL" clId="{58FFF6C6-AE4A-4CF9-89E2-ACCA6CD7A333}" dt="2020-03-02T09:35:06.875" v="609"/>
          <ac:spMkLst>
            <pc:docMk/>
            <pc:sldMk cId="2775646775" sldId="323"/>
            <ac:spMk id="3" creationId="{B15A973E-32C2-473E-9B56-ABF397A38C32}"/>
          </ac:spMkLst>
        </pc:spChg>
      </pc:sldChg>
      <pc:sldChg chg="addSp delSp modSp add">
        <pc:chgData name="Alison Hopper" userId="ca5996aa-ea7f-4b9b-84ac-8568eb6eb8f4" providerId="ADAL" clId="{58FFF6C6-AE4A-4CF9-89E2-ACCA6CD7A333}" dt="2020-03-02T10:02:18.349" v="1261" actId="14100"/>
        <pc:sldMkLst>
          <pc:docMk/>
          <pc:sldMk cId="3540879260" sldId="324"/>
        </pc:sldMkLst>
        <pc:spChg chg="del">
          <ac:chgData name="Alison Hopper" userId="ca5996aa-ea7f-4b9b-84ac-8568eb6eb8f4" providerId="ADAL" clId="{58FFF6C6-AE4A-4CF9-89E2-ACCA6CD7A333}" dt="2020-03-02T09:47:28.201" v="639" actId="478"/>
          <ac:spMkLst>
            <pc:docMk/>
            <pc:sldMk cId="3540879260" sldId="324"/>
            <ac:spMk id="3" creationId="{B15A973E-32C2-473E-9B56-ABF397A38C32}"/>
          </ac:spMkLst>
        </pc:spChg>
        <pc:spChg chg="mod">
          <ac:chgData name="Alison Hopper" userId="ca5996aa-ea7f-4b9b-84ac-8568eb6eb8f4" providerId="ADAL" clId="{58FFF6C6-AE4A-4CF9-89E2-ACCA6CD7A333}" dt="2020-03-02T10:02:18.349" v="1261" actId="14100"/>
          <ac:spMkLst>
            <pc:docMk/>
            <pc:sldMk cId="3540879260" sldId="324"/>
            <ac:spMk id="4" creationId="{39E0A79F-CB96-4BB2-83A9-1E74F9E55BFD}"/>
          </ac:spMkLst>
        </pc:spChg>
        <pc:spChg chg="del">
          <ac:chgData name="Alison Hopper" userId="ca5996aa-ea7f-4b9b-84ac-8568eb6eb8f4" providerId="ADAL" clId="{58FFF6C6-AE4A-4CF9-89E2-ACCA6CD7A333}" dt="2020-03-02T09:47:25.366" v="638" actId="478"/>
          <ac:spMkLst>
            <pc:docMk/>
            <pc:sldMk cId="3540879260" sldId="324"/>
            <ac:spMk id="5" creationId="{E6B2D0BF-618D-4CFA-BCF5-36A5335B3ADE}"/>
          </ac:spMkLst>
        </pc:spChg>
        <pc:spChg chg="add del mod">
          <ac:chgData name="Alison Hopper" userId="ca5996aa-ea7f-4b9b-84ac-8568eb6eb8f4" providerId="ADAL" clId="{58FFF6C6-AE4A-4CF9-89E2-ACCA6CD7A333}" dt="2020-03-02T09:47:33.322" v="640" actId="478"/>
          <ac:spMkLst>
            <pc:docMk/>
            <pc:sldMk cId="3540879260" sldId="324"/>
            <ac:spMk id="7" creationId="{A037690D-7894-4137-93B2-D05A5F096747}"/>
          </ac:spMkLst>
        </pc:spChg>
      </pc:sldChg>
      <pc:sldChg chg="addSp delSp modSp add">
        <pc:chgData name="Alison Hopper" userId="ca5996aa-ea7f-4b9b-84ac-8568eb6eb8f4" providerId="ADAL" clId="{58FFF6C6-AE4A-4CF9-89E2-ACCA6CD7A333}" dt="2020-03-02T12:11:04.062" v="2066" actId="1076"/>
        <pc:sldMkLst>
          <pc:docMk/>
          <pc:sldMk cId="1498476776" sldId="325"/>
        </pc:sldMkLst>
        <pc:spChg chg="add del mod">
          <ac:chgData name="Alison Hopper" userId="ca5996aa-ea7f-4b9b-84ac-8568eb6eb8f4" providerId="ADAL" clId="{58FFF6C6-AE4A-4CF9-89E2-ACCA6CD7A333}" dt="2020-03-02T11:43:55.083" v="1764" actId="478"/>
          <ac:spMkLst>
            <pc:docMk/>
            <pc:sldMk cId="1498476776" sldId="325"/>
            <ac:spMk id="8" creationId="{DE7E8E99-AC84-4043-9338-788DEAB586C0}"/>
          </ac:spMkLst>
        </pc:spChg>
        <pc:spChg chg="mod">
          <ac:chgData name="Alison Hopper" userId="ca5996aa-ea7f-4b9b-84ac-8568eb6eb8f4" providerId="ADAL" clId="{58FFF6C6-AE4A-4CF9-89E2-ACCA6CD7A333}" dt="2020-03-02T11:44:10.292" v="1822" actId="20577"/>
          <ac:spMkLst>
            <pc:docMk/>
            <pc:sldMk cId="1498476776" sldId="325"/>
            <ac:spMk id="10" creationId="{00000000-0000-0000-0000-000000000000}"/>
          </ac:spMkLst>
        </pc:spChg>
        <pc:picChg chg="add mod">
          <ac:chgData name="Alison Hopper" userId="ca5996aa-ea7f-4b9b-84ac-8568eb6eb8f4" providerId="ADAL" clId="{58FFF6C6-AE4A-4CF9-89E2-ACCA6CD7A333}" dt="2020-03-02T12:10:52.580" v="2065" actId="1076"/>
          <ac:picMkLst>
            <pc:docMk/>
            <pc:sldMk cId="1498476776" sldId="325"/>
            <ac:picMk id="9" creationId="{310335FB-4E41-4FA1-8105-2D81DF0A972E}"/>
          </ac:picMkLst>
        </pc:picChg>
        <pc:picChg chg="mod">
          <ac:chgData name="Alison Hopper" userId="ca5996aa-ea7f-4b9b-84ac-8568eb6eb8f4" providerId="ADAL" clId="{58FFF6C6-AE4A-4CF9-89E2-ACCA6CD7A333}" dt="2020-03-02T12:11:04.062" v="2066" actId="1076"/>
          <ac:picMkLst>
            <pc:docMk/>
            <pc:sldMk cId="1498476776" sldId="325"/>
            <ac:picMk id="14" creationId="{623B1C63-0B6F-4FEA-9E18-428BD454BC89}"/>
          </ac:picMkLst>
        </pc:picChg>
        <pc:picChg chg="mod">
          <ac:chgData name="Alison Hopper" userId="ca5996aa-ea7f-4b9b-84ac-8568eb6eb8f4" providerId="ADAL" clId="{58FFF6C6-AE4A-4CF9-89E2-ACCA6CD7A333}" dt="2020-03-02T12:11:04.062" v="2066" actId="1076"/>
          <ac:picMkLst>
            <pc:docMk/>
            <pc:sldMk cId="1498476776" sldId="325"/>
            <ac:picMk id="15" creationId="{8A451193-20F0-4F4A-888D-68FEB725DB22}"/>
          </ac:picMkLst>
        </pc:picChg>
        <pc:picChg chg="mod">
          <ac:chgData name="Alison Hopper" userId="ca5996aa-ea7f-4b9b-84ac-8568eb6eb8f4" providerId="ADAL" clId="{58FFF6C6-AE4A-4CF9-89E2-ACCA6CD7A333}" dt="2020-03-02T12:11:04.062" v="2066" actId="1076"/>
          <ac:picMkLst>
            <pc:docMk/>
            <pc:sldMk cId="1498476776" sldId="325"/>
            <ac:picMk id="16" creationId="{D97AB93B-B210-49E2-B8BA-2A8FACD8C980}"/>
          </ac:picMkLst>
        </pc:picChg>
        <pc:picChg chg="del">
          <ac:chgData name="Alison Hopper" userId="ca5996aa-ea7f-4b9b-84ac-8568eb6eb8f4" providerId="ADAL" clId="{58FFF6C6-AE4A-4CF9-89E2-ACCA6CD7A333}" dt="2020-03-02T11:39:43.184" v="1565" actId="478"/>
          <ac:picMkLst>
            <pc:docMk/>
            <pc:sldMk cId="1498476776" sldId="325"/>
            <ac:picMk id="18" creationId="{19AD135D-F0D5-49BA-BEA3-3FEB6CEA9618}"/>
          </ac:picMkLst>
        </pc:picChg>
      </pc:sldChg>
      <pc:sldChg chg="addSp delSp modSp add">
        <pc:chgData name="Alison Hopper" userId="ca5996aa-ea7f-4b9b-84ac-8568eb6eb8f4" providerId="ADAL" clId="{58FFF6C6-AE4A-4CF9-89E2-ACCA6CD7A333}" dt="2020-03-02T11:42:59.462" v="1715" actId="20577"/>
        <pc:sldMkLst>
          <pc:docMk/>
          <pc:sldMk cId="46881062" sldId="326"/>
        </pc:sldMkLst>
        <pc:spChg chg="mod">
          <ac:chgData name="Alison Hopper" userId="ca5996aa-ea7f-4b9b-84ac-8568eb6eb8f4" providerId="ADAL" clId="{58FFF6C6-AE4A-4CF9-89E2-ACCA6CD7A333}" dt="2020-03-02T11:42:59.462" v="1715" actId="20577"/>
          <ac:spMkLst>
            <pc:docMk/>
            <pc:sldMk cId="46881062" sldId="326"/>
            <ac:spMk id="8" creationId="{DE7E8E99-AC84-4043-9338-788DEAB586C0}"/>
          </ac:spMkLst>
        </pc:spChg>
        <pc:cxnChg chg="add mod">
          <ac:chgData name="Alison Hopper" userId="ca5996aa-ea7f-4b9b-84ac-8568eb6eb8f4" providerId="ADAL" clId="{58FFF6C6-AE4A-4CF9-89E2-ACCA6CD7A333}" dt="2020-03-02T11:40:39.286" v="1632" actId="1582"/>
          <ac:cxnSpMkLst>
            <pc:docMk/>
            <pc:sldMk cId="46881062" sldId="326"/>
            <ac:cxnSpMk id="3" creationId="{54D445C2-A4E7-47D7-8800-B11FC2364A5A}"/>
          </ac:cxnSpMkLst>
        </pc:cxnChg>
        <pc:cxnChg chg="add mod">
          <ac:chgData name="Alison Hopper" userId="ca5996aa-ea7f-4b9b-84ac-8568eb6eb8f4" providerId="ADAL" clId="{58FFF6C6-AE4A-4CF9-89E2-ACCA6CD7A333}" dt="2020-03-02T11:41:30.463" v="1640" actId="1582"/>
          <ac:cxnSpMkLst>
            <pc:docMk/>
            <pc:sldMk cId="46881062" sldId="326"/>
            <ac:cxnSpMk id="5" creationId="{2143A5CB-4E8E-4372-828C-EE069551D641}"/>
          </ac:cxnSpMkLst>
        </pc:cxnChg>
        <pc:cxnChg chg="add mod">
          <ac:chgData name="Alison Hopper" userId="ca5996aa-ea7f-4b9b-84ac-8568eb6eb8f4" providerId="ADAL" clId="{58FFF6C6-AE4A-4CF9-89E2-ACCA6CD7A333}" dt="2020-03-02T11:41:41.129" v="1641" actId="1582"/>
          <ac:cxnSpMkLst>
            <pc:docMk/>
            <pc:sldMk cId="46881062" sldId="326"/>
            <ac:cxnSpMk id="7" creationId="{2D658541-A2E7-44C2-950E-0C37D2C15DB4}"/>
          </ac:cxnSpMkLst>
        </pc:cxnChg>
        <pc:cxnChg chg="add del mod">
          <ac:chgData name="Alison Hopper" userId="ca5996aa-ea7f-4b9b-84ac-8568eb6eb8f4" providerId="ADAL" clId="{58FFF6C6-AE4A-4CF9-89E2-ACCA6CD7A333}" dt="2020-03-02T11:40:55.326" v="1637" actId="478"/>
          <ac:cxnSpMkLst>
            <pc:docMk/>
            <pc:sldMk cId="46881062" sldId="326"/>
            <ac:cxnSpMk id="11" creationId="{18E3BAE5-D0A1-4E29-A7D1-3D53EE23BC68}"/>
          </ac:cxnSpMkLst>
        </pc:cxnChg>
        <pc:cxnChg chg="add mod">
          <ac:chgData name="Alison Hopper" userId="ca5996aa-ea7f-4b9b-84ac-8568eb6eb8f4" providerId="ADAL" clId="{58FFF6C6-AE4A-4CF9-89E2-ACCA6CD7A333}" dt="2020-03-02T11:41:57.620" v="1643" actId="1582"/>
          <ac:cxnSpMkLst>
            <pc:docMk/>
            <pc:sldMk cId="46881062" sldId="326"/>
            <ac:cxnSpMk id="12" creationId="{8607B7FB-C303-4D5C-B345-03A40C90CCF1}"/>
          </ac:cxnSpMkLst>
        </pc:cxnChg>
        <pc:cxnChg chg="add mod">
          <ac:chgData name="Alison Hopper" userId="ca5996aa-ea7f-4b9b-84ac-8568eb6eb8f4" providerId="ADAL" clId="{58FFF6C6-AE4A-4CF9-89E2-ACCA6CD7A333}" dt="2020-03-02T11:42:13.460" v="1645" actId="1582"/>
          <ac:cxnSpMkLst>
            <pc:docMk/>
            <pc:sldMk cId="46881062" sldId="326"/>
            <ac:cxnSpMk id="17" creationId="{D404C184-2BBD-42B0-B2A5-8D83A9F0CA10}"/>
          </ac:cxnSpMkLst>
        </pc:cxnChg>
        <pc:cxnChg chg="add mod">
          <ac:chgData name="Alison Hopper" userId="ca5996aa-ea7f-4b9b-84ac-8568eb6eb8f4" providerId="ADAL" clId="{58FFF6C6-AE4A-4CF9-89E2-ACCA6CD7A333}" dt="2020-03-02T11:42:32.236" v="1647" actId="1582"/>
          <ac:cxnSpMkLst>
            <pc:docMk/>
            <pc:sldMk cId="46881062" sldId="326"/>
            <ac:cxnSpMk id="19" creationId="{91745ECB-263E-465E-992E-307113D1B13C}"/>
          </ac:cxnSpMkLst>
        </pc:cxnChg>
      </pc:sldChg>
      <pc:sldChg chg="delSp modSp add">
        <pc:chgData name="Alison Hopper" userId="ca5996aa-ea7f-4b9b-84ac-8568eb6eb8f4" providerId="ADAL" clId="{58FFF6C6-AE4A-4CF9-89E2-ACCA6CD7A333}" dt="2020-03-02T11:43:35.551" v="1762" actId="20577"/>
        <pc:sldMkLst>
          <pc:docMk/>
          <pc:sldMk cId="4195214262" sldId="327"/>
        </pc:sldMkLst>
        <pc:spChg chg="mod">
          <ac:chgData name="Alison Hopper" userId="ca5996aa-ea7f-4b9b-84ac-8568eb6eb8f4" providerId="ADAL" clId="{58FFF6C6-AE4A-4CF9-89E2-ACCA6CD7A333}" dt="2020-03-02T11:43:35.551" v="1762" actId="20577"/>
          <ac:spMkLst>
            <pc:docMk/>
            <pc:sldMk cId="4195214262" sldId="327"/>
            <ac:spMk id="8" creationId="{DE7E8E99-AC84-4043-9338-788DEAB586C0}"/>
          </ac:spMkLst>
        </pc:spChg>
        <pc:cxnChg chg="del">
          <ac:chgData name="Alison Hopper" userId="ca5996aa-ea7f-4b9b-84ac-8568eb6eb8f4" providerId="ADAL" clId="{58FFF6C6-AE4A-4CF9-89E2-ACCA6CD7A333}" dt="2020-03-02T11:43:11.931" v="1717" actId="478"/>
          <ac:cxnSpMkLst>
            <pc:docMk/>
            <pc:sldMk cId="4195214262" sldId="327"/>
            <ac:cxnSpMk id="12" creationId="{8607B7FB-C303-4D5C-B345-03A40C90CCF1}"/>
          </ac:cxnSpMkLst>
        </pc:cxnChg>
        <pc:cxnChg chg="del">
          <ac:chgData name="Alison Hopper" userId="ca5996aa-ea7f-4b9b-84ac-8568eb6eb8f4" providerId="ADAL" clId="{58FFF6C6-AE4A-4CF9-89E2-ACCA6CD7A333}" dt="2020-03-02T11:43:14.250" v="1718" actId="478"/>
          <ac:cxnSpMkLst>
            <pc:docMk/>
            <pc:sldMk cId="4195214262" sldId="327"/>
            <ac:cxnSpMk id="17" creationId="{D404C184-2BBD-42B0-B2A5-8D83A9F0CA10}"/>
          </ac:cxnSpMkLst>
        </pc:cxnChg>
      </pc:sldChg>
      <pc:sldChg chg="add">
        <pc:chgData name="Alison Hopper" userId="ca5996aa-ea7f-4b9b-84ac-8568eb6eb8f4" providerId="ADAL" clId="{58FFF6C6-AE4A-4CF9-89E2-ACCA6CD7A333}" dt="2020-03-02T11:43:48.637" v="1763"/>
        <pc:sldMkLst>
          <pc:docMk/>
          <pc:sldMk cId="532759036" sldId="328"/>
        </pc:sldMkLst>
      </pc:sldChg>
      <pc:sldChg chg="addSp modSp add ord">
        <pc:chgData name="Alison Hopper" userId="ca5996aa-ea7f-4b9b-84ac-8568eb6eb8f4" providerId="ADAL" clId="{58FFF6C6-AE4A-4CF9-89E2-ACCA6CD7A333}" dt="2020-03-02T12:18:19.712" v="2309" actId="20577"/>
        <pc:sldMkLst>
          <pc:docMk/>
          <pc:sldMk cId="2863055808" sldId="329"/>
        </pc:sldMkLst>
        <pc:spChg chg="mod">
          <ac:chgData name="Alison Hopper" userId="ca5996aa-ea7f-4b9b-84ac-8568eb6eb8f4" providerId="ADAL" clId="{58FFF6C6-AE4A-4CF9-89E2-ACCA6CD7A333}" dt="2020-03-02T12:09:43.629" v="2057" actId="14100"/>
          <ac:spMkLst>
            <pc:docMk/>
            <pc:sldMk cId="2863055808" sldId="329"/>
            <ac:spMk id="8" creationId="{DE7E8E99-AC84-4043-9338-788DEAB586C0}"/>
          </ac:spMkLst>
        </pc:spChg>
        <pc:spChg chg="mod">
          <ac:chgData name="Alison Hopper" userId="ca5996aa-ea7f-4b9b-84ac-8568eb6eb8f4" providerId="ADAL" clId="{58FFF6C6-AE4A-4CF9-89E2-ACCA6CD7A333}" dt="2020-03-02T12:18:19.712" v="2309" actId="20577"/>
          <ac:spMkLst>
            <pc:docMk/>
            <pc:sldMk cId="2863055808" sldId="329"/>
            <ac:spMk id="10" creationId="{00000000-0000-0000-0000-000000000000}"/>
          </ac:spMkLst>
        </pc:spChg>
        <pc:picChg chg="add mod">
          <ac:chgData name="Alison Hopper" userId="ca5996aa-ea7f-4b9b-84ac-8568eb6eb8f4" providerId="ADAL" clId="{58FFF6C6-AE4A-4CF9-89E2-ACCA6CD7A333}" dt="2020-03-02T12:07:39.498" v="2046" actId="1036"/>
          <ac:picMkLst>
            <pc:docMk/>
            <pc:sldMk cId="2863055808" sldId="329"/>
            <ac:picMk id="9" creationId="{65CD2806-9C8E-4828-BE6E-97C98F907B68}"/>
          </ac:picMkLst>
        </pc:picChg>
        <pc:picChg chg="add mod">
          <ac:chgData name="Alison Hopper" userId="ca5996aa-ea7f-4b9b-84ac-8568eb6eb8f4" providerId="ADAL" clId="{58FFF6C6-AE4A-4CF9-89E2-ACCA6CD7A333}" dt="2020-03-02T12:07:39.498" v="2046" actId="1036"/>
          <ac:picMkLst>
            <pc:docMk/>
            <pc:sldMk cId="2863055808" sldId="329"/>
            <ac:picMk id="11" creationId="{1D1D830A-1D29-4BA5-8E0F-D48E2502F9A3}"/>
          </ac:picMkLst>
        </pc:picChg>
        <pc:picChg chg="add mod">
          <ac:chgData name="Alison Hopper" userId="ca5996aa-ea7f-4b9b-84ac-8568eb6eb8f4" providerId="ADAL" clId="{58FFF6C6-AE4A-4CF9-89E2-ACCA6CD7A333}" dt="2020-03-02T12:09:45.428" v="2058" actId="1076"/>
          <ac:picMkLst>
            <pc:docMk/>
            <pc:sldMk cId="2863055808" sldId="329"/>
            <ac:picMk id="12" creationId="{A8497EEB-D8DF-48B1-8411-968757BAC48B}"/>
          </ac:picMkLst>
        </pc:picChg>
        <pc:picChg chg="mod">
          <ac:chgData name="Alison Hopper" userId="ca5996aa-ea7f-4b9b-84ac-8568eb6eb8f4" providerId="ADAL" clId="{58FFF6C6-AE4A-4CF9-89E2-ACCA6CD7A333}" dt="2020-03-02T12:07:39.498" v="2046" actId="1036"/>
          <ac:picMkLst>
            <pc:docMk/>
            <pc:sldMk cId="2863055808" sldId="329"/>
            <ac:picMk id="14" creationId="{623B1C63-0B6F-4FEA-9E18-428BD454BC89}"/>
          </ac:picMkLst>
        </pc:picChg>
        <pc:picChg chg="mod">
          <ac:chgData name="Alison Hopper" userId="ca5996aa-ea7f-4b9b-84ac-8568eb6eb8f4" providerId="ADAL" clId="{58FFF6C6-AE4A-4CF9-89E2-ACCA6CD7A333}" dt="2020-03-02T12:07:39.498" v="2046" actId="1036"/>
          <ac:picMkLst>
            <pc:docMk/>
            <pc:sldMk cId="2863055808" sldId="329"/>
            <ac:picMk id="15" creationId="{8A451193-20F0-4F4A-888D-68FEB725DB22}"/>
          </ac:picMkLst>
        </pc:picChg>
        <pc:picChg chg="mod">
          <ac:chgData name="Alison Hopper" userId="ca5996aa-ea7f-4b9b-84ac-8568eb6eb8f4" providerId="ADAL" clId="{58FFF6C6-AE4A-4CF9-89E2-ACCA6CD7A333}" dt="2020-03-02T12:07:39.498" v="2046" actId="1036"/>
          <ac:picMkLst>
            <pc:docMk/>
            <pc:sldMk cId="2863055808" sldId="329"/>
            <ac:picMk id="16" creationId="{D97AB93B-B210-49E2-B8BA-2A8FACD8C980}"/>
          </ac:picMkLst>
        </pc:picChg>
      </pc:sldChg>
      <pc:sldChg chg="addSp delSp modSp add">
        <pc:chgData name="Alison Hopper" userId="ca5996aa-ea7f-4b9b-84ac-8568eb6eb8f4" providerId="ADAL" clId="{58FFF6C6-AE4A-4CF9-89E2-ACCA6CD7A333}" dt="2020-03-02T12:25:30.033" v="2321" actId="20577"/>
        <pc:sldMkLst>
          <pc:docMk/>
          <pc:sldMk cId="4277635465" sldId="330"/>
        </pc:sldMkLst>
        <pc:spChg chg="del">
          <ac:chgData name="Alison Hopper" userId="ca5996aa-ea7f-4b9b-84ac-8568eb6eb8f4" providerId="ADAL" clId="{58FFF6C6-AE4A-4CF9-89E2-ACCA6CD7A333}" dt="2020-03-02T12:12:20.429" v="2112" actId="478"/>
          <ac:spMkLst>
            <pc:docMk/>
            <pc:sldMk cId="4277635465" sldId="330"/>
            <ac:spMk id="8" creationId="{DE7E8E99-AC84-4043-9338-788DEAB586C0}"/>
          </ac:spMkLst>
        </pc:spChg>
        <pc:spChg chg="mod">
          <ac:chgData name="Alison Hopper" userId="ca5996aa-ea7f-4b9b-84ac-8568eb6eb8f4" providerId="ADAL" clId="{58FFF6C6-AE4A-4CF9-89E2-ACCA6CD7A333}" dt="2020-03-02T12:12:25.067" v="2113" actId="1076"/>
          <ac:spMkLst>
            <pc:docMk/>
            <pc:sldMk cId="4277635465" sldId="330"/>
            <ac:spMk id="10" creationId="{00000000-0000-0000-0000-000000000000}"/>
          </ac:spMkLst>
        </pc:spChg>
        <pc:graphicFrameChg chg="add mod modGraphic">
          <ac:chgData name="Alison Hopper" userId="ca5996aa-ea7f-4b9b-84ac-8568eb6eb8f4" providerId="ADAL" clId="{58FFF6C6-AE4A-4CF9-89E2-ACCA6CD7A333}" dt="2020-03-02T12:25:30.033" v="2321" actId="20577"/>
          <ac:graphicFrameMkLst>
            <pc:docMk/>
            <pc:sldMk cId="4277635465" sldId="330"/>
            <ac:graphicFrameMk id="2" creationId="{B3F10589-440E-466F-8566-AD726336F11D}"/>
          </ac:graphicFrameMkLst>
        </pc:graphicFrameChg>
        <pc:picChg chg="del">
          <ac:chgData name="Alison Hopper" userId="ca5996aa-ea7f-4b9b-84ac-8568eb6eb8f4" providerId="ADAL" clId="{58FFF6C6-AE4A-4CF9-89E2-ACCA6CD7A333}" dt="2020-03-02T12:12:17.168" v="2111" actId="478"/>
          <ac:picMkLst>
            <pc:docMk/>
            <pc:sldMk cId="4277635465" sldId="330"/>
            <ac:picMk id="9" creationId="{65CD2806-9C8E-4828-BE6E-97C98F907B68}"/>
          </ac:picMkLst>
        </pc:picChg>
        <pc:picChg chg="del">
          <ac:chgData name="Alison Hopper" userId="ca5996aa-ea7f-4b9b-84ac-8568eb6eb8f4" providerId="ADAL" clId="{58FFF6C6-AE4A-4CF9-89E2-ACCA6CD7A333}" dt="2020-03-02T12:12:17.168" v="2111" actId="478"/>
          <ac:picMkLst>
            <pc:docMk/>
            <pc:sldMk cId="4277635465" sldId="330"/>
            <ac:picMk id="11" creationId="{1D1D830A-1D29-4BA5-8E0F-D48E2502F9A3}"/>
          </ac:picMkLst>
        </pc:picChg>
        <pc:picChg chg="del">
          <ac:chgData name="Alison Hopper" userId="ca5996aa-ea7f-4b9b-84ac-8568eb6eb8f4" providerId="ADAL" clId="{58FFF6C6-AE4A-4CF9-89E2-ACCA6CD7A333}" dt="2020-03-02T12:12:17.168" v="2111" actId="478"/>
          <ac:picMkLst>
            <pc:docMk/>
            <pc:sldMk cId="4277635465" sldId="330"/>
            <ac:picMk id="12" creationId="{A8497EEB-D8DF-48B1-8411-968757BAC48B}"/>
          </ac:picMkLst>
        </pc:picChg>
        <pc:picChg chg="del">
          <ac:chgData name="Alison Hopper" userId="ca5996aa-ea7f-4b9b-84ac-8568eb6eb8f4" providerId="ADAL" clId="{58FFF6C6-AE4A-4CF9-89E2-ACCA6CD7A333}" dt="2020-03-02T12:12:17.168" v="2111" actId="478"/>
          <ac:picMkLst>
            <pc:docMk/>
            <pc:sldMk cId="4277635465" sldId="330"/>
            <ac:picMk id="14" creationId="{623B1C63-0B6F-4FEA-9E18-428BD454BC89}"/>
          </ac:picMkLst>
        </pc:picChg>
        <pc:picChg chg="del">
          <ac:chgData name="Alison Hopper" userId="ca5996aa-ea7f-4b9b-84ac-8568eb6eb8f4" providerId="ADAL" clId="{58FFF6C6-AE4A-4CF9-89E2-ACCA6CD7A333}" dt="2020-03-02T12:12:17.168" v="2111" actId="478"/>
          <ac:picMkLst>
            <pc:docMk/>
            <pc:sldMk cId="4277635465" sldId="330"/>
            <ac:picMk id="15" creationId="{8A451193-20F0-4F4A-888D-68FEB725DB22}"/>
          </ac:picMkLst>
        </pc:picChg>
        <pc:picChg chg="del">
          <ac:chgData name="Alison Hopper" userId="ca5996aa-ea7f-4b9b-84ac-8568eb6eb8f4" providerId="ADAL" clId="{58FFF6C6-AE4A-4CF9-89E2-ACCA6CD7A333}" dt="2020-03-02T12:12:17.168" v="2111" actId="478"/>
          <ac:picMkLst>
            <pc:docMk/>
            <pc:sldMk cId="4277635465" sldId="330"/>
            <ac:picMk id="16" creationId="{D97AB93B-B210-49E2-B8BA-2A8FACD8C980}"/>
          </ac:picMkLst>
        </pc:picChg>
      </pc:sldChg>
      <pc:sldChg chg="addSp delSp modSp add modAnim">
        <pc:chgData name="Alison Hopper" userId="ca5996aa-ea7f-4b9b-84ac-8568eb6eb8f4" providerId="ADAL" clId="{58FFF6C6-AE4A-4CF9-89E2-ACCA6CD7A333}" dt="2020-03-02T13:56:49.853" v="2649" actId="1076"/>
        <pc:sldMkLst>
          <pc:docMk/>
          <pc:sldMk cId="4229447575" sldId="331"/>
        </pc:sldMkLst>
        <pc:spChg chg="add del mod">
          <ac:chgData name="Alison Hopper" userId="ca5996aa-ea7f-4b9b-84ac-8568eb6eb8f4" providerId="ADAL" clId="{58FFF6C6-AE4A-4CF9-89E2-ACCA6CD7A333}" dt="2020-03-02T12:28:24.244" v="2447"/>
          <ac:spMkLst>
            <pc:docMk/>
            <pc:sldMk cId="4229447575" sldId="331"/>
            <ac:spMk id="4" creationId="{13EEBA0D-B85B-40C7-8514-1A0179A7BB6D}"/>
          </ac:spMkLst>
        </pc:spChg>
        <pc:spChg chg="add mod">
          <ac:chgData name="Alison Hopper" userId="ca5996aa-ea7f-4b9b-84ac-8568eb6eb8f4" providerId="ADAL" clId="{58FFF6C6-AE4A-4CF9-89E2-ACCA6CD7A333}" dt="2020-03-02T12:33:43.670" v="2529" actId="20577"/>
          <ac:spMkLst>
            <pc:docMk/>
            <pc:sldMk cId="4229447575" sldId="331"/>
            <ac:spMk id="6" creationId="{3A9086FF-3EC4-4B5C-9670-FC31F260EAC5}"/>
          </ac:spMkLst>
        </pc:spChg>
        <pc:spChg chg="add del mod">
          <ac:chgData name="Alison Hopper" userId="ca5996aa-ea7f-4b9b-84ac-8568eb6eb8f4" providerId="ADAL" clId="{58FFF6C6-AE4A-4CF9-89E2-ACCA6CD7A333}" dt="2020-03-02T12:31:41.064" v="2488" actId="478"/>
          <ac:spMkLst>
            <pc:docMk/>
            <pc:sldMk cId="4229447575" sldId="331"/>
            <ac:spMk id="7" creationId="{9C9D4ADD-5C6C-40B1-8EE8-B87DD19F4D54}"/>
          </ac:spMkLst>
        </pc:spChg>
        <pc:spChg chg="add mod">
          <ac:chgData name="Alison Hopper" userId="ca5996aa-ea7f-4b9b-84ac-8568eb6eb8f4" providerId="ADAL" clId="{58FFF6C6-AE4A-4CF9-89E2-ACCA6CD7A333}" dt="2020-03-02T12:28:58.175" v="2463" actId="1036"/>
          <ac:spMkLst>
            <pc:docMk/>
            <pc:sldMk cId="4229447575" sldId="331"/>
            <ac:spMk id="9" creationId="{D59954BF-6A75-4B38-966F-F225F1EB26EB}"/>
          </ac:spMkLst>
        </pc:spChg>
        <pc:spChg chg="add mod">
          <ac:chgData name="Alison Hopper" userId="ca5996aa-ea7f-4b9b-84ac-8568eb6eb8f4" providerId="ADAL" clId="{58FFF6C6-AE4A-4CF9-89E2-ACCA6CD7A333}" dt="2020-03-02T12:34:00.074" v="2531" actId="1076"/>
          <ac:spMkLst>
            <pc:docMk/>
            <pc:sldMk cId="4229447575" sldId="331"/>
            <ac:spMk id="11" creationId="{0895AC9B-C8CB-4689-A4AF-435FB74D397B}"/>
          </ac:spMkLst>
        </pc:spChg>
        <pc:spChg chg="add del mod">
          <ac:chgData name="Alison Hopper" userId="ca5996aa-ea7f-4b9b-84ac-8568eb6eb8f4" providerId="ADAL" clId="{58FFF6C6-AE4A-4CF9-89E2-ACCA6CD7A333}" dt="2020-03-02T13:55:52.602" v="2641"/>
          <ac:spMkLst>
            <pc:docMk/>
            <pc:sldMk cId="4229447575" sldId="331"/>
            <ac:spMk id="39" creationId="{AE27F5F4-6A46-4D31-BE9B-C351ED095B38}"/>
          </ac:spMkLst>
        </pc:spChg>
        <pc:graphicFrameChg chg="del">
          <ac:chgData name="Alison Hopper" userId="ca5996aa-ea7f-4b9b-84ac-8568eb6eb8f4" providerId="ADAL" clId="{58FFF6C6-AE4A-4CF9-89E2-ACCA6CD7A333}" dt="2020-03-02T12:26:18.006" v="2323" actId="478"/>
          <ac:graphicFrameMkLst>
            <pc:docMk/>
            <pc:sldMk cId="4229447575" sldId="331"/>
            <ac:graphicFrameMk id="2" creationId="{B3F10589-440E-466F-8566-AD726336F11D}"/>
          </ac:graphicFrameMkLst>
        </pc:graphicFrameChg>
        <pc:picChg chg="add mod">
          <ac:chgData name="Alison Hopper" userId="ca5996aa-ea7f-4b9b-84ac-8568eb6eb8f4" providerId="ADAL" clId="{58FFF6C6-AE4A-4CF9-89E2-ACCA6CD7A333}" dt="2020-03-02T12:26:23.066" v="2325" actId="1076"/>
          <ac:picMkLst>
            <pc:docMk/>
            <pc:sldMk cId="4229447575" sldId="331"/>
            <ac:picMk id="3" creationId="{8F883EE6-F28F-4C5C-BC92-997CDC924CA2}"/>
          </ac:picMkLst>
        </pc:picChg>
        <pc:picChg chg="add mod">
          <ac:chgData name="Alison Hopper" userId="ca5996aa-ea7f-4b9b-84ac-8568eb6eb8f4" providerId="ADAL" clId="{58FFF6C6-AE4A-4CF9-89E2-ACCA6CD7A333}" dt="2020-03-02T12:42:00.870" v="2533" actId="1076"/>
          <ac:picMkLst>
            <pc:docMk/>
            <pc:sldMk cId="4229447575" sldId="331"/>
            <ac:picMk id="14" creationId="{2BB6AB2E-0BF0-4C37-9E3F-D37D7296F041}"/>
          </ac:picMkLst>
        </pc:picChg>
        <pc:picChg chg="add mod">
          <ac:chgData name="Alison Hopper" userId="ca5996aa-ea7f-4b9b-84ac-8568eb6eb8f4" providerId="ADAL" clId="{58FFF6C6-AE4A-4CF9-89E2-ACCA6CD7A333}" dt="2020-03-02T12:42:00.870" v="2533" actId="1076"/>
          <ac:picMkLst>
            <pc:docMk/>
            <pc:sldMk cId="4229447575" sldId="331"/>
            <ac:picMk id="15" creationId="{D3C18598-CEF2-4FDB-ABFA-495EE45DD7DD}"/>
          </ac:picMkLst>
        </pc:picChg>
        <pc:picChg chg="add mod">
          <ac:chgData name="Alison Hopper" userId="ca5996aa-ea7f-4b9b-84ac-8568eb6eb8f4" providerId="ADAL" clId="{58FFF6C6-AE4A-4CF9-89E2-ACCA6CD7A333}" dt="2020-03-02T13:56:49.853" v="2649" actId="1076"/>
          <ac:picMkLst>
            <pc:docMk/>
            <pc:sldMk cId="4229447575" sldId="331"/>
            <ac:picMk id="29" creationId="{6E07A736-9FFD-40AE-B3CF-14EFD4EE487B}"/>
          </ac:picMkLst>
        </pc:picChg>
        <pc:picChg chg="add mod">
          <ac:chgData name="Alison Hopper" userId="ca5996aa-ea7f-4b9b-84ac-8568eb6eb8f4" providerId="ADAL" clId="{58FFF6C6-AE4A-4CF9-89E2-ACCA6CD7A333}" dt="2020-03-02T13:56:49.853" v="2649" actId="1076"/>
          <ac:picMkLst>
            <pc:docMk/>
            <pc:sldMk cId="4229447575" sldId="331"/>
            <ac:picMk id="30" creationId="{E5FE165A-77DF-470A-8A5B-1EA7BEF47C88}"/>
          </ac:picMkLst>
        </pc:picChg>
        <pc:cxnChg chg="add mod">
          <ac:chgData name="Alison Hopper" userId="ca5996aa-ea7f-4b9b-84ac-8568eb6eb8f4" providerId="ADAL" clId="{58FFF6C6-AE4A-4CF9-89E2-ACCA6CD7A333}" dt="2020-03-02T12:33:19.328" v="2509" actId="1036"/>
          <ac:cxnSpMkLst>
            <pc:docMk/>
            <pc:sldMk cId="4229447575" sldId="331"/>
            <ac:cxnSpMk id="8" creationId="{C828EEB7-5F60-4374-8D0E-34FD0B5B575C}"/>
          </ac:cxnSpMkLst>
        </pc:cxnChg>
        <pc:cxnChg chg="add mod">
          <ac:chgData name="Alison Hopper" userId="ca5996aa-ea7f-4b9b-84ac-8568eb6eb8f4" providerId="ADAL" clId="{58FFF6C6-AE4A-4CF9-89E2-ACCA6CD7A333}" dt="2020-03-02T12:43:10.723" v="2546" actId="14100"/>
          <ac:cxnSpMkLst>
            <pc:docMk/>
            <pc:sldMk cId="4229447575" sldId="331"/>
            <ac:cxnSpMk id="16" creationId="{36852B30-BF97-405B-A960-57BEF80CE23D}"/>
          </ac:cxnSpMkLst>
        </pc:cxnChg>
        <pc:cxnChg chg="add mod">
          <ac:chgData name="Alison Hopper" userId="ca5996aa-ea7f-4b9b-84ac-8568eb6eb8f4" providerId="ADAL" clId="{58FFF6C6-AE4A-4CF9-89E2-ACCA6CD7A333}" dt="2020-03-02T12:43:06.861" v="2545" actId="14100"/>
          <ac:cxnSpMkLst>
            <pc:docMk/>
            <pc:sldMk cId="4229447575" sldId="331"/>
            <ac:cxnSpMk id="18" creationId="{4052A17E-19A8-40C3-B0D2-F80CFC1C4679}"/>
          </ac:cxnSpMkLst>
        </pc:cxnChg>
        <pc:cxnChg chg="add mod">
          <ac:chgData name="Alison Hopper" userId="ca5996aa-ea7f-4b9b-84ac-8568eb6eb8f4" providerId="ADAL" clId="{58FFF6C6-AE4A-4CF9-89E2-ACCA6CD7A333}" dt="2020-03-02T12:42:53.759" v="2543" actId="14100"/>
          <ac:cxnSpMkLst>
            <pc:docMk/>
            <pc:sldMk cId="4229447575" sldId="331"/>
            <ac:cxnSpMk id="20" creationId="{254F3C7C-8528-4027-A028-52A289C0F9B2}"/>
          </ac:cxnSpMkLst>
        </pc:cxnChg>
        <pc:cxnChg chg="add mod">
          <ac:chgData name="Alison Hopper" userId="ca5996aa-ea7f-4b9b-84ac-8568eb6eb8f4" providerId="ADAL" clId="{58FFF6C6-AE4A-4CF9-89E2-ACCA6CD7A333}" dt="2020-03-02T12:43:19.906" v="2547" actId="571"/>
          <ac:cxnSpMkLst>
            <pc:docMk/>
            <pc:sldMk cId="4229447575" sldId="331"/>
            <ac:cxnSpMk id="26" creationId="{2545B5AD-BB72-4D35-84B2-4354789E9487}"/>
          </ac:cxnSpMkLst>
        </pc:cxnChg>
        <pc:cxnChg chg="add mod">
          <ac:chgData name="Alison Hopper" userId="ca5996aa-ea7f-4b9b-84ac-8568eb6eb8f4" providerId="ADAL" clId="{58FFF6C6-AE4A-4CF9-89E2-ACCA6CD7A333}" dt="2020-03-02T12:43:19.906" v="2547" actId="571"/>
          <ac:cxnSpMkLst>
            <pc:docMk/>
            <pc:sldMk cId="4229447575" sldId="331"/>
            <ac:cxnSpMk id="27" creationId="{FA4AF022-B2FE-4EA5-9BD7-762CB92E5667}"/>
          </ac:cxnSpMkLst>
        </pc:cxnChg>
        <pc:cxnChg chg="add mod">
          <ac:chgData name="Alison Hopper" userId="ca5996aa-ea7f-4b9b-84ac-8568eb6eb8f4" providerId="ADAL" clId="{58FFF6C6-AE4A-4CF9-89E2-ACCA6CD7A333}" dt="2020-03-02T12:43:19.906" v="2547" actId="571"/>
          <ac:cxnSpMkLst>
            <pc:docMk/>
            <pc:sldMk cId="4229447575" sldId="331"/>
            <ac:cxnSpMk id="28" creationId="{B0F50A84-8CC5-40E8-ABEC-9FA5F8EB04DA}"/>
          </ac:cxnSpMkLst>
        </pc:cxnChg>
        <pc:cxnChg chg="add mod">
          <ac:chgData name="Alison Hopper" userId="ca5996aa-ea7f-4b9b-84ac-8568eb6eb8f4" providerId="ADAL" clId="{58FFF6C6-AE4A-4CF9-89E2-ACCA6CD7A333}" dt="2020-03-02T13:56:49.853" v="2649" actId="1076"/>
          <ac:cxnSpMkLst>
            <pc:docMk/>
            <pc:sldMk cId="4229447575" sldId="331"/>
            <ac:cxnSpMk id="31" creationId="{540AF5AB-916F-4D99-ADB5-369CE13FA1D7}"/>
          </ac:cxnSpMkLst>
        </pc:cxnChg>
        <pc:cxnChg chg="add del mod">
          <ac:chgData name="Alison Hopper" userId="ca5996aa-ea7f-4b9b-84ac-8568eb6eb8f4" providerId="ADAL" clId="{58FFF6C6-AE4A-4CF9-89E2-ACCA6CD7A333}" dt="2020-03-02T12:44:07.524" v="2557" actId="478"/>
          <ac:cxnSpMkLst>
            <pc:docMk/>
            <pc:sldMk cId="4229447575" sldId="331"/>
            <ac:cxnSpMk id="32" creationId="{667C1B23-7164-4BFA-899E-6A1E4DB549C6}"/>
          </ac:cxnSpMkLst>
        </pc:cxnChg>
        <pc:cxnChg chg="add del mod">
          <ac:chgData name="Alison Hopper" userId="ca5996aa-ea7f-4b9b-84ac-8568eb6eb8f4" providerId="ADAL" clId="{58FFF6C6-AE4A-4CF9-89E2-ACCA6CD7A333}" dt="2020-03-02T12:44:04.724" v="2556" actId="478"/>
          <ac:cxnSpMkLst>
            <pc:docMk/>
            <pc:sldMk cId="4229447575" sldId="331"/>
            <ac:cxnSpMk id="33" creationId="{06C6E185-8CC7-4593-9876-3D61CE401037}"/>
          </ac:cxnSpMkLst>
        </pc:cxnChg>
        <pc:cxnChg chg="add mod">
          <ac:chgData name="Alison Hopper" userId="ca5996aa-ea7f-4b9b-84ac-8568eb6eb8f4" providerId="ADAL" clId="{58FFF6C6-AE4A-4CF9-89E2-ACCA6CD7A333}" dt="2020-03-02T13:56:49.853" v="2649" actId="1076"/>
          <ac:cxnSpMkLst>
            <pc:docMk/>
            <pc:sldMk cId="4229447575" sldId="331"/>
            <ac:cxnSpMk id="34" creationId="{1C77ECE6-0008-4CF8-9E95-2B39D4373432}"/>
          </ac:cxnSpMkLst>
        </pc:cxnChg>
        <pc:cxnChg chg="add mod">
          <ac:chgData name="Alison Hopper" userId="ca5996aa-ea7f-4b9b-84ac-8568eb6eb8f4" providerId="ADAL" clId="{58FFF6C6-AE4A-4CF9-89E2-ACCA6CD7A333}" dt="2020-03-02T13:56:49.853" v="2649" actId="1076"/>
          <ac:cxnSpMkLst>
            <pc:docMk/>
            <pc:sldMk cId="4229447575" sldId="331"/>
            <ac:cxnSpMk id="35" creationId="{F8073E73-6991-41F2-AE37-B14AAD41F6D9}"/>
          </ac:cxnSpMkLst>
        </pc:cxnChg>
        <pc:cxnChg chg="add mod">
          <ac:chgData name="Alison Hopper" userId="ca5996aa-ea7f-4b9b-84ac-8568eb6eb8f4" providerId="ADAL" clId="{58FFF6C6-AE4A-4CF9-89E2-ACCA6CD7A333}" dt="2020-03-02T13:56:49.853" v="2649" actId="1076"/>
          <ac:cxnSpMkLst>
            <pc:docMk/>
            <pc:sldMk cId="4229447575" sldId="331"/>
            <ac:cxnSpMk id="36" creationId="{99AFC0B4-7313-4388-8257-D4D43D3D0852}"/>
          </ac:cxnSpMkLst>
        </pc:cxnChg>
      </pc:sldChg>
      <pc:sldChg chg="addSp modSp add modAnim">
        <pc:chgData name="Alison Hopper" userId="ca5996aa-ea7f-4b9b-84ac-8568eb6eb8f4" providerId="ADAL" clId="{58FFF6C6-AE4A-4CF9-89E2-ACCA6CD7A333}" dt="2020-03-02T13:56:36.019" v="2648" actId="1076"/>
        <pc:sldMkLst>
          <pc:docMk/>
          <pc:sldMk cId="1415440248" sldId="332"/>
        </pc:sldMkLst>
        <pc:spChg chg="mod">
          <ac:chgData name="Alison Hopper" userId="ca5996aa-ea7f-4b9b-84ac-8568eb6eb8f4" providerId="ADAL" clId="{58FFF6C6-AE4A-4CF9-89E2-ACCA6CD7A333}" dt="2020-03-02T13:56:12.206" v="2644" actId="1076"/>
          <ac:spMkLst>
            <pc:docMk/>
            <pc:sldMk cId="1415440248" sldId="332"/>
            <ac:spMk id="9" creationId="{D59954BF-6A75-4B38-966F-F225F1EB26EB}"/>
          </ac:spMkLst>
        </pc:spChg>
        <pc:spChg chg="mod">
          <ac:chgData name="Alison Hopper" userId="ca5996aa-ea7f-4b9b-84ac-8568eb6eb8f4" providerId="ADAL" clId="{58FFF6C6-AE4A-4CF9-89E2-ACCA6CD7A333}" dt="2020-03-02T13:56:22.241" v="2645" actId="1076"/>
          <ac:spMkLst>
            <pc:docMk/>
            <pc:sldMk cId="1415440248" sldId="332"/>
            <ac:spMk id="11" creationId="{0895AC9B-C8CB-4689-A4AF-435FB74D397B}"/>
          </ac:spMkLst>
        </pc:spChg>
        <pc:spChg chg="add mod">
          <ac:chgData name="Alison Hopper" userId="ca5996aa-ea7f-4b9b-84ac-8568eb6eb8f4" providerId="ADAL" clId="{58FFF6C6-AE4A-4CF9-89E2-ACCA6CD7A333}" dt="2020-03-02T13:56:25.824" v="2647" actId="1076"/>
          <ac:spMkLst>
            <pc:docMk/>
            <pc:sldMk cId="1415440248" sldId="332"/>
            <ac:spMk id="23" creationId="{241C59A8-F2C3-49FE-8C9B-109C7B9C830F}"/>
          </ac:spMkLst>
        </pc:spChg>
        <pc:picChg chg="mod">
          <ac:chgData name="Alison Hopper" userId="ca5996aa-ea7f-4b9b-84ac-8568eb6eb8f4" providerId="ADAL" clId="{58FFF6C6-AE4A-4CF9-89E2-ACCA6CD7A333}" dt="2020-03-02T13:56:36.019" v="2648" actId="1076"/>
          <ac:picMkLst>
            <pc:docMk/>
            <pc:sldMk cId="1415440248" sldId="332"/>
            <ac:picMk id="29" creationId="{6E07A736-9FFD-40AE-B3CF-14EFD4EE487B}"/>
          </ac:picMkLst>
        </pc:picChg>
        <pc:picChg chg="mod">
          <ac:chgData name="Alison Hopper" userId="ca5996aa-ea7f-4b9b-84ac-8568eb6eb8f4" providerId="ADAL" clId="{58FFF6C6-AE4A-4CF9-89E2-ACCA6CD7A333}" dt="2020-03-02T13:56:36.019" v="2648" actId="1076"/>
          <ac:picMkLst>
            <pc:docMk/>
            <pc:sldMk cId="1415440248" sldId="332"/>
            <ac:picMk id="30" creationId="{E5FE165A-77DF-470A-8A5B-1EA7BEF47C88}"/>
          </ac:picMkLst>
        </pc:picChg>
        <pc:cxnChg chg="mod">
          <ac:chgData name="Alison Hopper" userId="ca5996aa-ea7f-4b9b-84ac-8568eb6eb8f4" providerId="ADAL" clId="{58FFF6C6-AE4A-4CF9-89E2-ACCA6CD7A333}" dt="2020-03-02T13:56:36.019" v="2648" actId="1076"/>
          <ac:cxnSpMkLst>
            <pc:docMk/>
            <pc:sldMk cId="1415440248" sldId="332"/>
            <ac:cxnSpMk id="31" creationId="{540AF5AB-916F-4D99-ADB5-369CE13FA1D7}"/>
          </ac:cxnSpMkLst>
        </pc:cxnChg>
        <pc:cxnChg chg="mod">
          <ac:chgData name="Alison Hopper" userId="ca5996aa-ea7f-4b9b-84ac-8568eb6eb8f4" providerId="ADAL" clId="{58FFF6C6-AE4A-4CF9-89E2-ACCA6CD7A333}" dt="2020-03-02T13:56:36.019" v="2648" actId="1076"/>
          <ac:cxnSpMkLst>
            <pc:docMk/>
            <pc:sldMk cId="1415440248" sldId="332"/>
            <ac:cxnSpMk id="34" creationId="{1C77ECE6-0008-4CF8-9E95-2B39D4373432}"/>
          </ac:cxnSpMkLst>
        </pc:cxnChg>
        <pc:cxnChg chg="mod">
          <ac:chgData name="Alison Hopper" userId="ca5996aa-ea7f-4b9b-84ac-8568eb6eb8f4" providerId="ADAL" clId="{58FFF6C6-AE4A-4CF9-89E2-ACCA6CD7A333}" dt="2020-03-02T13:56:36.019" v="2648" actId="1076"/>
          <ac:cxnSpMkLst>
            <pc:docMk/>
            <pc:sldMk cId="1415440248" sldId="332"/>
            <ac:cxnSpMk id="35" creationId="{F8073E73-6991-41F2-AE37-B14AAD41F6D9}"/>
          </ac:cxnSpMkLst>
        </pc:cxnChg>
        <pc:cxnChg chg="mod">
          <ac:chgData name="Alison Hopper" userId="ca5996aa-ea7f-4b9b-84ac-8568eb6eb8f4" providerId="ADAL" clId="{58FFF6C6-AE4A-4CF9-89E2-ACCA6CD7A333}" dt="2020-03-02T13:56:36.019" v="2648" actId="1076"/>
          <ac:cxnSpMkLst>
            <pc:docMk/>
            <pc:sldMk cId="1415440248" sldId="332"/>
            <ac:cxnSpMk id="36" creationId="{99AFC0B4-7313-4388-8257-D4D43D3D0852}"/>
          </ac:cxnSpMkLst>
        </pc:cxnChg>
      </pc:sldChg>
    </pc:docChg>
  </pc:docChgLst>
  <pc:docChgLst>
    <pc:chgData name="Alison Hopper" userId="ca5996aa-ea7f-4b9b-84ac-8568eb6eb8f4" providerId="ADAL" clId="{EC8104F7-DA59-4D36-9457-B14DC8E15624}"/>
    <pc:docChg chg="undo custSel addSld delSld modSld sldOrd">
      <pc:chgData name="Alison Hopper" userId="ca5996aa-ea7f-4b9b-84ac-8568eb6eb8f4" providerId="ADAL" clId="{EC8104F7-DA59-4D36-9457-B14DC8E15624}" dt="2020-03-06T18:38:42.055" v="652" actId="478"/>
      <pc:docMkLst>
        <pc:docMk/>
      </pc:docMkLst>
      <pc:sldChg chg="del">
        <pc:chgData name="Alison Hopper" userId="ca5996aa-ea7f-4b9b-84ac-8568eb6eb8f4" providerId="ADAL" clId="{EC8104F7-DA59-4D36-9457-B14DC8E15624}" dt="2020-03-05T11:36:50.462" v="537" actId="47"/>
        <pc:sldMkLst>
          <pc:docMk/>
          <pc:sldMk cId="1010406092" sldId="283"/>
        </pc:sldMkLst>
      </pc:sldChg>
      <pc:sldChg chg="del">
        <pc:chgData name="Alison Hopper" userId="ca5996aa-ea7f-4b9b-84ac-8568eb6eb8f4" providerId="ADAL" clId="{EC8104F7-DA59-4D36-9457-B14DC8E15624}" dt="2020-03-04T13:09:56.178" v="84" actId="47"/>
        <pc:sldMkLst>
          <pc:docMk/>
          <pc:sldMk cId="3083029915" sldId="295"/>
        </pc:sldMkLst>
      </pc:sldChg>
      <pc:sldChg chg="addSp delSp modSp">
        <pc:chgData name="Alison Hopper" userId="ca5996aa-ea7f-4b9b-84ac-8568eb6eb8f4" providerId="ADAL" clId="{EC8104F7-DA59-4D36-9457-B14DC8E15624}" dt="2020-03-04T17:16:59.649" v="144" actId="20577"/>
        <pc:sldMkLst>
          <pc:docMk/>
          <pc:sldMk cId="775986754" sldId="298"/>
        </pc:sldMkLst>
        <pc:spChg chg="mod">
          <ac:chgData name="Alison Hopper" userId="ca5996aa-ea7f-4b9b-84ac-8568eb6eb8f4" providerId="ADAL" clId="{EC8104F7-DA59-4D36-9457-B14DC8E15624}" dt="2020-03-04T17:16:59.649" v="144" actId="20577"/>
          <ac:spMkLst>
            <pc:docMk/>
            <pc:sldMk cId="775986754" sldId="298"/>
            <ac:spMk id="10" creationId="{00000000-0000-0000-0000-000000000000}"/>
          </ac:spMkLst>
        </pc:spChg>
        <pc:picChg chg="add del mod">
          <ac:chgData name="Alison Hopper" userId="ca5996aa-ea7f-4b9b-84ac-8568eb6eb8f4" providerId="ADAL" clId="{EC8104F7-DA59-4D36-9457-B14DC8E15624}" dt="2020-03-04T17:16:53.269" v="132" actId="478"/>
          <ac:picMkLst>
            <pc:docMk/>
            <pc:sldMk cId="775986754" sldId="298"/>
            <ac:picMk id="9" creationId="{7E138328-1DFD-493E-82F1-60D4ACED4EA2}"/>
          </ac:picMkLst>
        </pc:picChg>
        <pc:picChg chg="mod modCrop">
          <ac:chgData name="Alison Hopper" userId="ca5996aa-ea7f-4b9b-84ac-8568eb6eb8f4" providerId="ADAL" clId="{EC8104F7-DA59-4D36-9457-B14DC8E15624}" dt="2020-03-04T17:16:49.390" v="131" actId="732"/>
          <ac:picMkLst>
            <pc:docMk/>
            <pc:sldMk cId="775986754" sldId="298"/>
            <ac:picMk id="19" creationId="{BAA47600-E640-4FCC-9D20-C1990B7AAF61}"/>
          </ac:picMkLst>
        </pc:picChg>
      </pc:sldChg>
      <pc:sldChg chg="addSp delSp modSp">
        <pc:chgData name="Alison Hopper" userId="ca5996aa-ea7f-4b9b-84ac-8568eb6eb8f4" providerId="ADAL" clId="{EC8104F7-DA59-4D36-9457-B14DC8E15624}" dt="2020-03-03T13:02:03.245" v="66" actId="14100"/>
        <pc:sldMkLst>
          <pc:docMk/>
          <pc:sldMk cId="2377995929" sldId="322"/>
        </pc:sldMkLst>
        <pc:spChg chg="del">
          <ac:chgData name="Alison Hopper" userId="ca5996aa-ea7f-4b9b-84ac-8568eb6eb8f4" providerId="ADAL" clId="{EC8104F7-DA59-4D36-9457-B14DC8E15624}" dt="2020-03-03T13:01:28.151" v="13" actId="478"/>
          <ac:spMkLst>
            <pc:docMk/>
            <pc:sldMk cId="2377995929" sldId="322"/>
            <ac:spMk id="2" creationId="{7E31FFB7-8E45-4151-A7DA-497B07E2B278}"/>
          </ac:spMkLst>
        </pc:spChg>
        <pc:spChg chg="mod">
          <ac:chgData name="Alison Hopper" userId="ca5996aa-ea7f-4b9b-84ac-8568eb6eb8f4" providerId="ADAL" clId="{EC8104F7-DA59-4D36-9457-B14DC8E15624}" dt="2020-03-03T13:02:03.245" v="66" actId="14100"/>
          <ac:spMkLst>
            <pc:docMk/>
            <pc:sldMk cId="2377995929" sldId="322"/>
            <ac:spMk id="3" creationId="{B15A973E-32C2-473E-9B56-ABF397A38C32}"/>
          </ac:spMkLst>
        </pc:spChg>
        <pc:spChg chg="add del mod">
          <ac:chgData name="Alison Hopper" userId="ca5996aa-ea7f-4b9b-84ac-8568eb6eb8f4" providerId="ADAL" clId="{EC8104F7-DA59-4D36-9457-B14DC8E15624}" dt="2020-03-03T13:01:31.428" v="14" actId="478"/>
          <ac:spMkLst>
            <pc:docMk/>
            <pc:sldMk cId="2377995929" sldId="322"/>
            <ac:spMk id="7" creationId="{F8AE5115-86A3-42C5-AAEF-F788B8DD5069}"/>
          </ac:spMkLst>
        </pc:spChg>
        <pc:spChg chg="add mod">
          <ac:chgData name="Alison Hopper" userId="ca5996aa-ea7f-4b9b-84ac-8568eb6eb8f4" providerId="ADAL" clId="{EC8104F7-DA59-4D36-9457-B14DC8E15624}" dt="2020-03-03T13:01:35.515" v="17" actId="20577"/>
          <ac:spMkLst>
            <pc:docMk/>
            <pc:sldMk cId="2377995929" sldId="322"/>
            <ac:spMk id="8" creationId="{D62B880E-07A4-4D76-909E-0199FAA1B3A8}"/>
          </ac:spMkLst>
        </pc:spChg>
      </pc:sldChg>
      <pc:sldChg chg="addSp delSp modSp ord">
        <pc:chgData name="Alison Hopper" userId="ca5996aa-ea7f-4b9b-84ac-8568eb6eb8f4" providerId="ADAL" clId="{EC8104F7-DA59-4D36-9457-B14DC8E15624}" dt="2020-03-05T08:43:32.985" v="233"/>
        <pc:sldMkLst>
          <pc:docMk/>
          <pc:sldMk cId="3540879260" sldId="324"/>
        </pc:sldMkLst>
        <pc:spChg chg="del mod">
          <ac:chgData name="Alison Hopper" userId="ca5996aa-ea7f-4b9b-84ac-8568eb6eb8f4" providerId="ADAL" clId="{EC8104F7-DA59-4D36-9457-B14DC8E15624}" dt="2020-03-05T08:41:06.782" v="199" actId="478"/>
          <ac:spMkLst>
            <pc:docMk/>
            <pc:sldMk cId="3540879260" sldId="324"/>
            <ac:spMk id="2" creationId="{7E31FFB7-8E45-4151-A7DA-497B07E2B278}"/>
          </ac:spMkLst>
        </pc:spChg>
        <pc:spChg chg="add del mod">
          <ac:chgData name="Alison Hopper" userId="ca5996aa-ea7f-4b9b-84ac-8568eb6eb8f4" providerId="ADAL" clId="{EC8104F7-DA59-4D36-9457-B14DC8E15624}" dt="2020-03-05T08:41:09.349" v="200" actId="478"/>
          <ac:spMkLst>
            <pc:docMk/>
            <pc:sldMk cId="3540879260" sldId="324"/>
            <ac:spMk id="5" creationId="{EB075CE2-51E9-4E94-BBD6-344457BFBBBB}"/>
          </ac:spMkLst>
        </pc:spChg>
        <pc:spChg chg="add mod">
          <ac:chgData name="Alison Hopper" userId="ca5996aa-ea7f-4b9b-84ac-8568eb6eb8f4" providerId="ADAL" clId="{EC8104F7-DA59-4D36-9457-B14DC8E15624}" dt="2020-03-05T08:41:32.631" v="231" actId="14100"/>
          <ac:spMkLst>
            <pc:docMk/>
            <pc:sldMk cId="3540879260" sldId="324"/>
            <ac:spMk id="6" creationId="{2C6D2CBE-9E46-415B-90A8-E416BBC6D001}"/>
          </ac:spMkLst>
        </pc:spChg>
      </pc:sldChg>
      <pc:sldChg chg="modSp">
        <pc:chgData name="Alison Hopper" userId="ca5996aa-ea7f-4b9b-84ac-8568eb6eb8f4" providerId="ADAL" clId="{EC8104F7-DA59-4D36-9457-B14DC8E15624}" dt="2020-03-04T17:16:41.315" v="130" actId="20577"/>
        <pc:sldMkLst>
          <pc:docMk/>
          <pc:sldMk cId="1498476776" sldId="325"/>
        </pc:sldMkLst>
        <pc:spChg chg="mod">
          <ac:chgData name="Alison Hopper" userId="ca5996aa-ea7f-4b9b-84ac-8568eb6eb8f4" providerId="ADAL" clId="{EC8104F7-DA59-4D36-9457-B14DC8E15624}" dt="2020-03-04T17:16:41.315" v="130" actId="20577"/>
          <ac:spMkLst>
            <pc:docMk/>
            <pc:sldMk cId="1498476776" sldId="325"/>
            <ac:spMk id="10" creationId="{00000000-0000-0000-0000-000000000000}"/>
          </ac:spMkLst>
        </pc:spChg>
      </pc:sldChg>
      <pc:sldChg chg="addSp modSp ord">
        <pc:chgData name="Alison Hopper" userId="ca5996aa-ea7f-4b9b-84ac-8568eb6eb8f4" providerId="ADAL" clId="{EC8104F7-DA59-4D36-9457-B14DC8E15624}" dt="2020-03-06T17:59:07.287" v="562" actId="1035"/>
        <pc:sldMkLst>
          <pc:docMk/>
          <pc:sldMk cId="46881062" sldId="326"/>
        </pc:sldMkLst>
        <pc:spChg chg="mod">
          <ac:chgData name="Alison Hopper" userId="ca5996aa-ea7f-4b9b-84ac-8568eb6eb8f4" providerId="ADAL" clId="{EC8104F7-DA59-4D36-9457-B14DC8E15624}" dt="2020-03-06T17:59:07.287" v="562" actId="1035"/>
          <ac:spMkLst>
            <pc:docMk/>
            <pc:sldMk cId="46881062" sldId="326"/>
            <ac:spMk id="8" creationId="{DE7E8E99-AC84-4043-9338-788DEAB586C0}"/>
          </ac:spMkLst>
        </pc:spChg>
        <pc:spChg chg="add mod">
          <ac:chgData name="Alison Hopper" userId="ca5996aa-ea7f-4b9b-84ac-8568eb6eb8f4" providerId="ADAL" clId="{EC8104F7-DA59-4D36-9457-B14DC8E15624}" dt="2020-03-06T17:58:34.646" v="557" actId="115"/>
          <ac:spMkLst>
            <pc:docMk/>
            <pc:sldMk cId="46881062" sldId="326"/>
            <ac:spMk id="18" creationId="{623CE9C5-2621-4EE1-88B6-C681BEFEE278}"/>
          </ac:spMkLst>
        </pc:spChg>
      </pc:sldChg>
      <pc:sldChg chg="addSp modSp">
        <pc:chgData name="Alison Hopper" userId="ca5996aa-ea7f-4b9b-84ac-8568eb6eb8f4" providerId="ADAL" clId="{EC8104F7-DA59-4D36-9457-B14DC8E15624}" dt="2020-03-06T17:59:16.365" v="568"/>
        <pc:sldMkLst>
          <pc:docMk/>
          <pc:sldMk cId="4195214262" sldId="327"/>
        </pc:sldMkLst>
        <pc:spChg chg="mod">
          <ac:chgData name="Alison Hopper" userId="ca5996aa-ea7f-4b9b-84ac-8568eb6eb8f4" providerId="ADAL" clId="{EC8104F7-DA59-4D36-9457-B14DC8E15624}" dt="2020-03-06T17:59:14.678" v="567" actId="1035"/>
          <ac:spMkLst>
            <pc:docMk/>
            <pc:sldMk cId="4195214262" sldId="327"/>
            <ac:spMk id="8" creationId="{DE7E8E99-AC84-4043-9338-788DEAB586C0}"/>
          </ac:spMkLst>
        </pc:spChg>
        <pc:spChg chg="add">
          <ac:chgData name="Alison Hopper" userId="ca5996aa-ea7f-4b9b-84ac-8568eb6eb8f4" providerId="ADAL" clId="{EC8104F7-DA59-4D36-9457-B14DC8E15624}" dt="2020-03-06T17:59:16.365" v="568"/>
          <ac:spMkLst>
            <pc:docMk/>
            <pc:sldMk cId="4195214262" sldId="327"/>
            <ac:spMk id="12" creationId="{FF31CC4B-B508-47D7-A549-1A21D641EA25}"/>
          </ac:spMkLst>
        </pc:spChg>
      </pc:sldChg>
      <pc:sldChg chg="addSp modSp">
        <pc:chgData name="Alison Hopper" userId="ca5996aa-ea7f-4b9b-84ac-8568eb6eb8f4" providerId="ADAL" clId="{EC8104F7-DA59-4D36-9457-B14DC8E15624}" dt="2020-03-06T17:57:54.158" v="544" actId="403"/>
        <pc:sldMkLst>
          <pc:docMk/>
          <pc:sldMk cId="532759036" sldId="328"/>
        </pc:sldMkLst>
        <pc:spChg chg="add mod">
          <ac:chgData name="Alison Hopper" userId="ca5996aa-ea7f-4b9b-84ac-8568eb6eb8f4" providerId="ADAL" clId="{EC8104F7-DA59-4D36-9457-B14DC8E15624}" dt="2020-03-06T17:57:54.158" v="544" actId="403"/>
          <ac:spMkLst>
            <pc:docMk/>
            <pc:sldMk cId="532759036" sldId="328"/>
            <ac:spMk id="2" creationId="{220D7FAE-02C0-43D8-B91B-949E4E4F10F1}"/>
          </ac:spMkLst>
        </pc:spChg>
        <pc:spChg chg="mod">
          <ac:chgData name="Alison Hopper" userId="ca5996aa-ea7f-4b9b-84ac-8568eb6eb8f4" providerId="ADAL" clId="{EC8104F7-DA59-4D36-9457-B14DC8E15624}" dt="2020-03-06T17:57:48.648" v="542" actId="1076"/>
          <ac:spMkLst>
            <pc:docMk/>
            <pc:sldMk cId="532759036" sldId="328"/>
            <ac:spMk id="8" creationId="{DE7E8E99-AC84-4043-9338-788DEAB586C0}"/>
          </ac:spMkLst>
        </pc:spChg>
        <pc:spChg chg="mod">
          <ac:chgData name="Alison Hopper" userId="ca5996aa-ea7f-4b9b-84ac-8568eb6eb8f4" providerId="ADAL" clId="{EC8104F7-DA59-4D36-9457-B14DC8E15624}" dt="2020-03-04T17:19:29.689" v="148" actId="20577"/>
          <ac:spMkLst>
            <pc:docMk/>
            <pc:sldMk cId="532759036" sldId="328"/>
            <ac:spMk id="10" creationId="{00000000-0000-0000-0000-000000000000}"/>
          </ac:spMkLst>
        </pc:spChg>
      </pc:sldChg>
      <pc:sldChg chg="addSp modSp">
        <pc:chgData name="Alison Hopper" userId="ca5996aa-ea7f-4b9b-84ac-8568eb6eb8f4" providerId="ADAL" clId="{EC8104F7-DA59-4D36-9457-B14DC8E15624}" dt="2020-03-06T18:00:18.276" v="585" actId="1035"/>
        <pc:sldMkLst>
          <pc:docMk/>
          <pc:sldMk cId="2863055808" sldId="329"/>
        </pc:sldMkLst>
        <pc:spChg chg="mod">
          <ac:chgData name="Alison Hopper" userId="ca5996aa-ea7f-4b9b-84ac-8568eb6eb8f4" providerId="ADAL" clId="{EC8104F7-DA59-4D36-9457-B14DC8E15624}" dt="2020-03-06T17:59:50.829" v="576" actId="1036"/>
          <ac:spMkLst>
            <pc:docMk/>
            <pc:sldMk cId="2863055808" sldId="329"/>
            <ac:spMk id="8" creationId="{DE7E8E99-AC84-4043-9338-788DEAB586C0}"/>
          </ac:spMkLst>
        </pc:spChg>
        <pc:spChg chg="mod">
          <ac:chgData name="Alison Hopper" userId="ca5996aa-ea7f-4b9b-84ac-8568eb6eb8f4" providerId="ADAL" clId="{EC8104F7-DA59-4D36-9457-B14DC8E15624}" dt="2020-03-06T17:59:40.297" v="571" actId="1035"/>
          <ac:spMkLst>
            <pc:docMk/>
            <pc:sldMk cId="2863055808" sldId="329"/>
            <ac:spMk id="10" creationId="{00000000-0000-0000-0000-000000000000}"/>
          </ac:spMkLst>
        </pc:spChg>
        <pc:spChg chg="add mod">
          <ac:chgData name="Alison Hopper" userId="ca5996aa-ea7f-4b9b-84ac-8568eb6eb8f4" providerId="ADAL" clId="{EC8104F7-DA59-4D36-9457-B14DC8E15624}" dt="2020-03-06T18:00:12.296" v="583" actId="1076"/>
          <ac:spMkLst>
            <pc:docMk/>
            <pc:sldMk cId="2863055808" sldId="329"/>
            <ac:spMk id="13" creationId="{18D7A08C-323D-4297-ABE9-BB83654B72EF}"/>
          </ac:spMkLst>
        </pc:spChg>
        <pc:picChg chg="mod">
          <ac:chgData name="Alison Hopper" userId="ca5996aa-ea7f-4b9b-84ac-8568eb6eb8f4" providerId="ADAL" clId="{EC8104F7-DA59-4D36-9457-B14DC8E15624}" dt="2020-03-06T18:00:18.276" v="585" actId="1035"/>
          <ac:picMkLst>
            <pc:docMk/>
            <pc:sldMk cId="2863055808" sldId="329"/>
            <ac:picMk id="9" creationId="{65CD2806-9C8E-4828-BE6E-97C98F907B68}"/>
          </ac:picMkLst>
        </pc:picChg>
        <pc:picChg chg="mod">
          <ac:chgData name="Alison Hopper" userId="ca5996aa-ea7f-4b9b-84ac-8568eb6eb8f4" providerId="ADAL" clId="{EC8104F7-DA59-4D36-9457-B14DC8E15624}" dt="2020-03-06T18:00:18.276" v="585" actId="1035"/>
          <ac:picMkLst>
            <pc:docMk/>
            <pc:sldMk cId="2863055808" sldId="329"/>
            <ac:picMk id="11" creationId="{1D1D830A-1D29-4BA5-8E0F-D48E2502F9A3}"/>
          </ac:picMkLst>
        </pc:picChg>
        <pc:picChg chg="mod">
          <ac:chgData name="Alison Hopper" userId="ca5996aa-ea7f-4b9b-84ac-8568eb6eb8f4" providerId="ADAL" clId="{EC8104F7-DA59-4D36-9457-B14DC8E15624}" dt="2020-03-06T17:59:50.829" v="576" actId="1036"/>
          <ac:picMkLst>
            <pc:docMk/>
            <pc:sldMk cId="2863055808" sldId="329"/>
            <ac:picMk id="12" creationId="{A8497EEB-D8DF-48B1-8411-968757BAC48B}"/>
          </ac:picMkLst>
        </pc:picChg>
        <pc:picChg chg="mod">
          <ac:chgData name="Alison Hopper" userId="ca5996aa-ea7f-4b9b-84ac-8568eb6eb8f4" providerId="ADAL" clId="{EC8104F7-DA59-4D36-9457-B14DC8E15624}" dt="2020-03-06T18:00:18.276" v="585" actId="1035"/>
          <ac:picMkLst>
            <pc:docMk/>
            <pc:sldMk cId="2863055808" sldId="329"/>
            <ac:picMk id="14" creationId="{623B1C63-0B6F-4FEA-9E18-428BD454BC89}"/>
          </ac:picMkLst>
        </pc:picChg>
        <pc:picChg chg="mod">
          <ac:chgData name="Alison Hopper" userId="ca5996aa-ea7f-4b9b-84ac-8568eb6eb8f4" providerId="ADAL" clId="{EC8104F7-DA59-4D36-9457-B14DC8E15624}" dt="2020-03-06T18:00:18.276" v="585" actId="1035"/>
          <ac:picMkLst>
            <pc:docMk/>
            <pc:sldMk cId="2863055808" sldId="329"/>
            <ac:picMk id="15" creationId="{8A451193-20F0-4F4A-888D-68FEB725DB22}"/>
          </ac:picMkLst>
        </pc:picChg>
        <pc:picChg chg="mod">
          <ac:chgData name="Alison Hopper" userId="ca5996aa-ea7f-4b9b-84ac-8568eb6eb8f4" providerId="ADAL" clId="{EC8104F7-DA59-4D36-9457-B14DC8E15624}" dt="2020-03-06T18:00:18.276" v="585" actId="1035"/>
          <ac:picMkLst>
            <pc:docMk/>
            <pc:sldMk cId="2863055808" sldId="329"/>
            <ac:picMk id="16" creationId="{D97AB93B-B210-49E2-B8BA-2A8FACD8C980}"/>
          </ac:picMkLst>
        </pc:picChg>
      </pc:sldChg>
      <pc:sldChg chg="modSp">
        <pc:chgData name="Alison Hopper" userId="ca5996aa-ea7f-4b9b-84ac-8568eb6eb8f4" providerId="ADAL" clId="{EC8104F7-DA59-4D36-9457-B14DC8E15624}" dt="2020-03-05T08:33:28.800" v="160" actId="20577"/>
        <pc:sldMkLst>
          <pc:docMk/>
          <pc:sldMk cId="4277635465" sldId="330"/>
        </pc:sldMkLst>
        <pc:graphicFrameChg chg="mod modGraphic">
          <ac:chgData name="Alison Hopper" userId="ca5996aa-ea7f-4b9b-84ac-8568eb6eb8f4" providerId="ADAL" clId="{EC8104F7-DA59-4D36-9457-B14DC8E15624}" dt="2020-03-05T08:33:28.800" v="160" actId="20577"/>
          <ac:graphicFrameMkLst>
            <pc:docMk/>
            <pc:sldMk cId="4277635465" sldId="330"/>
            <ac:graphicFrameMk id="2" creationId="{B3F10589-440E-466F-8566-AD726336F11D}"/>
          </ac:graphicFrameMkLst>
        </pc:graphicFrameChg>
      </pc:sldChg>
      <pc:sldChg chg="addSp delSp modSp">
        <pc:chgData name="Alison Hopper" userId="ca5996aa-ea7f-4b9b-84ac-8568eb6eb8f4" providerId="ADAL" clId="{EC8104F7-DA59-4D36-9457-B14DC8E15624}" dt="2020-03-06T18:24:51.574" v="626" actId="1037"/>
        <pc:sldMkLst>
          <pc:docMk/>
          <pc:sldMk cId="4229447575" sldId="331"/>
        </pc:sldMkLst>
        <pc:spChg chg="mod">
          <ac:chgData name="Alison Hopper" userId="ca5996aa-ea7f-4b9b-84ac-8568eb6eb8f4" providerId="ADAL" clId="{EC8104F7-DA59-4D36-9457-B14DC8E15624}" dt="2020-03-06T18:24:30.047" v="608" actId="1036"/>
          <ac:spMkLst>
            <pc:docMk/>
            <pc:sldMk cId="4229447575" sldId="331"/>
            <ac:spMk id="6" creationId="{3A9086FF-3EC4-4B5C-9670-FC31F260EAC5}"/>
          </ac:spMkLst>
        </pc:spChg>
        <pc:spChg chg="mod">
          <ac:chgData name="Alison Hopper" userId="ca5996aa-ea7f-4b9b-84ac-8568eb6eb8f4" providerId="ADAL" clId="{EC8104F7-DA59-4D36-9457-B14DC8E15624}" dt="2020-03-06T18:24:30.047" v="608" actId="1036"/>
          <ac:spMkLst>
            <pc:docMk/>
            <pc:sldMk cId="4229447575" sldId="331"/>
            <ac:spMk id="9" creationId="{D59954BF-6A75-4B38-966F-F225F1EB26EB}"/>
          </ac:spMkLst>
        </pc:spChg>
        <pc:spChg chg="mod">
          <ac:chgData name="Alison Hopper" userId="ca5996aa-ea7f-4b9b-84ac-8568eb6eb8f4" providerId="ADAL" clId="{EC8104F7-DA59-4D36-9457-B14DC8E15624}" dt="2020-03-06T18:24:43.974" v="622" actId="1035"/>
          <ac:spMkLst>
            <pc:docMk/>
            <pc:sldMk cId="4229447575" sldId="331"/>
            <ac:spMk id="10" creationId="{00000000-0000-0000-0000-000000000000}"/>
          </ac:spMkLst>
        </pc:spChg>
        <pc:spChg chg="mod">
          <ac:chgData name="Alison Hopper" userId="ca5996aa-ea7f-4b9b-84ac-8568eb6eb8f4" providerId="ADAL" clId="{EC8104F7-DA59-4D36-9457-B14DC8E15624}" dt="2020-03-06T18:24:30.047" v="608" actId="1036"/>
          <ac:spMkLst>
            <pc:docMk/>
            <pc:sldMk cId="4229447575" sldId="331"/>
            <ac:spMk id="11" creationId="{0895AC9B-C8CB-4689-A4AF-435FB74D397B}"/>
          </ac:spMkLst>
        </pc:spChg>
        <pc:spChg chg="mod">
          <ac:chgData name="Alison Hopper" userId="ca5996aa-ea7f-4b9b-84ac-8568eb6eb8f4" providerId="ADAL" clId="{EC8104F7-DA59-4D36-9457-B14DC8E15624}" dt="2020-03-06T18:24:36.505" v="616" actId="1035"/>
          <ac:spMkLst>
            <pc:docMk/>
            <pc:sldMk cId="4229447575" sldId="331"/>
            <ac:spMk id="37" creationId="{9898486E-66C9-4E07-B9E1-8DA03EB37A99}"/>
          </ac:spMkLst>
        </pc:spChg>
        <pc:picChg chg="add mod">
          <ac:chgData name="Alison Hopper" userId="ca5996aa-ea7f-4b9b-84ac-8568eb6eb8f4" providerId="ADAL" clId="{EC8104F7-DA59-4D36-9457-B14DC8E15624}" dt="2020-03-06T18:24:51.574" v="626" actId="1037"/>
          <ac:picMkLst>
            <pc:docMk/>
            <pc:sldMk cId="4229447575" sldId="331"/>
            <ac:picMk id="2" creationId="{3F4F2541-8B9E-4FC9-A730-2BF08C4B8FA1}"/>
          </ac:picMkLst>
        </pc:picChg>
        <pc:picChg chg="add del">
          <ac:chgData name="Alison Hopper" userId="ca5996aa-ea7f-4b9b-84ac-8568eb6eb8f4" providerId="ADAL" clId="{EC8104F7-DA59-4D36-9457-B14DC8E15624}" dt="2020-03-05T08:34:11.947" v="163"/>
          <ac:picMkLst>
            <pc:docMk/>
            <pc:sldMk cId="4229447575" sldId="331"/>
            <ac:picMk id="2" creationId="{E87AE862-2504-4674-B847-E1C2963ED129}"/>
          </ac:picMkLst>
        </pc:picChg>
        <pc:picChg chg="add del mod">
          <ac:chgData name="Alison Hopper" userId="ca5996aa-ea7f-4b9b-84ac-8568eb6eb8f4" providerId="ADAL" clId="{EC8104F7-DA59-4D36-9457-B14DC8E15624}" dt="2020-03-06T18:24:43.974" v="622" actId="1035"/>
          <ac:picMkLst>
            <pc:docMk/>
            <pc:sldMk cId="4229447575" sldId="331"/>
            <ac:picMk id="3" creationId="{8F883EE6-F28F-4C5C-BC92-997CDC924CA2}"/>
          </ac:picMkLst>
        </pc:picChg>
        <pc:picChg chg="mod">
          <ac:chgData name="Alison Hopper" userId="ca5996aa-ea7f-4b9b-84ac-8568eb6eb8f4" providerId="ADAL" clId="{EC8104F7-DA59-4D36-9457-B14DC8E15624}" dt="2020-03-06T18:24:30.047" v="608" actId="1036"/>
          <ac:picMkLst>
            <pc:docMk/>
            <pc:sldMk cId="4229447575" sldId="331"/>
            <ac:picMk id="14" creationId="{2BB6AB2E-0BF0-4C37-9E3F-D37D7296F041}"/>
          </ac:picMkLst>
        </pc:picChg>
        <pc:picChg chg="mod">
          <ac:chgData name="Alison Hopper" userId="ca5996aa-ea7f-4b9b-84ac-8568eb6eb8f4" providerId="ADAL" clId="{EC8104F7-DA59-4D36-9457-B14DC8E15624}" dt="2020-03-06T18:24:30.047" v="608" actId="1036"/>
          <ac:picMkLst>
            <pc:docMk/>
            <pc:sldMk cId="4229447575" sldId="331"/>
            <ac:picMk id="15" creationId="{D3C18598-CEF2-4FDB-ABFA-495EE45DD7DD}"/>
          </ac:picMkLst>
        </pc:picChg>
        <pc:picChg chg="add del mod">
          <ac:chgData name="Alison Hopper" userId="ca5996aa-ea7f-4b9b-84ac-8568eb6eb8f4" providerId="ADAL" clId="{EC8104F7-DA59-4D36-9457-B14DC8E15624}" dt="2020-03-06T18:23:46.023" v="590" actId="478"/>
          <ac:picMkLst>
            <pc:docMk/>
            <pc:sldMk cId="4229447575" sldId="331"/>
            <ac:picMk id="23" creationId="{1A5EEE88-E039-44B4-A179-E679DBCE3549}"/>
          </ac:picMkLst>
        </pc:picChg>
        <pc:picChg chg="mod">
          <ac:chgData name="Alison Hopper" userId="ca5996aa-ea7f-4b9b-84ac-8568eb6eb8f4" providerId="ADAL" clId="{EC8104F7-DA59-4D36-9457-B14DC8E15624}" dt="2020-03-06T18:24:30.047" v="608" actId="1036"/>
          <ac:picMkLst>
            <pc:docMk/>
            <pc:sldMk cId="4229447575" sldId="331"/>
            <ac:picMk id="29" creationId="{6E07A736-9FFD-40AE-B3CF-14EFD4EE487B}"/>
          </ac:picMkLst>
        </pc:picChg>
        <pc:picChg chg="mod">
          <ac:chgData name="Alison Hopper" userId="ca5996aa-ea7f-4b9b-84ac-8568eb6eb8f4" providerId="ADAL" clId="{EC8104F7-DA59-4D36-9457-B14DC8E15624}" dt="2020-03-06T18:24:30.047" v="608" actId="1036"/>
          <ac:picMkLst>
            <pc:docMk/>
            <pc:sldMk cId="4229447575" sldId="331"/>
            <ac:picMk id="30" creationId="{E5FE165A-77DF-470A-8A5B-1EA7BEF47C88}"/>
          </ac:picMkLst>
        </pc:picChg>
        <pc:cxnChg chg="mod">
          <ac:chgData name="Alison Hopper" userId="ca5996aa-ea7f-4b9b-84ac-8568eb6eb8f4" providerId="ADAL" clId="{EC8104F7-DA59-4D36-9457-B14DC8E15624}" dt="2020-03-06T18:24:30.047" v="608" actId="1036"/>
          <ac:cxnSpMkLst>
            <pc:docMk/>
            <pc:sldMk cId="4229447575" sldId="331"/>
            <ac:cxnSpMk id="8" creationId="{C828EEB7-5F60-4374-8D0E-34FD0B5B575C}"/>
          </ac:cxnSpMkLst>
        </pc:cxnChg>
        <pc:cxnChg chg="mod">
          <ac:chgData name="Alison Hopper" userId="ca5996aa-ea7f-4b9b-84ac-8568eb6eb8f4" providerId="ADAL" clId="{EC8104F7-DA59-4D36-9457-B14DC8E15624}" dt="2020-03-06T18:24:30.047" v="608" actId="1036"/>
          <ac:cxnSpMkLst>
            <pc:docMk/>
            <pc:sldMk cId="4229447575" sldId="331"/>
            <ac:cxnSpMk id="16" creationId="{36852B30-BF97-405B-A960-57BEF80CE23D}"/>
          </ac:cxnSpMkLst>
        </pc:cxnChg>
        <pc:cxnChg chg="mod">
          <ac:chgData name="Alison Hopper" userId="ca5996aa-ea7f-4b9b-84ac-8568eb6eb8f4" providerId="ADAL" clId="{EC8104F7-DA59-4D36-9457-B14DC8E15624}" dt="2020-03-06T18:24:30.047" v="608" actId="1036"/>
          <ac:cxnSpMkLst>
            <pc:docMk/>
            <pc:sldMk cId="4229447575" sldId="331"/>
            <ac:cxnSpMk id="18" creationId="{4052A17E-19A8-40C3-B0D2-F80CFC1C4679}"/>
          </ac:cxnSpMkLst>
        </pc:cxnChg>
        <pc:cxnChg chg="mod">
          <ac:chgData name="Alison Hopper" userId="ca5996aa-ea7f-4b9b-84ac-8568eb6eb8f4" providerId="ADAL" clId="{EC8104F7-DA59-4D36-9457-B14DC8E15624}" dt="2020-03-06T18:24:30.047" v="608" actId="1036"/>
          <ac:cxnSpMkLst>
            <pc:docMk/>
            <pc:sldMk cId="4229447575" sldId="331"/>
            <ac:cxnSpMk id="20" creationId="{254F3C7C-8528-4027-A028-52A289C0F9B2}"/>
          </ac:cxnSpMkLst>
        </pc:cxnChg>
        <pc:cxnChg chg="mod">
          <ac:chgData name="Alison Hopper" userId="ca5996aa-ea7f-4b9b-84ac-8568eb6eb8f4" providerId="ADAL" clId="{EC8104F7-DA59-4D36-9457-B14DC8E15624}" dt="2020-03-06T18:24:30.047" v="608" actId="1036"/>
          <ac:cxnSpMkLst>
            <pc:docMk/>
            <pc:sldMk cId="4229447575" sldId="331"/>
            <ac:cxnSpMk id="26" creationId="{2545B5AD-BB72-4D35-84B2-4354789E9487}"/>
          </ac:cxnSpMkLst>
        </pc:cxnChg>
        <pc:cxnChg chg="mod">
          <ac:chgData name="Alison Hopper" userId="ca5996aa-ea7f-4b9b-84ac-8568eb6eb8f4" providerId="ADAL" clId="{EC8104F7-DA59-4D36-9457-B14DC8E15624}" dt="2020-03-06T18:24:30.047" v="608" actId="1036"/>
          <ac:cxnSpMkLst>
            <pc:docMk/>
            <pc:sldMk cId="4229447575" sldId="331"/>
            <ac:cxnSpMk id="27" creationId="{FA4AF022-B2FE-4EA5-9BD7-762CB92E5667}"/>
          </ac:cxnSpMkLst>
        </pc:cxnChg>
        <pc:cxnChg chg="mod">
          <ac:chgData name="Alison Hopper" userId="ca5996aa-ea7f-4b9b-84ac-8568eb6eb8f4" providerId="ADAL" clId="{EC8104F7-DA59-4D36-9457-B14DC8E15624}" dt="2020-03-06T18:24:30.047" v="608" actId="1036"/>
          <ac:cxnSpMkLst>
            <pc:docMk/>
            <pc:sldMk cId="4229447575" sldId="331"/>
            <ac:cxnSpMk id="28" creationId="{B0F50A84-8CC5-40E8-ABEC-9FA5F8EB04DA}"/>
          </ac:cxnSpMkLst>
        </pc:cxnChg>
        <pc:cxnChg chg="mod">
          <ac:chgData name="Alison Hopper" userId="ca5996aa-ea7f-4b9b-84ac-8568eb6eb8f4" providerId="ADAL" clId="{EC8104F7-DA59-4D36-9457-B14DC8E15624}" dt="2020-03-06T18:24:30.047" v="608" actId="1036"/>
          <ac:cxnSpMkLst>
            <pc:docMk/>
            <pc:sldMk cId="4229447575" sldId="331"/>
            <ac:cxnSpMk id="31" creationId="{540AF5AB-916F-4D99-ADB5-369CE13FA1D7}"/>
          </ac:cxnSpMkLst>
        </pc:cxnChg>
        <pc:cxnChg chg="mod">
          <ac:chgData name="Alison Hopper" userId="ca5996aa-ea7f-4b9b-84ac-8568eb6eb8f4" providerId="ADAL" clId="{EC8104F7-DA59-4D36-9457-B14DC8E15624}" dt="2020-03-06T18:24:30.047" v="608" actId="1036"/>
          <ac:cxnSpMkLst>
            <pc:docMk/>
            <pc:sldMk cId="4229447575" sldId="331"/>
            <ac:cxnSpMk id="34" creationId="{1C77ECE6-0008-4CF8-9E95-2B39D4373432}"/>
          </ac:cxnSpMkLst>
        </pc:cxnChg>
        <pc:cxnChg chg="mod">
          <ac:chgData name="Alison Hopper" userId="ca5996aa-ea7f-4b9b-84ac-8568eb6eb8f4" providerId="ADAL" clId="{EC8104F7-DA59-4D36-9457-B14DC8E15624}" dt="2020-03-06T18:24:30.047" v="608" actId="1036"/>
          <ac:cxnSpMkLst>
            <pc:docMk/>
            <pc:sldMk cId="4229447575" sldId="331"/>
            <ac:cxnSpMk id="35" creationId="{F8073E73-6991-41F2-AE37-B14AAD41F6D9}"/>
          </ac:cxnSpMkLst>
        </pc:cxnChg>
        <pc:cxnChg chg="mod">
          <ac:chgData name="Alison Hopper" userId="ca5996aa-ea7f-4b9b-84ac-8568eb6eb8f4" providerId="ADAL" clId="{EC8104F7-DA59-4D36-9457-B14DC8E15624}" dt="2020-03-06T18:24:30.047" v="608" actId="1036"/>
          <ac:cxnSpMkLst>
            <pc:docMk/>
            <pc:sldMk cId="4229447575" sldId="331"/>
            <ac:cxnSpMk id="36" creationId="{99AFC0B4-7313-4388-8257-D4D43D3D0852}"/>
          </ac:cxnSpMkLst>
        </pc:cxnChg>
      </pc:sldChg>
      <pc:sldChg chg="addSp delSp modSp">
        <pc:chgData name="Alison Hopper" userId="ca5996aa-ea7f-4b9b-84ac-8568eb6eb8f4" providerId="ADAL" clId="{EC8104F7-DA59-4D36-9457-B14DC8E15624}" dt="2020-03-06T18:38:42.055" v="652" actId="478"/>
        <pc:sldMkLst>
          <pc:docMk/>
          <pc:sldMk cId="1415440248" sldId="332"/>
        </pc:sldMkLst>
        <pc:spChg chg="mod">
          <ac:chgData name="Alison Hopper" userId="ca5996aa-ea7f-4b9b-84ac-8568eb6eb8f4" providerId="ADAL" clId="{EC8104F7-DA59-4D36-9457-B14DC8E15624}" dt="2020-03-06T18:25:32.175" v="631" actId="1036"/>
          <ac:spMkLst>
            <pc:docMk/>
            <pc:sldMk cId="1415440248" sldId="332"/>
            <ac:spMk id="6" creationId="{3A9086FF-3EC4-4B5C-9670-FC31F260EAC5}"/>
          </ac:spMkLst>
        </pc:spChg>
        <pc:spChg chg="mod">
          <ac:chgData name="Alison Hopper" userId="ca5996aa-ea7f-4b9b-84ac-8568eb6eb8f4" providerId="ADAL" clId="{EC8104F7-DA59-4D36-9457-B14DC8E15624}" dt="2020-03-05T08:34:28.688" v="166" actId="1076"/>
          <ac:spMkLst>
            <pc:docMk/>
            <pc:sldMk cId="1415440248" sldId="332"/>
            <ac:spMk id="23" creationId="{241C59A8-F2C3-49FE-8C9B-109C7B9C830F}"/>
          </ac:spMkLst>
        </pc:spChg>
        <pc:picChg chg="add del mod">
          <ac:chgData name="Alison Hopper" userId="ca5996aa-ea7f-4b9b-84ac-8568eb6eb8f4" providerId="ADAL" clId="{EC8104F7-DA59-4D36-9457-B14DC8E15624}" dt="2020-03-06T18:38:37.210" v="649" actId="478"/>
          <ac:picMkLst>
            <pc:docMk/>
            <pc:sldMk cId="1415440248" sldId="332"/>
            <ac:picMk id="2" creationId="{E07F92F7-BC2F-4AAB-A1A9-0E3B8BCCBE8B}"/>
          </ac:picMkLst>
        </pc:picChg>
        <pc:picChg chg="del">
          <ac:chgData name="Alison Hopper" userId="ca5996aa-ea7f-4b9b-84ac-8568eb6eb8f4" providerId="ADAL" clId="{EC8104F7-DA59-4D36-9457-B14DC8E15624}" dt="2020-03-06T18:25:19.805" v="627" actId="478"/>
          <ac:picMkLst>
            <pc:docMk/>
            <pc:sldMk cId="1415440248" sldId="332"/>
            <ac:picMk id="3" creationId="{8F883EE6-F28F-4C5C-BC92-997CDC924CA2}"/>
          </ac:picMkLst>
        </pc:picChg>
        <pc:picChg chg="add del mod">
          <ac:chgData name="Alison Hopper" userId="ca5996aa-ea7f-4b9b-84ac-8568eb6eb8f4" providerId="ADAL" clId="{EC8104F7-DA59-4D36-9457-B14DC8E15624}" dt="2020-03-06T18:38:37.210" v="649" actId="478"/>
          <ac:picMkLst>
            <pc:docMk/>
            <pc:sldMk cId="1415440248" sldId="332"/>
            <ac:picMk id="4" creationId="{89494E7A-DC6B-4EFE-998F-475B1DFF8970}"/>
          </ac:picMkLst>
        </pc:picChg>
        <pc:picChg chg="add del mod">
          <ac:chgData name="Alison Hopper" userId="ca5996aa-ea7f-4b9b-84ac-8568eb6eb8f4" providerId="ADAL" clId="{EC8104F7-DA59-4D36-9457-B14DC8E15624}" dt="2020-03-06T18:38:42.055" v="652" actId="478"/>
          <ac:picMkLst>
            <pc:docMk/>
            <pc:sldMk cId="1415440248" sldId="332"/>
            <ac:picMk id="5" creationId="{B3C6FDFE-C808-4755-9217-CD81B0299F6F}"/>
          </ac:picMkLst>
        </pc:picChg>
        <pc:picChg chg="add mod">
          <ac:chgData name="Alison Hopper" userId="ca5996aa-ea7f-4b9b-84ac-8568eb6eb8f4" providerId="ADAL" clId="{EC8104F7-DA59-4D36-9457-B14DC8E15624}" dt="2020-03-06T18:25:26.173" v="629" actId="1076"/>
          <ac:picMkLst>
            <pc:docMk/>
            <pc:sldMk cId="1415440248" sldId="332"/>
            <ac:picMk id="24" creationId="{A452B962-3054-4ECE-B296-3ECD4DF05951}"/>
          </ac:picMkLst>
        </pc:picChg>
        <pc:picChg chg="add mod">
          <ac:chgData name="Alison Hopper" userId="ca5996aa-ea7f-4b9b-84ac-8568eb6eb8f4" providerId="ADAL" clId="{EC8104F7-DA59-4D36-9457-B14DC8E15624}" dt="2020-03-06T18:25:26.173" v="629" actId="1076"/>
          <ac:picMkLst>
            <pc:docMk/>
            <pc:sldMk cId="1415440248" sldId="332"/>
            <ac:picMk id="25" creationId="{6DC74381-BACC-4C70-B563-2867F66FC0AD}"/>
          </ac:picMkLst>
        </pc:picChg>
        <pc:picChg chg="add del mod">
          <ac:chgData name="Alison Hopper" userId="ca5996aa-ea7f-4b9b-84ac-8568eb6eb8f4" providerId="ADAL" clId="{EC8104F7-DA59-4D36-9457-B14DC8E15624}" dt="2020-03-06T18:38:37.210" v="649" actId="478"/>
          <ac:picMkLst>
            <pc:docMk/>
            <pc:sldMk cId="1415440248" sldId="332"/>
            <ac:picMk id="32" creationId="{26A132FD-605A-4D2F-BD8E-DF3EE8D1A6ED}"/>
          </ac:picMkLst>
        </pc:picChg>
        <pc:picChg chg="add del mod">
          <ac:chgData name="Alison Hopper" userId="ca5996aa-ea7f-4b9b-84ac-8568eb6eb8f4" providerId="ADAL" clId="{EC8104F7-DA59-4D36-9457-B14DC8E15624}" dt="2020-03-06T18:38:18.726" v="646" actId="478"/>
          <ac:picMkLst>
            <pc:docMk/>
            <pc:sldMk cId="1415440248" sldId="332"/>
            <ac:picMk id="33" creationId="{DDC870E6-83BA-420C-B50A-C11CAEA86273}"/>
          </ac:picMkLst>
        </pc:picChg>
        <pc:picChg chg="add del mod">
          <ac:chgData name="Alison Hopper" userId="ca5996aa-ea7f-4b9b-84ac-8568eb6eb8f4" providerId="ADAL" clId="{EC8104F7-DA59-4D36-9457-B14DC8E15624}" dt="2020-03-06T18:38:40.194" v="651" actId="478"/>
          <ac:picMkLst>
            <pc:docMk/>
            <pc:sldMk cId="1415440248" sldId="332"/>
            <ac:picMk id="38" creationId="{9FCE072D-F27D-411C-AAC4-B95C0765BC7F}"/>
          </ac:picMkLst>
        </pc:picChg>
        <pc:picChg chg="add del mod">
          <ac:chgData name="Alison Hopper" userId="ca5996aa-ea7f-4b9b-84ac-8568eb6eb8f4" providerId="ADAL" clId="{EC8104F7-DA59-4D36-9457-B14DC8E15624}" dt="2020-03-06T18:38:38.849" v="650" actId="478"/>
          <ac:picMkLst>
            <pc:docMk/>
            <pc:sldMk cId="1415440248" sldId="332"/>
            <ac:picMk id="39" creationId="{F29351B9-6A0D-4951-A488-CEEDF8B923DF}"/>
          </ac:picMkLst>
        </pc:picChg>
      </pc:sldChg>
      <pc:sldChg chg="addSp delSp modSp add">
        <pc:chgData name="Alison Hopper" userId="ca5996aa-ea7f-4b9b-84ac-8568eb6eb8f4" providerId="ADAL" clId="{EC8104F7-DA59-4D36-9457-B14DC8E15624}" dt="2020-03-05T08:57:31.926" v="536" actId="14100"/>
        <pc:sldMkLst>
          <pc:docMk/>
          <pc:sldMk cId="450991252" sldId="333"/>
        </pc:sldMkLst>
        <pc:spChg chg="add mod">
          <ac:chgData name="Alison Hopper" userId="ca5996aa-ea7f-4b9b-84ac-8568eb6eb8f4" providerId="ADAL" clId="{EC8104F7-DA59-4D36-9457-B14DC8E15624}" dt="2020-03-05T08:57:13.720" v="534" actId="1035"/>
          <ac:spMkLst>
            <pc:docMk/>
            <pc:sldMk cId="450991252" sldId="333"/>
            <ac:spMk id="3" creationId="{9569D625-A0BE-42EA-B2F7-52E95D93C2F3}"/>
          </ac:spMkLst>
        </pc:spChg>
        <pc:spChg chg="add mod">
          <ac:chgData name="Alison Hopper" userId="ca5996aa-ea7f-4b9b-84ac-8568eb6eb8f4" providerId="ADAL" clId="{EC8104F7-DA59-4D36-9457-B14DC8E15624}" dt="2020-03-05T08:56:10.793" v="528" actId="1076"/>
          <ac:spMkLst>
            <pc:docMk/>
            <pc:sldMk cId="450991252" sldId="333"/>
            <ac:spMk id="4" creationId="{822151BE-555B-413F-84B3-1A4B4BF62629}"/>
          </ac:spMkLst>
        </pc:spChg>
        <pc:spChg chg="mod">
          <ac:chgData name="Alison Hopper" userId="ca5996aa-ea7f-4b9b-84ac-8568eb6eb8f4" providerId="ADAL" clId="{EC8104F7-DA59-4D36-9457-B14DC8E15624}" dt="2020-03-05T08:35:24.611" v="189" actId="20577"/>
          <ac:spMkLst>
            <pc:docMk/>
            <pc:sldMk cId="450991252" sldId="333"/>
            <ac:spMk id="13" creationId="{5AF96DAF-5CA7-4B93-B786-077925DDB32A}"/>
          </ac:spMkLst>
        </pc:spChg>
        <pc:spChg chg="del">
          <ac:chgData name="Alison Hopper" userId="ca5996aa-ea7f-4b9b-84ac-8568eb6eb8f4" providerId="ADAL" clId="{EC8104F7-DA59-4D36-9457-B14DC8E15624}" dt="2020-03-04T13:08:47.744" v="68" actId="478"/>
          <ac:spMkLst>
            <pc:docMk/>
            <pc:sldMk cId="450991252" sldId="333"/>
            <ac:spMk id="14" creationId="{F3DD844D-8B45-4B6E-B88E-07D1E286F633}"/>
          </ac:spMkLst>
        </pc:spChg>
        <pc:picChg chg="add del mod modCrop">
          <ac:chgData name="Alison Hopper" userId="ca5996aa-ea7f-4b9b-84ac-8568eb6eb8f4" providerId="ADAL" clId="{EC8104F7-DA59-4D36-9457-B14DC8E15624}" dt="2020-03-05T08:35:14.815" v="170" actId="478"/>
          <ac:picMkLst>
            <pc:docMk/>
            <pc:sldMk cId="450991252" sldId="333"/>
            <ac:picMk id="2" creationId="{97F38B5E-9E2A-4090-BF2C-D3EC4B5E8FFA}"/>
          </ac:picMkLst>
        </pc:picChg>
        <pc:picChg chg="add del mod modCrop">
          <ac:chgData name="Alison Hopper" userId="ca5996aa-ea7f-4b9b-84ac-8568eb6eb8f4" providerId="ADAL" clId="{EC8104F7-DA59-4D36-9457-B14DC8E15624}" dt="2020-03-05T08:35:16.172" v="171" actId="478"/>
          <ac:picMkLst>
            <pc:docMk/>
            <pc:sldMk cId="450991252" sldId="333"/>
            <ac:picMk id="5" creationId="{DB2C08B7-10DD-4853-ABE3-2791A17443E6}"/>
          </ac:picMkLst>
        </pc:picChg>
        <pc:picChg chg="add mod">
          <ac:chgData name="Alison Hopper" userId="ca5996aa-ea7f-4b9b-84ac-8568eb6eb8f4" providerId="ADAL" clId="{EC8104F7-DA59-4D36-9457-B14DC8E15624}" dt="2020-03-05T08:53:15.765" v="362" actId="1076"/>
          <ac:picMkLst>
            <pc:docMk/>
            <pc:sldMk cId="450991252" sldId="333"/>
            <ac:picMk id="7" creationId="{31F44555-AD07-4C70-BD9A-64F51BE37FC4}"/>
          </ac:picMkLst>
        </pc:picChg>
        <pc:picChg chg="add mod">
          <ac:chgData name="Alison Hopper" userId="ca5996aa-ea7f-4b9b-84ac-8568eb6eb8f4" providerId="ADAL" clId="{EC8104F7-DA59-4D36-9457-B14DC8E15624}" dt="2020-03-05T08:55:15.199" v="479" actId="1076"/>
          <ac:picMkLst>
            <pc:docMk/>
            <pc:sldMk cId="450991252" sldId="333"/>
            <ac:picMk id="8" creationId="{A4707030-CE99-47A8-A85E-5209707D3618}"/>
          </ac:picMkLst>
        </pc:picChg>
        <pc:picChg chg="add mod">
          <ac:chgData name="Alison Hopper" userId="ca5996aa-ea7f-4b9b-84ac-8568eb6eb8f4" providerId="ADAL" clId="{EC8104F7-DA59-4D36-9457-B14DC8E15624}" dt="2020-03-05T08:57:19.795" v="535" actId="1035"/>
          <ac:picMkLst>
            <pc:docMk/>
            <pc:sldMk cId="450991252" sldId="333"/>
            <ac:picMk id="9" creationId="{ED375932-C3DE-4ED5-BB72-C380EDD44496}"/>
          </ac:picMkLst>
        </pc:picChg>
        <pc:cxnChg chg="add mod">
          <ac:chgData name="Alison Hopper" userId="ca5996aa-ea7f-4b9b-84ac-8568eb6eb8f4" providerId="ADAL" clId="{EC8104F7-DA59-4D36-9457-B14DC8E15624}" dt="2020-03-05T08:57:31.926" v="536" actId="14100"/>
          <ac:cxnSpMkLst>
            <pc:docMk/>
            <pc:sldMk cId="450991252" sldId="333"/>
            <ac:cxnSpMk id="10" creationId="{7BB59B20-4E5E-4EC2-A2FE-1E6E703FB0CB}"/>
          </ac:cxnSpMkLst>
        </pc:cxnChg>
      </pc:sldChg>
      <pc:sldChg chg="add del">
        <pc:chgData name="Alison Hopper" userId="ca5996aa-ea7f-4b9b-84ac-8568eb6eb8f4" providerId="ADAL" clId="{EC8104F7-DA59-4D36-9457-B14DC8E15624}" dt="2020-03-05T08:35:09.462" v="168" actId="47"/>
        <pc:sldMkLst>
          <pc:docMk/>
          <pc:sldMk cId="57385013" sldId="334"/>
        </pc:sldMkLst>
      </pc:sldChg>
      <pc:sldChg chg="add">
        <pc:chgData name="Alison Hopper" userId="ca5996aa-ea7f-4b9b-84ac-8568eb6eb8f4" providerId="ADAL" clId="{EC8104F7-DA59-4D36-9457-B14DC8E15624}" dt="2020-03-05T08:35:12.723" v="169"/>
        <pc:sldMkLst>
          <pc:docMk/>
          <pc:sldMk cId="3121011952" sldId="33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0950"/>
            <a:ext cx="4497387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7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0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19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944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4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634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409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8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822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180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39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78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7328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08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86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nrich.maths.org/34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87624" y="908720"/>
            <a:ext cx="6912768" cy="1408426"/>
          </a:xfrm>
        </p:spPr>
        <p:txBody>
          <a:bodyPr/>
          <a:lstStyle/>
          <a:p>
            <a:pPr algn="ctr"/>
            <a:r>
              <a:rPr lang="en-GB" sz="4000" dirty="0">
                <a:solidFill>
                  <a:srgbClr val="002060"/>
                </a:solidFill>
              </a:rPr>
              <a:t>Get Calculating! Lesson 4</a:t>
            </a:r>
            <a:br>
              <a:rPr lang="en-GB" sz="4000" dirty="0">
                <a:solidFill>
                  <a:srgbClr val="002060"/>
                </a:solidFill>
              </a:rPr>
            </a:br>
            <a:r>
              <a:rPr lang="en-GB" sz="4000" b="1" dirty="0"/>
              <a:t>What is a fraction?</a:t>
            </a:r>
          </a:p>
        </p:txBody>
      </p:sp>
      <p:pic>
        <p:nvPicPr>
          <p:cNvPr id="5" name="Picture 4" descr="C:\Users\alison.hopper\AppData\Local\Microsoft\Windows\INetCache\Content.Outlook\3UQFJXVX\get-calculating logo (002)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841" y="116632"/>
            <a:ext cx="2144280" cy="6225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xmlns="" id="{216A92AD-D214-4BF7-84F9-89F81692FC9B}"/>
              </a:ext>
            </a:extLst>
          </p:cNvPr>
          <p:cNvSpPr/>
          <p:nvPr/>
        </p:nvSpPr>
        <p:spPr bwMode="auto">
          <a:xfrm>
            <a:off x="5311226" y="2465799"/>
            <a:ext cx="3452420" cy="2223707"/>
          </a:xfrm>
          <a:prstGeom prst="wedgeEllipseCallout">
            <a:avLst>
              <a:gd name="adj1" fmla="val -58373"/>
              <a:gd name="adj2" fmla="val 13144"/>
            </a:avLst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Are fractions like division?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xmlns="" id="{0097F378-2A8D-4692-ABFF-9CD18C811D08}"/>
              </a:ext>
            </a:extLst>
          </p:cNvPr>
          <p:cNvSpPr/>
          <p:nvPr/>
        </p:nvSpPr>
        <p:spPr bwMode="auto">
          <a:xfrm>
            <a:off x="2917798" y="4540855"/>
            <a:ext cx="3452420" cy="2223707"/>
          </a:xfrm>
          <a:prstGeom prst="wedgeEllipseCallout">
            <a:avLst>
              <a:gd name="adj1" fmla="val 6276"/>
              <a:gd name="adj2" fmla="val -69814"/>
            </a:avLst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Fractions are about equal parts.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xmlns="" id="{EE9A5353-E910-4C5E-B778-7DEB9499B6F0}"/>
              </a:ext>
            </a:extLst>
          </p:cNvPr>
          <p:cNvSpPr/>
          <p:nvPr/>
        </p:nvSpPr>
        <p:spPr bwMode="auto">
          <a:xfrm>
            <a:off x="396702" y="2429429"/>
            <a:ext cx="3452420" cy="2223707"/>
          </a:xfrm>
          <a:prstGeom prst="wedgeEllipseCallout">
            <a:avLst>
              <a:gd name="adj1" fmla="val 69731"/>
              <a:gd name="adj2" fmla="val 16710"/>
            </a:avLst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A fraction is a piece of pizza!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11560" y="1122263"/>
            <a:ext cx="813690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Four friends share four oranges.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of an orange do they each get?</a:t>
            </a: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xmlns="" id="{9898486E-66C9-4E07-B9E1-8DA03EB37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 shares – make it fair!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23B1C63-0B6F-4FEA-9E18-428BD454BC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1259632" y="2348880"/>
            <a:ext cx="1080120" cy="1728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A451193-20F0-4F4A-888D-68FEB725DB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2627784" y="2348880"/>
            <a:ext cx="1080120" cy="17281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97AB93B-B210-49E2-B8BA-2A8FACD8C9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3995936" y="2348880"/>
            <a:ext cx="1080120" cy="172819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19AD135D-F0D5-49BA-BEA3-3FEB6CEA96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5364088" y="2348880"/>
            <a:ext cx="1080120" cy="17281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BAA47600-E640-4FCC-9D20-C1990B7AAF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72"/>
          <a:stretch/>
        </p:blipFill>
        <p:spPr>
          <a:xfrm>
            <a:off x="1799692" y="3861048"/>
            <a:ext cx="4500500" cy="253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986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11560" y="1122263"/>
            <a:ext cx="813690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Now four friends share three oranges.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can you say to your partner about the problem now?</a:t>
            </a: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xmlns="" id="{9898486E-66C9-4E07-B9E1-8DA03EB37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 shares – make it fair!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23B1C63-0B6F-4FEA-9E18-428BD454BC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2627784" y="2226888"/>
            <a:ext cx="1080120" cy="1728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A451193-20F0-4F4A-888D-68FEB725DB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3995936" y="2226888"/>
            <a:ext cx="1080120" cy="17281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97AB93B-B210-49E2-B8BA-2A8FACD8C9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5364088" y="2226888"/>
            <a:ext cx="1080120" cy="17281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10335FB-4E41-4FA1-8105-2D81DF0A97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27"/>
          <a:stretch/>
        </p:blipFill>
        <p:spPr>
          <a:xfrm>
            <a:off x="2307106" y="4005064"/>
            <a:ext cx="4529787" cy="253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76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11560" y="1122263"/>
            <a:ext cx="813690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Now four friends share three oranges.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of an orange do they each get?</a:t>
            </a: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xmlns="" id="{9898486E-66C9-4E07-B9E1-8DA03EB37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 shares – make it fair!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23B1C63-0B6F-4FEA-9E18-428BD454BC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1259632" y="2348880"/>
            <a:ext cx="1080120" cy="1728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A451193-20F0-4F4A-888D-68FEB725DB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2627784" y="2348880"/>
            <a:ext cx="1080120" cy="17281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97AB93B-B210-49E2-B8BA-2A8FACD8C9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3995936" y="2348880"/>
            <a:ext cx="1080120" cy="1728192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DE7E8E99-AC84-4043-9338-788DEAB58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602323"/>
            <a:ext cx="81369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can you use the picture of the oranges to help?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20D7FAE-02C0-43D8-B91B-949E4E4F10F1}"/>
              </a:ext>
            </a:extLst>
          </p:cNvPr>
          <p:cNvSpPr/>
          <p:nvPr/>
        </p:nvSpPr>
        <p:spPr>
          <a:xfrm>
            <a:off x="611560" y="5445224"/>
            <a:ext cx="8136904" cy="993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 oranges shared between ­­­___ friends mean that each person gets ­____ of an orange each.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759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11560" y="1122263"/>
            <a:ext cx="813690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Now Four friends share three oranges.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of an orange do they each get?</a:t>
            </a: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xmlns="" id="{9898486E-66C9-4E07-B9E1-8DA03EB37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 shares – make it fair!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23B1C63-0B6F-4FEA-9E18-428BD454BC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1259632" y="2348880"/>
            <a:ext cx="1080120" cy="1728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A451193-20F0-4F4A-888D-68FEB725DB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2627784" y="2348880"/>
            <a:ext cx="1080120" cy="17281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97AB93B-B210-49E2-B8BA-2A8FACD8C9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3995936" y="2348880"/>
            <a:ext cx="1080120" cy="1728192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DE7E8E99-AC84-4043-9338-788DEAB58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293096"/>
            <a:ext cx="813690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Does dividing the oranges like this help?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else could you do it?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4D445C2-A4E7-47D7-8800-B11FC2364A5A}"/>
              </a:ext>
            </a:extLst>
          </p:cNvPr>
          <p:cNvCxnSpPr>
            <a:stCxn id="14" idx="0"/>
            <a:endCxn id="14" idx="2"/>
          </p:cNvCxnSpPr>
          <p:nvPr/>
        </p:nvCxnSpPr>
        <p:spPr bwMode="auto">
          <a:xfrm>
            <a:off x="1799692" y="2348880"/>
            <a:ext cx="0" cy="172819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2143A5CB-4E8E-4372-828C-EE069551D641}"/>
              </a:ext>
            </a:extLst>
          </p:cNvPr>
          <p:cNvCxnSpPr>
            <a:stCxn id="15" idx="0"/>
            <a:endCxn id="15" idx="2"/>
          </p:cNvCxnSpPr>
          <p:nvPr/>
        </p:nvCxnSpPr>
        <p:spPr bwMode="auto">
          <a:xfrm>
            <a:off x="3167844" y="2348880"/>
            <a:ext cx="0" cy="172819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2D658541-A2E7-44C2-950E-0C37D2C15DB4}"/>
              </a:ext>
            </a:extLst>
          </p:cNvPr>
          <p:cNvCxnSpPr>
            <a:stCxn id="16" idx="0"/>
            <a:endCxn id="16" idx="2"/>
          </p:cNvCxnSpPr>
          <p:nvPr/>
        </p:nvCxnSpPr>
        <p:spPr bwMode="auto">
          <a:xfrm>
            <a:off x="4535996" y="2348880"/>
            <a:ext cx="0" cy="172819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8607B7FB-C303-4D5C-B345-03A40C90CCF1}"/>
              </a:ext>
            </a:extLst>
          </p:cNvPr>
          <p:cNvCxnSpPr>
            <a:stCxn id="14" idx="1"/>
            <a:endCxn id="14" idx="3"/>
          </p:cNvCxnSpPr>
          <p:nvPr/>
        </p:nvCxnSpPr>
        <p:spPr bwMode="auto">
          <a:xfrm>
            <a:off x="1259632" y="3212976"/>
            <a:ext cx="108012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D404C184-2BBD-42B0-B2A5-8D83A9F0CA10}"/>
              </a:ext>
            </a:extLst>
          </p:cNvPr>
          <p:cNvCxnSpPr>
            <a:stCxn id="15" idx="1"/>
            <a:endCxn id="15" idx="3"/>
          </p:cNvCxnSpPr>
          <p:nvPr/>
        </p:nvCxnSpPr>
        <p:spPr bwMode="auto">
          <a:xfrm>
            <a:off x="2627784" y="3212976"/>
            <a:ext cx="108012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91745ECB-263E-465E-992E-307113D1B13C}"/>
              </a:ext>
            </a:extLst>
          </p:cNvPr>
          <p:cNvCxnSpPr>
            <a:stCxn id="16" idx="1"/>
            <a:endCxn id="16" idx="3"/>
          </p:cNvCxnSpPr>
          <p:nvPr/>
        </p:nvCxnSpPr>
        <p:spPr bwMode="auto">
          <a:xfrm>
            <a:off x="3995936" y="3212976"/>
            <a:ext cx="108012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623CE9C5-2621-4EE1-88B6-C681BEFEE278}"/>
                  </a:ext>
                </a:extLst>
              </p:cNvPr>
              <p:cNvSpPr/>
              <p:nvPr/>
            </p:nvSpPr>
            <p:spPr>
              <a:xfrm>
                <a:off x="611560" y="5445224"/>
                <a:ext cx="8136904" cy="12170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800" b="1" u="sng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GB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oranges shared between ­­­</a:t>
                </a:r>
                <a:r>
                  <a:rPr lang="en-GB" sz="2800" b="1" u="sng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GB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friends mean that each person gets ­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sz="28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of an orange each.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23CE9C5-2621-4EE1-88B6-C681BEFEE2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445224"/>
                <a:ext cx="8136904" cy="1217064"/>
              </a:xfrm>
              <a:prstGeom prst="rect">
                <a:avLst/>
              </a:prstGeom>
              <a:blipFill>
                <a:blip r:embed="rId4"/>
                <a:stretch>
                  <a:fillRect l="-1498" t="-4000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881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11560" y="1122263"/>
            <a:ext cx="813690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Now Four friends share three oranges.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of an orange do they each get?</a:t>
            </a: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xmlns="" id="{9898486E-66C9-4E07-B9E1-8DA03EB37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 shares – make it fair!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23B1C63-0B6F-4FEA-9E18-428BD454BC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1259632" y="2348880"/>
            <a:ext cx="1080120" cy="1728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A451193-20F0-4F4A-888D-68FEB725DB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2627784" y="2348880"/>
            <a:ext cx="1080120" cy="17281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97AB93B-B210-49E2-B8BA-2A8FACD8C9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3995936" y="2348880"/>
            <a:ext cx="1080120" cy="1728192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DE7E8E99-AC84-4043-9338-788DEAB58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293096"/>
            <a:ext cx="813690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Does dividing the oranges like this help?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Explain your thinking to your partner.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4D445C2-A4E7-47D7-8800-B11FC2364A5A}"/>
              </a:ext>
            </a:extLst>
          </p:cNvPr>
          <p:cNvCxnSpPr>
            <a:stCxn id="14" idx="0"/>
            <a:endCxn id="14" idx="2"/>
          </p:cNvCxnSpPr>
          <p:nvPr/>
        </p:nvCxnSpPr>
        <p:spPr bwMode="auto">
          <a:xfrm>
            <a:off x="1799692" y="2348880"/>
            <a:ext cx="0" cy="172819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2143A5CB-4E8E-4372-828C-EE069551D641}"/>
              </a:ext>
            </a:extLst>
          </p:cNvPr>
          <p:cNvCxnSpPr>
            <a:stCxn id="15" idx="0"/>
            <a:endCxn id="15" idx="2"/>
          </p:cNvCxnSpPr>
          <p:nvPr/>
        </p:nvCxnSpPr>
        <p:spPr bwMode="auto">
          <a:xfrm>
            <a:off x="3167844" y="2348880"/>
            <a:ext cx="0" cy="172819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2D658541-A2E7-44C2-950E-0C37D2C15DB4}"/>
              </a:ext>
            </a:extLst>
          </p:cNvPr>
          <p:cNvCxnSpPr>
            <a:stCxn id="16" idx="0"/>
            <a:endCxn id="16" idx="2"/>
          </p:cNvCxnSpPr>
          <p:nvPr/>
        </p:nvCxnSpPr>
        <p:spPr bwMode="auto">
          <a:xfrm>
            <a:off x="4535996" y="2348880"/>
            <a:ext cx="0" cy="172819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91745ECB-263E-465E-992E-307113D1B13C}"/>
              </a:ext>
            </a:extLst>
          </p:cNvPr>
          <p:cNvCxnSpPr>
            <a:stCxn id="16" idx="1"/>
            <a:endCxn id="16" idx="3"/>
          </p:cNvCxnSpPr>
          <p:nvPr/>
        </p:nvCxnSpPr>
        <p:spPr bwMode="auto">
          <a:xfrm>
            <a:off x="3995936" y="3212976"/>
            <a:ext cx="108012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FF31CC4B-B508-47D7-A549-1A21D641EA25}"/>
                  </a:ext>
                </a:extLst>
              </p:cNvPr>
              <p:cNvSpPr/>
              <p:nvPr/>
            </p:nvSpPr>
            <p:spPr>
              <a:xfrm>
                <a:off x="611560" y="5445224"/>
                <a:ext cx="8136904" cy="12170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800" b="1" u="sng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GB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oranges shared between ­­­</a:t>
                </a:r>
                <a:r>
                  <a:rPr lang="en-GB" sz="2800" b="1" u="sng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GB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friends mean that each person gets ­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sz="28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of an orange each.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F31CC4B-B508-47D7-A549-1A21D641EA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445224"/>
                <a:ext cx="8136904" cy="1217064"/>
              </a:xfrm>
              <a:prstGeom prst="rect">
                <a:avLst/>
              </a:prstGeom>
              <a:blipFill>
                <a:blip r:embed="rId4"/>
                <a:stretch>
                  <a:fillRect l="-1498" t="-4000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5214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11560" y="836712"/>
            <a:ext cx="8136904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Choose different numbers of oranges and different numbers of friends (up to 8 for each).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do they each get when they divide up the oranges equally?</a:t>
            </a: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xmlns="" id="{9898486E-66C9-4E07-B9E1-8DA03EB37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 shares – make it fair!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23B1C63-0B6F-4FEA-9E18-428BD454BC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1259632" y="3429000"/>
            <a:ext cx="1080120" cy="1728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A451193-20F0-4F4A-888D-68FEB725DB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2627784" y="3429000"/>
            <a:ext cx="1080120" cy="17281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97AB93B-B210-49E2-B8BA-2A8FACD8C9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3995936" y="3429000"/>
            <a:ext cx="1080120" cy="1728192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DE7E8E99-AC84-4043-9338-788DEAB58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152" y="4863777"/>
            <a:ext cx="280831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can you use the pictures of the oranges to help you?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5CD2806-9C8E-4828-BE6E-97C98F907B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5364088" y="3429000"/>
            <a:ext cx="1080120" cy="17281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D1D830A-1D29-4BA5-8E0F-D48E2502F9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6732240" y="3429000"/>
            <a:ext cx="1080120" cy="17281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A8497EEB-D8DF-48B1-8411-968757BAC4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253" y="4840753"/>
            <a:ext cx="5105851" cy="197262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18D7A08C-323D-4297-ABE9-BB83654B72EF}"/>
              </a:ext>
            </a:extLst>
          </p:cNvPr>
          <p:cNvSpPr/>
          <p:nvPr/>
        </p:nvSpPr>
        <p:spPr>
          <a:xfrm>
            <a:off x="611560" y="2609868"/>
            <a:ext cx="8136904" cy="993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 oranges shared between ­­­___ friends mean that each person gets ­____ of an orange each.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055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51520" y="908720"/>
            <a:ext cx="81369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we notice?</a:t>
            </a: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xmlns="" id="{9898486E-66C9-4E07-B9E1-8DA03EB37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 shares – make it fair!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xmlns="" id="{B3F10589-440E-466F-8566-AD726336F1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437937"/>
                  </p:ext>
                </p:extLst>
              </p:nvPr>
            </p:nvGraphicFramePr>
            <p:xfrm>
              <a:off x="683568" y="1541134"/>
              <a:ext cx="7776864" cy="459224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92288">
                      <a:extLst>
                        <a:ext uri="{9D8B030D-6E8A-4147-A177-3AD203B41FA5}">
                          <a16:colId xmlns:a16="http://schemas.microsoft.com/office/drawing/2014/main" xmlns="" val="3599312359"/>
                        </a:ext>
                      </a:extLst>
                    </a:gridCol>
                    <a:gridCol w="2592288">
                      <a:extLst>
                        <a:ext uri="{9D8B030D-6E8A-4147-A177-3AD203B41FA5}">
                          <a16:colId xmlns:a16="http://schemas.microsoft.com/office/drawing/2014/main" xmlns="" val="322835700"/>
                        </a:ext>
                      </a:extLst>
                    </a:gridCol>
                    <a:gridCol w="2592288">
                      <a:extLst>
                        <a:ext uri="{9D8B030D-6E8A-4147-A177-3AD203B41FA5}">
                          <a16:colId xmlns:a16="http://schemas.microsoft.com/office/drawing/2014/main" xmlns="" val="2854061374"/>
                        </a:ext>
                      </a:extLst>
                    </a:gridCol>
                  </a:tblGrid>
                  <a:tr h="622672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Number of oranges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Number of children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How much they get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5626610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whole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072834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4176381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(or</a:t>
                          </a:r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41512041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6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6319676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2915979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7930179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4468500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B3F10589-440E-466F-8566-AD726336F1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437937"/>
                  </p:ext>
                </p:extLst>
              </p:nvPr>
            </p:nvGraphicFramePr>
            <p:xfrm>
              <a:off x="683568" y="1541134"/>
              <a:ext cx="7776864" cy="459224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92288">
                      <a:extLst>
                        <a:ext uri="{9D8B030D-6E8A-4147-A177-3AD203B41FA5}">
                          <a16:colId xmlns:a16="http://schemas.microsoft.com/office/drawing/2014/main" val="3599312359"/>
                        </a:ext>
                      </a:extLst>
                    </a:gridCol>
                    <a:gridCol w="2592288">
                      <a:extLst>
                        <a:ext uri="{9D8B030D-6E8A-4147-A177-3AD203B41FA5}">
                          <a16:colId xmlns:a16="http://schemas.microsoft.com/office/drawing/2014/main" val="322835700"/>
                        </a:ext>
                      </a:extLst>
                    </a:gridCol>
                    <a:gridCol w="2592288">
                      <a:extLst>
                        <a:ext uri="{9D8B030D-6E8A-4147-A177-3AD203B41FA5}">
                          <a16:colId xmlns:a16="http://schemas.microsoft.com/office/drawing/2014/main" val="2854061374"/>
                        </a:ext>
                      </a:extLst>
                    </a:gridCol>
                  </a:tblGrid>
                  <a:tr h="622672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Number of oranges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Number of children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How much they get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6266105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whole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07283471"/>
                      </a:ext>
                    </a:extLst>
                  </a:tr>
                  <a:tr h="60871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471" t="-179000" r="-471" b="-479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7638144"/>
                      </a:ext>
                    </a:extLst>
                  </a:tr>
                  <a:tr h="60871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471" t="-279000" r="-471" b="-379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51204143"/>
                      </a:ext>
                    </a:extLst>
                  </a:tr>
                  <a:tr h="6162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471" t="-375248" r="-471" b="-2752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31967632"/>
                      </a:ext>
                    </a:extLst>
                  </a:tr>
                  <a:tr h="61055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471" t="-480000" r="-471" b="-17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91597969"/>
                      </a:ext>
                    </a:extLst>
                  </a:tr>
                  <a:tr h="61099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471" t="-574257" r="-471" b="-76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9301794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4685008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77635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51520" y="1052736"/>
            <a:ext cx="81369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we notice?</a:t>
            </a: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xmlns="" id="{9898486E-66C9-4E07-B9E1-8DA03EB37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88640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 shares – make it fair!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F883EE6-F28F-4C5C-BC92-997CDC924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888" y="2190348"/>
            <a:ext cx="6312224" cy="5905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xmlns="" id="{3A9086FF-3EC4-4B5C-9670-FC31F260EA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528" y="2931023"/>
                <a:ext cx="8136904" cy="9858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When 2 oranges are divided between 3 children, they get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GB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of an orange each.</a:t>
                </a:r>
              </a:p>
            </p:txBody>
          </p:sp>
        </mc:Choice>
        <mc:Fallback xmlns="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3A9086FF-3EC4-4B5C-9670-FC31F260EA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2931023"/>
                <a:ext cx="8136904" cy="985847"/>
              </a:xfrm>
              <a:prstGeom prst="rect">
                <a:avLst/>
              </a:prstGeom>
              <a:blipFill>
                <a:blip r:embed="rId4"/>
                <a:stretch>
                  <a:fillRect l="-1124" b="-1419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1">
            <a:extLst>
              <a:ext uri="{FF2B5EF4-FFF2-40B4-BE49-F238E27FC236}">
                <a16:creationId xmlns:a16="http://schemas.microsoft.com/office/drawing/2014/main" xmlns="" id="{D59954BF-6A75-4B38-966F-F225F1EB2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24" y="3023157"/>
            <a:ext cx="3600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xmlns="" id="{0895AC9B-C8CB-4689-A4AF-435FB74D3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6096" y="3023157"/>
            <a:ext cx="3600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C828EEB7-5F60-4374-8D0E-34FD0B5B575C}"/>
              </a:ext>
            </a:extLst>
          </p:cNvPr>
          <p:cNvCxnSpPr/>
          <p:nvPr/>
        </p:nvCxnSpPr>
        <p:spPr bwMode="auto">
          <a:xfrm>
            <a:off x="4211960" y="4780966"/>
            <a:ext cx="54989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BB6AB2E-0BF0-4C37-9E3F-D37D7296F0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335768" y="4149080"/>
            <a:ext cx="1080120" cy="1728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D3C18598-CEF2-4FDB-ABFA-495EE45DD7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1703920" y="4149080"/>
            <a:ext cx="1080120" cy="1728192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36852B30-BF97-405B-A960-57BEF80CE23D}"/>
              </a:ext>
            </a:extLst>
          </p:cNvPr>
          <p:cNvCxnSpPr/>
          <p:nvPr/>
        </p:nvCxnSpPr>
        <p:spPr bwMode="auto">
          <a:xfrm flipV="1">
            <a:off x="875828" y="4420926"/>
            <a:ext cx="0" cy="64807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4052A17E-19A8-40C3-B0D2-F80CFC1C4679}"/>
              </a:ext>
            </a:extLst>
          </p:cNvPr>
          <p:cNvCxnSpPr/>
          <p:nvPr/>
        </p:nvCxnSpPr>
        <p:spPr bwMode="auto">
          <a:xfrm flipH="1" flipV="1">
            <a:off x="875828" y="5068998"/>
            <a:ext cx="540060" cy="40413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254F3C7C-8528-4027-A028-52A289C0F9B2}"/>
              </a:ext>
            </a:extLst>
          </p:cNvPr>
          <p:cNvCxnSpPr/>
          <p:nvPr/>
        </p:nvCxnSpPr>
        <p:spPr bwMode="auto">
          <a:xfrm flipV="1">
            <a:off x="335767" y="5068999"/>
            <a:ext cx="540061" cy="40413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2545B5AD-BB72-4D35-84B2-4354789E9487}"/>
              </a:ext>
            </a:extLst>
          </p:cNvPr>
          <p:cNvCxnSpPr/>
          <p:nvPr/>
        </p:nvCxnSpPr>
        <p:spPr bwMode="auto">
          <a:xfrm flipV="1">
            <a:off x="2243980" y="4420926"/>
            <a:ext cx="0" cy="64807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FA4AF022-B2FE-4EA5-9BD7-762CB92E5667}"/>
              </a:ext>
            </a:extLst>
          </p:cNvPr>
          <p:cNvCxnSpPr/>
          <p:nvPr/>
        </p:nvCxnSpPr>
        <p:spPr bwMode="auto">
          <a:xfrm flipH="1" flipV="1">
            <a:off x="2243980" y="5068998"/>
            <a:ext cx="540060" cy="40413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B0F50A84-8CC5-40E8-ABEC-9FA5F8EB04DA}"/>
              </a:ext>
            </a:extLst>
          </p:cNvPr>
          <p:cNvCxnSpPr/>
          <p:nvPr/>
        </p:nvCxnSpPr>
        <p:spPr bwMode="auto">
          <a:xfrm flipV="1">
            <a:off x="1703919" y="5068999"/>
            <a:ext cx="540061" cy="40413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6E07A736-9FFD-40AE-B3CF-14EFD4EE487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6217716" y="4149080"/>
            <a:ext cx="1080120" cy="172819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E5FE165A-77DF-470A-8A5B-1EA7BEF47C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7585868" y="4149080"/>
            <a:ext cx="1080120" cy="1728192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540AF5AB-916F-4D99-ADB5-369CE13FA1D7}"/>
              </a:ext>
            </a:extLst>
          </p:cNvPr>
          <p:cNvCxnSpPr/>
          <p:nvPr/>
        </p:nvCxnSpPr>
        <p:spPr bwMode="auto">
          <a:xfrm flipV="1">
            <a:off x="6757776" y="4420926"/>
            <a:ext cx="0" cy="123683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xmlns="" id="{1C77ECE6-0008-4CF8-9E95-2B39D4373432}"/>
              </a:ext>
            </a:extLst>
          </p:cNvPr>
          <p:cNvCxnSpPr/>
          <p:nvPr/>
        </p:nvCxnSpPr>
        <p:spPr bwMode="auto">
          <a:xfrm flipV="1">
            <a:off x="8125928" y="4420926"/>
            <a:ext cx="0" cy="123683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F8073E73-6991-41F2-AE37-B14AAD41F6D9}"/>
              </a:ext>
            </a:extLst>
          </p:cNvPr>
          <p:cNvCxnSpPr/>
          <p:nvPr/>
        </p:nvCxnSpPr>
        <p:spPr bwMode="auto">
          <a:xfrm flipH="1" flipV="1">
            <a:off x="8125928" y="5068998"/>
            <a:ext cx="540060" cy="40413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99AFC0B4-7313-4388-8257-D4D43D3D0852}"/>
              </a:ext>
            </a:extLst>
          </p:cNvPr>
          <p:cNvCxnSpPr/>
          <p:nvPr/>
        </p:nvCxnSpPr>
        <p:spPr bwMode="auto">
          <a:xfrm flipV="1">
            <a:off x="8125927" y="4662024"/>
            <a:ext cx="540061" cy="40413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F4F2541-8B9E-4FC9-A730-2BF08C4B8F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3648" y="1704659"/>
            <a:ext cx="6312224" cy="57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44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0.34271 0.1912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35" y="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59259E-6 L -0.12187 0.2729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1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1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51520" y="908720"/>
            <a:ext cx="81369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we notice?</a:t>
            </a: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xmlns="" id="{9898486E-66C9-4E07-B9E1-8DA03EB37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 shares – make it fair!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xmlns="" id="{3A9086FF-3EC4-4B5C-9670-FC31F260EA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528" y="2515161"/>
                <a:ext cx="8136904" cy="9858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When 2 oranges are divided between 3 children, they get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GB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of an orange each.</a:t>
                </a:r>
              </a:p>
            </p:txBody>
          </p:sp>
        </mc:Choice>
        <mc:Fallback xmlns="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3A9086FF-3EC4-4B5C-9670-FC31F260EA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2515161"/>
                <a:ext cx="8136904" cy="985847"/>
              </a:xfrm>
              <a:prstGeom prst="rect">
                <a:avLst/>
              </a:prstGeom>
              <a:blipFill>
                <a:blip r:embed="rId3"/>
                <a:stretch>
                  <a:fillRect l="-1124" b="-1428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1">
            <a:extLst>
              <a:ext uri="{FF2B5EF4-FFF2-40B4-BE49-F238E27FC236}">
                <a16:creationId xmlns:a16="http://schemas.microsoft.com/office/drawing/2014/main" xmlns="" id="{D59954BF-6A75-4B38-966F-F225F1EB2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1730" y="3702238"/>
            <a:ext cx="3600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xmlns="" id="{0895AC9B-C8CB-4689-A4AF-435FB74D3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9972" y="4268796"/>
            <a:ext cx="3600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C828EEB7-5F60-4374-8D0E-34FD0B5B575C}"/>
              </a:ext>
            </a:extLst>
          </p:cNvPr>
          <p:cNvCxnSpPr/>
          <p:nvPr/>
        </p:nvCxnSpPr>
        <p:spPr bwMode="auto">
          <a:xfrm>
            <a:off x="4211960" y="4221088"/>
            <a:ext cx="54989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BB6AB2E-0BF0-4C37-9E3F-D37D7296F0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335768" y="3589202"/>
            <a:ext cx="1080120" cy="1728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D3C18598-CEF2-4FDB-ABFA-495EE45DD7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1703920" y="3589202"/>
            <a:ext cx="1080120" cy="1728192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36852B30-BF97-405B-A960-57BEF80CE23D}"/>
              </a:ext>
            </a:extLst>
          </p:cNvPr>
          <p:cNvCxnSpPr/>
          <p:nvPr/>
        </p:nvCxnSpPr>
        <p:spPr bwMode="auto">
          <a:xfrm flipV="1">
            <a:off x="875828" y="3861048"/>
            <a:ext cx="0" cy="64807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4052A17E-19A8-40C3-B0D2-F80CFC1C4679}"/>
              </a:ext>
            </a:extLst>
          </p:cNvPr>
          <p:cNvCxnSpPr/>
          <p:nvPr/>
        </p:nvCxnSpPr>
        <p:spPr bwMode="auto">
          <a:xfrm flipH="1" flipV="1">
            <a:off x="875828" y="4509120"/>
            <a:ext cx="540060" cy="40413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254F3C7C-8528-4027-A028-52A289C0F9B2}"/>
              </a:ext>
            </a:extLst>
          </p:cNvPr>
          <p:cNvCxnSpPr/>
          <p:nvPr/>
        </p:nvCxnSpPr>
        <p:spPr bwMode="auto">
          <a:xfrm flipV="1">
            <a:off x="335767" y="4509121"/>
            <a:ext cx="540061" cy="40413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2545B5AD-BB72-4D35-84B2-4354789E9487}"/>
              </a:ext>
            </a:extLst>
          </p:cNvPr>
          <p:cNvCxnSpPr/>
          <p:nvPr/>
        </p:nvCxnSpPr>
        <p:spPr bwMode="auto">
          <a:xfrm flipV="1">
            <a:off x="2243980" y="3861048"/>
            <a:ext cx="0" cy="64807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FA4AF022-B2FE-4EA5-9BD7-762CB92E5667}"/>
              </a:ext>
            </a:extLst>
          </p:cNvPr>
          <p:cNvCxnSpPr/>
          <p:nvPr/>
        </p:nvCxnSpPr>
        <p:spPr bwMode="auto">
          <a:xfrm flipH="1" flipV="1">
            <a:off x="2243980" y="4509120"/>
            <a:ext cx="540060" cy="40413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B0F50A84-8CC5-40E8-ABEC-9FA5F8EB04DA}"/>
              </a:ext>
            </a:extLst>
          </p:cNvPr>
          <p:cNvCxnSpPr/>
          <p:nvPr/>
        </p:nvCxnSpPr>
        <p:spPr bwMode="auto">
          <a:xfrm flipV="1">
            <a:off x="1703919" y="4509121"/>
            <a:ext cx="540061" cy="40413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6E07A736-9FFD-40AE-B3CF-14EFD4EE48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6032915" y="3589202"/>
            <a:ext cx="1080120" cy="172819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E5FE165A-77DF-470A-8A5B-1EA7BEF47C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70173" b="58506"/>
          <a:stretch/>
        </p:blipFill>
        <p:spPr>
          <a:xfrm>
            <a:off x="7401067" y="3589202"/>
            <a:ext cx="1080120" cy="1728192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540AF5AB-916F-4D99-ADB5-369CE13FA1D7}"/>
              </a:ext>
            </a:extLst>
          </p:cNvPr>
          <p:cNvCxnSpPr/>
          <p:nvPr/>
        </p:nvCxnSpPr>
        <p:spPr bwMode="auto">
          <a:xfrm flipV="1">
            <a:off x="6572975" y="3861048"/>
            <a:ext cx="0" cy="123683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xmlns="" id="{1C77ECE6-0008-4CF8-9E95-2B39D4373432}"/>
              </a:ext>
            </a:extLst>
          </p:cNvPr>
          <p:cNvCxnSpPr/>
          <p:nvPr/>
        </p:nvCxnSpPr>
        <p:spPr bwMode="auto">
          <a:xfrm flipV="1">
            <a:off x="7941127" y="3861048"/>
            <a:ext cx="0" cy="123683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F8073E73-6991-41F2-AE37-B14AAD41F6D9}"/>
              </a:ext>
            </a:extLst>
          </p:cNvPr>
          <p:cNvCxnSpPr/>
          <p:nvPr/>
        </p:nvCxnSpPr>
        <p:spPr bwMode="auto">
          <a:xfrm flipH="1" flipV="1">
            <a:off x="7941127" y="4509120"/>
            <a:ext cx="540060" cy="40413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99AFC0B4-7313-4388-8257-D4D43D3D0852}"/>
              </a:ext>
            </a:extLst>
          </p:cNvPr>
          <p:cNvCxnSpPr/>
          <p:nvPr/>
        </p:nvCxnSpPr>
        <p:spPr bwMode="auto">
          <a:xfrm flipV="1">
            <a:off x="7941126" y="4102146"/>
            <a:ext cx="540061" cy="40413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Rectangle 1">
            <a:extLst>
              <a:ext uri="{FF2B5EF4-FFF2-40B4-BE49-F238E27FC236}">
                <a16:creationId xmlns:a16="http://schemas.microsoft.com/office/drawing/2014/main" xmlns="" id="{241C59A8-F2C3-49FE-8C9B-109C7B9C8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548" y="5494864"/>
            <a:ext cx="813690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numerator is ….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denominator is …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A452B962-3054-4ECE-B296-3ECD4DF05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128" y="1814662"/>
            <a:ext cx="6312224" cy="5905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6DC74381-BACC-4C70-B563-2867F66FC0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5888" y="1328973"/>
            <a:ext cx="6312224" cy="57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40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>
            <a:extLst>
              <a:ext uri="{FF2B5EF4-FFF2-40B4-BE49-F238E27FC236}">
                <a16:creationId xmlns:a16="http://schemas.microsoft.com/office/drawing/2014/main" xmlns="" id="{5AF96DAF-5CA7-4B93-B786-077925DDB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a calculator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xmlns="" id="{9569D625-A0BE-42EA-B2F7-52E95D93C2F3}"/>
                  </a:ext>
                </a:extLst>
              </p:cNvPr>
              <p:cNvSpPr/>
              <p:nvPr/>
            </p:nvSpPr>
            <p:spPr>
              <a:xfrm>
                <a:off x="539552" y="1412776"/>
                <a:ext cx="6784002" cy="49817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How can the calculator prove that:</a:t>
                </a:r>
              </a:p>
              <a:p>
                <a:endParaRPr lang="en-GB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=0.5</m:t>
                    </m:r>
                  </m:oMath>
                </a14:m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GB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endParaRPr lang="en-GB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=0.25</m:t>
                    </m:r>
                  </m:oMath>
                </a14:m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GB" i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=0.75</m:t>
                    </m:r>
                  </m:oMath>
                </a14:m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GB" dirty="0"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GB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What calculation do you have to do?</a:t>
                </a:r>
              </a:p>
              <a:p>
                <a:endParaRPr lang="en-GB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          key on a scientific calculator changes the answer from a fraction to a decimal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569D625-A0BE-42EA-B2F7-52E95D93C2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12776"/>
                <a:ext cx="6784002" cy="4981748"/>
              </a:xfrm>
              <a:prstGeom prst="rect">
                <a:avLst/>
              </a:prstGeom>
              <a:blipFill>
                <a:blip r:embed="rId3"/>
                <a:stretch>
                  <a:fillRect l="-1439" t="-857" r="-989" b="-19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1F44555-AD07-4C70-BD9A-64F51BE37F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20280612">
            <a:off x="5893769" y="1032720"/>
            <a:ext cx="1296144" cy="22043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4707030-CE99-47A8-A85E-5209707D36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 rot="1199761">
            <a:off x="6878841" y="2661898"/>
            <a:ext cx="1611474" cy="32437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D375932-C3DE-4ED5-BB72-C380EDD44496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6"/>
          <a:stretch/>
        </p:blipFill>
        <p:spPr>
          <a:xfrm>
            <a:off x="1259632" y="5445224"/>
            <a:ext cx="738272" cy="56617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xmlns="" id="{822151BE-555B-413F-84B3-1A4B4BF62629}"/>
              </a:ext>
            </a:extLst>
          </p:cNvPr>
          <p:cNvSpPr>
            <a:spLocks noChangeAspect="1"/>
          </p:cNvSpPr>
          <p:nvPr/>
        </p:nvSpPr>
        <p:spPr bwMode="auto">
          <a:xfrm>
            <a:off x="7582376" y="4581128"/>
            <a:ext cx="479737" cy="479737"/>
          </a:xfrm>
          <a:prstGeom prst="ellipse">
            <a:avLst/>
          </a:prstGeom>
          <a:solidFill>
            <a:srgbClr val="FFFF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7BB59B20-4E5E-4EC2-A2FE-1E6E703FB0CB}"/>
              </a:ext>
            </a:extLst>
          </p:cNvPr>
          <p:cNvCxnSpPr/>
          <p:nvPr/>
        </p:nvCxnSpPr>
        <p:spPr bwMode="auto">
          <a:xfrm flipV="1">
            <a:off x="1907704" y="4876217"/>
            <a:ext cx="5827758" cy="72718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50991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>
            <a:extLst>
              <a:ext uri="{FF2B5EF4-FFF2-40B4-BE49-F238E27FC236}">
                <a16:creationId xmlns:a16="http://schemas.microsoft.com/office/drawing/2014/main" xmlns="" id="{5AF96DAF-5CA7-4B93-B786-077925DDB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1 - solutions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7F38B5E-9E2A-4090-BF2C-D3EC4B5E8F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081"/>
          <a:stretch/>
        </p:blipFill>
        <p:spPr>
          <a:xfrm>
            <a:off x="17449" y="980728"/>
            <a:ext cx="4769175" cy="38323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B2C08B7-10DD-4853-ABE3-2791A17443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241"/>
          <a:stretch/>
        </p:blipFill>
        <p:spPr>
          <a:xfrm>
            <a:off x="4357376" y="3441824"/>
            <a:ext cx="4769175" cy="326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011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5A973E-32C2-473E-9B56-ABF397A38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97151"/>
            <a:ext cx="8229600" cy="155818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Order the fractions from smallest to largest.</a:t>
            </a:r>
          </a:p>
          <a:p>
            <a:pPr marL="0" indent="0">
              <a:buNone/>
            </a:pPr>
            <a:r>
              <a:rPr lang="en-GB" sz="2400" dirty="0"/>
              <a:t>How could you use a calculator to order the fractions?</a:t>
            </a:r>
          </a:p>
          <a:p>
            <a:pPr marL="0" indent="0">
              <a:buNone/>
            </a:pPr>
            <a:r>
              <a:rPr lang="en-GB" sz="2400" dirty="0"/>
              <a:t>Why does this work?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39E0A79F-CB96-4BB2-83A9-1E74F9E55BFD}"/>
              </a:ext>
            </a:extLst>
          </p:cNvPr>
          <p:cNvSpPr txBox="1">
            <a:spLocks/>
          </p:cNvSpPr>
          <p:nvPr/>
        </p:nvSpPr>
        <p:spPr>
          <a:xfrm>
            <a:off x="457200" y="836713"/>
            <a:ext cx="8229600" cy="1512168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 sz="2400" kern="0" dirty="0"/>
              <a:t>Write a story to go with each fraction.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GB" sz="2400" kern="0" dirty="0"/>
              <a:t>Use words such as: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GB" sz="2400" kern="0" dirty="0"/>
              <a:t>Shared between, divided between, split into …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GB" sz="24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E6B2D0BF-618D-4CFA-BCF5-36A5335B3ADE}"/>
                  </a:ext>
                </a:extLst>
              </p:cNvPr>
              <p:cNvSpPr/>
              <p:nvPr/>
            </p:nvSpPr>
            <p:spPr>
              <a:xfrm>
                <a:off x="158824" y="2649908"/>
                <a:ext cx="8826352" cy="15581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GB" b="1" dirty="0">
                    <a:latin typeface="Helvetica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GB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𝟗</m:t>
                          </m:r>
                        </m:den>
                      </m:f>
                      <m:r>
                        <a:rPr lang="en-GB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f>
                        <m:fPr>
                          <m:ctrlP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f>
                        <m:fPr>
                          <m:ctrlP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den>
                      </m:f>
                      <m:r>
                        <a:rPr lang="en-GB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f>
                        <m:fPr>
                          <m:ctrlP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𝟕</m:t>
                          </m:r>
                        </m:den>
                      </m:f>
                      <m:r>
                        <a:rPr lang="en-GB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f>
                        <m:fPr>
                          <m:ctrlP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6B2D0BF-618D-4CFA-BCF5-36A5335B3A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24" y="2649908"/>
                <a:ext cx="8826352" cy="15581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D62B880E-07A4-4D76-909E-0199FAA1B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153196"/>
            <a:ext cx="59178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2</a:t>
            </a:r>
          </a:p>
        </p:txBody>
      </p:sp>
    </p:spTree>
    <p:extLst>
      <p:ext uri="{BB962C8B-B14F-4D97-AF65-F5344CB8AC3E}">
        <p14:creationId xmlns:p14="http://schemas.microsoft.com/office/powerpoint/2010/main" val="2377995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xmlns="" id="{39E0A79F-CB96-4BB2-83A9-1E74F9E55B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908720"/>
                <a:ext cx="8229600" cy="5688632"/>
              </a:xfrm>
              <a:prstGeom prst="rect">
                <a:avLst/>
              </a:prstGeom>
            </p:spPr>
            <p:txBody>
              <a:bodyPr vert="horz"/>
              <a:lstStyle>
                <a:lvl1pPr marL="457200" indent="-4572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914400" indent="-4572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2573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7145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1717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2350"/>
                    </a:solidFill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2350"/>
                    </a:solidFill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2350"/>
                    </a:solidFill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2350"/>
                    </a:solidFill>
                    <a:latin typeface="+mn-lt"/>
                    <a:ea typeface="+mn-ea"/>
                  </a:defRPr>
                </a:lvl9pPr>
              </a:lstStyle>
              <a:p>
                <a:pPr marL="0" indent="0">
                  <a:buFont typeface="Wingdings" panose="05000000000000000000" pitchFamily="2" charset="2"/>
                  <a:buNone/>
                </a:pPr>
                <a:r>
                  <a:rPr lang="en-GB" sz="2200" b="1" kern="0" dirty="0"/>
                  <a:t>Decide whether these statements about fractions are always, sometimes or never true</a:t>
                </a:r>
                <a:r>
                  <a:rPr lang="en-GB" sz="2200" kern="0" dirty="0"/>
                  <a:t>:</a:t>
                </a:r>
              </a:p>
              <a:p>
                <a:pPr marL="0" indent="0">
                  <a:buFont typeface="Wingdings" panose="05000000000000000000" pitchFamily="2" charset="2"/>
                  <a:buNone/>
                </a:pPr>
                <a:endParaRPr lang="en-GB" sz="2200" kern="0" dirty="0"/>
              </a:p>
              <a:p>
                <a:pPr>
                  <a:buFont typeface="+mj-lt"/>
                  <a:buAutoNum type="alphaUcPeriod"/>
                </a:pPr>
                <a:r>
                  <a:rPr lang="en-GB" sz="2200" kern="0" dirty="0"/>
                  <a:t>If you divide the numerator by the denominator, the answer is always zero point something – 0._ _ _</a:t>
                </a:r>
              </a:p>
              <a:p>
                <a:pPr>
                  <a:buFont typeface="+mj-lt"/>
                  <a:buAutoNum type="alphaUcPeriod"/>
                </a:pPr>
                <a:r>
                  <a:rPr lang="en-GB" sz="2200" kern="0" dirty="0"/>
                  <a:t>If you divide the numerator by the denominator, the answer is never a whole number.</a:t>
                </a:r>
              </a:p>
              <a:p>
                <a:pPr>
                  <a:buFont typeface="+mj-lt"/>
                  <a:buAutoNum type="alphaUcPeriod"/>
                </a:pPr>
                <a:r>
                  <a:rPr lang="en-GB" sz="2200" kern="0" dirty="0"/>
                  <a:t>Fractions are the same as divisions</a:t>
                </a:r>
              </a:p>
              <a:p>
                <a:pPr>
                  <a:buFont typeface="+mj-lt"/>
                  <a:buAutoNum type="alphaUcPeriod"/>
                </a:pPr>
                <a:r>
                  <a:rPr lang="en-GB" sz="2200" kern="0" dirty="0"/>
                  <a:t>If the denominator is double the numerator, the fraction is always the same as a half</a:t>
                </a:r>
              </a:p>
              <a:p>
                <a:pPr>
                  <a:buFont typeface="+mj-lt"/>
                  <a:buAutoNum type="alphaUcPeriod"/>
                </a:pPr>
                <a:r>
                  <a:rPr lang="en-GB" sz="2200" kern="0" dirty="0"/>
                  <a:t>Fractions where the numerator is one less than the denominator are all equivalent e.g.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b="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200" b="0" i="1" kern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200" b="0" i="1" kern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200" b="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kern="0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200" b="0" i="1" kern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200" b="0" i="1" kern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200" b="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kern="0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200" b="0" i="1" kern="0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200" kern="0" dirty="0"/>
                  <a:t> etc.</a:t>
                </a:r>
              </a:p>
              <a:p>
                <a:pPr marL="0" indent="0">
                  <a:buFont typeface="Wingdings" panose="05000000000000000000" pitchFamily="2" charset="2"/>
                  <a:buNone/>
                </a:pPr>
                <a:endParaRPr lang="en-GB" sz="2200" kern="0" dirty="0"/>
              </a:p>
              <a:p>
                <a:pPr marL="0" indent="0">
                  <a:buFont typeface="Wingdings" panose="05000000000000000000" pitchFamily="2" charset="2"/>
                  <a:buNone/>
                </a:pPr>
                <a:r>
                  <a:rPr lang="en-GB" sz="2200" b="1" kern="0" dirty="0"/>
                  <a:t>How could you use a calculator to prove that you are right?</a:t>
                </a:r>
              </a:p>
              <a:p>
                <a:pPr marL="0" indent="0">
                  <a:buFont typeface="Wingdings" panose="05000000000000000000" pitchFamily="2" charset="2"/>
                  <a:buNone/>
                </a:pPr>
                <a:endParaRPr lang="en-GB" sz="2200" kern="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39E0A79F-CB96-4BB2-83A9-1E74F9E55B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908720"/>
                <a:ext cx="8229600" cy="5688632"/>
              </a:xfrm>
              <a:prstGeom prst="rect">
                <a:avLst/>
              </a:prstGeom>
              <a:blipFill>
                <a:blip r:embed="rId3"/>
                <a:stretch>
                  <a:fillRect l="-963" t="-6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2C6D2CBE-9E46-415B-90A8-E416BBC6D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776" y="153196"/>
            <a:ext cx="642188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Always, sometimes, never true</a:t>
            </a:r>
          </a:p>
        </p:txBody>
      </p:sp>
    </p:spTree>
    <p:extLst>
      <p:ext uri="{BB962C8B-B14F-4D97-AF65-F5344CB8AC3E}">
        <p14:creationId xmlns:p14="http://schemas.microsoft.com/office/powerpoint/2010/main" val="3540879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31FFB7-8E45-4151-A7DA-497B07E2B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44624"/>
            <a:ext cx="6213376" cy="580926"/>
          </a:xfrm>
        </p:spPr>
        <p:txBody>
          <a:bodyPr/>
          <a:lstStyle/>
          <a:p>
            <a:pPr algn="r"/>
            <a:r>
              <a:rPr lang="en-GB" dirty="0"/>
              <a:t>Extra challenge!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5A973E-32C2-473E-9B56-ABF397A38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Chocolate activity on the NRICH website provides another opportunity to think about fractions as divisions.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hlinkClick r:id="rId2"/>
              </a:rPr>
              <a:t>https://nrich.maths.org/34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75646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Registered charity committed to improving mathematics education</a:t>
            </a:r>
          </a:p>
          <a:p>
            <a:pPr eaLnBrk="1" hangingPunct="1"/>
            <a:r>
              <a:rPr lang="en-GB" altLang="en-US" dirty="0"/>
              <a:t>Independent UK curriculum development body</a:t>
            </a:r>
          </a:p>
          <a:p>
            <a:pPr eaLnBrk="1" hangingPunct="1"/>
            <a:r>
              <a:rPr lang="en-GB" altLang="en-US" dirty="0"/>
              <a:t>We offer continuing professional development courses, provide specialist tuition for students and work </a:t>
            </a:r>
            <a:r>
              <a:rPr lang="en-GB" altLang="en-US"/>
              <a:t>with employers </a:t>
            </a:r>
            <a:r>
              <a:rPr lang="en-GB" altLang="en-US" dirty="0"/>
              <a:t>to enhance mathematical skills in the workplace</a:t>
            </a:r>
          </a:p>
          <a:p>
            <a:pPr eaLnBrk="1" hangingPunct="1"/>
            <a:r>
              <a:rPr lang="en-GB" altLang="en-US" dirty="0"/>
              <a:t>We also pioneer the development of innovative teaching and learning resources</a:t>
            </a:r>
          </a:p>
        </p:txBody>
      </p:sp>
      <p:pic>
        <p:nvPicPr>
          <p:cNvPr id="5" name="Picture 4" descr="C:\Users\alison.hopper\AppData\Local\Microsoft\Windows\INetCache\Content.Outlook\3UQFJXVX\get-calculating logo (002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841" y="116632"/>
            <a:ext cx="2144280" cy="622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34756</TotalTime>
  <Words>640</Words>
  <Application>Microsoft Office PowerPoint</Application>
  <PresentationFormat>On-screen Show (4:3)</PresentationFormat>
  <Paragraphs>122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Cambria Math</vt:lpstr>
      <vt:lpstr>Helvetica</vt:lpstr>
      <vt:lpstr>Rockwell</vt:lpstr>
      <vt:lpstr>Times</vt:lpstr>
      <vt:lpstr>Times New Roman</vt:lpstr>
      <vt:lpstr>Wingdings</vt:lpstr>
      <vt:lpstr>ヒラギノ角ゴ Pro W3</vt:lpstr>
      <vt:lpstr>Blank Presentation</vt:lpstr>
      <vt:lpstr>PowerPoint Presentation</vt:lpstr>
      <vt:lpstr>Get Calculating! Lesson 4 What is a fraction?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Extra challenge!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Aimee Corbett</cp:lastModifiedBy>
  <cp:revision>195</cp:revision>
  <cp:lastPrinted>2019-05-16T13:34:48Z</cp:lastPrinted>
  <dcterms:created xsi:type="dcterms:W3CDTF">2012-04-23T14:18:00Z</dcterms:created>
  <dcterms:modified xsi:type="dcterms:W3CDTF">2020-03-09T09:42:58Z</dcterms:modified>
</cp:coreProperties>
</file>