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7" r:id="rId4"/>
    <p:sldId id="270" r:id="rId5"/>
    <p:sldId id="269" r:id="rId6"/>
    <p:sldId id="271" r:id="rId7"/>
    <p:sldId id="272" r:id="rId8"/>
    <p:sldId id="273" r:id="rId9"/>
    <p:sldId id="265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FBA011-522C-42E0-A647-28DB4F1F0AC3}" v="31" dt="2020-06-05T11:44:52.3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1"/>
    <p:restoredTop sz="94628"/>
  </p:normalViewPr>
  <p:slideViewPr>
    <p:cSldViewPr>
      <p:cViewPr varScale="1">
        <p:scale>
          <a:sx n="97" d="100"/>
          <a:sy n="97" d="100"/>
        </p:scale>
        <p:origin x="4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35FBA011-522C-42E0-A647-28DB4F1F0AC3}"/>
    <pc:docChg chg="modSld">
      <pc:chgData name="Alison Hopper" userId="ca5996aa-ea7f-4b9b-84ac-8568eb6eb8f4" providerId="ADAL" clId="{35FBA011-522C-42E0-A647-28DB4F1F0AC3}" dt="2020-06-05T11:44:52.313" v="30"/>
      <pc:docMkLst>
        <pc:docMk/>
      </pc:docMkLst>
      <pc:sldChg chg="addSp modSp">
        <pc:chgData name="Alison Hopper" userId="ca5996aa-ea7f-4b9b-84ac-8568eb6eb8f4" providerId="ADAL" clId="{35FBA011-522C-42E0-A647-28DB4F1F0AC3}" dt="2020-06-05T11:24:38.656" v="0"/>
        <pc:sldMkLst>
          <pc:docMk/>
          <pc:sldMk cId="0" sldId="257"/>
        </pc:sldMkLst>
        <pc:picChg chg="add mod">
          <ac:chgData name="Alison Hopper" userId="ca5996aa-ea7f-4b9b-84ac-8568eb6eb8f4" providerId="ADAL" clId="{35FBA011-522C-42E0-A647-28DB4F1F0AC3}" dt="2020-06-05T11:24:38.656" v="0"/>
          <ac:picMkLst>
            <pc:docMk/>
            <pc:sldMk cId="0" sldId="257"/>
            <ac:picMk id="2" creationId="{28488A20-70ED-4355-B2B2-791E06DC8A10}"/>
          </ac:picMkLst>
        </pc:picChg>
      </pc:sldChg>
      <pc:sldChg chg="addSp delSp modSp modTransition modAnim">
        <pc:chgData name="Alison Hopper" userId="ca5996aa-ea7f-4b9b-84ac-8568eb6eb8f4" providerId="ADAL" clId="{35FBA011-522C-42E0-A647-28DB4F1F0AC3}" dt="2020-06-05T11:26:51.416" v="3"/>
        <pc:sldMkLst>
          <pc:docMk/>
          <pc:sldMk cId="217474659" sldId="267"/>
        </pc:sldMkLst>
        <pc:picChg chg="add del mod">
          <ac:chgData name="Alison Hopper" userId="ca5996aa-ea7f-4b9b-84ac-8568eb6eb8f4" providerId="ADAL" clId="{35FBA011-522C-42E0-A647-28DB4F1F0AC3}" dt="2020-06-05T11:24:59.191" v="2"/>
          <ac:picMkLst>
            <pc:docMk/>
            <pc:sldMk cId="217474659" sldId="267"/>
            <ac:picMk id="3" creationId="{CB240685-C017-4604-BD24-CE5A896AC50E}"/>
          </ac:picMkLst>
        </pc:picChg>
        <pc:picChg chg="add mod">
          <ac:chgData name="Alison Hopper" userId="ca5996aa-ea7f-4b9b-84ac-8568eb6eb8f4" providerId="ADAL" clId="{35FBA011-522C-42E0-A647-28DB4F1F0AC3}" dt="2020-06-05T11:26:51.416" v="3"/>
          <ac:picMkLst>
            <pc:docMk/>
            <pc:sldMk cId="217474659" sldId="267"/>
            <ac:picMk id="4" creationId="{4AB5C455-DB5B-4D34-ABDA-D2E7687F33D4}"/>
          </ac:picMkLst>
        </pc:picChg>
      </pc:sldChg>
      <pc:sldChg chg="addSp modSp">
        <pc:chgData name="Alison Hopper" userId="ca5996aa-ea7f-4b9b-84ac-8568eb6eb8f4" providerId="ADAL" clId="{35FBA011-522C-42E0-A647-28DB4F1F0AC3}" dt="2020-06-05T11:30:46.784" v="11"/>
        <pc:sldMkLst>
          <pc:docMk/>
          <pc:sldMk cId="1182613204" sldId="269"/>
        </pc:sldMkLst>
        <pc:picChg chg="add mod">
          <ac:chgData name="Alison Hopper" userId="ca5996aa-ea7f-4b9b-84ac-8568eb6eb8f4" providerId="ADAL" clId="{35FBA011-522C-42E0-A647-28DB4F1F0AC3}" dt="2020-06-05T11:30:46.784" v="11"/>
          <ac:picMkLst>
            <pc:docMk/>
            <pc:sldMk cId="1182613204" sldId="269"/>
            <ac:picMk id="3" creationId="{49CDB837-488C-43F5-B9C8-1F231E451ADE}"/>
          </ac:picMkLst>
        </pc:picChg>
      </pc:sldChg>
      <pc:sldChg chg="addSp delSp modSp modTransition modAnim">
        <pc:chgData name="Alison Hopper" userId="ca5996aa-ea7f-4b9b-84ac-8568eb6eb8f4" providerId="ADAL" clId="{35FBA011-522C-42E0-A647-28DB4F1F0AC3}" dt="2020-06-05T11:29:36.710" v="10"/>
        <pc:sldMkLst>
          <pc:docMk/>
          <pc:sldMk cId="3991933947" sldId="270"/>
        </pc:sldMkLst>
        <pc:picChg chg="add del mod">
          <ac:chgData name="Alison Hopper" userId="ca5996aa-ea7f-4b9b-84ac-8568eb6eb8f4" providerId="ADAL" clId="{35FBA011-522C-42E0-A647-28DB4F1F0AC3}" dt="2020-06-05T11:27:19.993" v="5"/>
          <ac:picMkLst>
            <pc:docMk/>
            <pc:sldMk cId="3991933947" sldId="270"/>
            <ac:picMk id="3" creationId="{1CA1EDCB-8279-4237-969F-2BFE55B9E607}"/>
          </ac:picMkLst>
        </pc:picChg>
        <pc:picChg chg="add del mod">
          <ac:chgData name="Alison Hopper" userId="ca5996aa-ea7f-4b9b-84ac-8568eb6eb8f4" providerId="ADAL" clId="{35FBA011-522C-42E0-A647-28DB4F1F0AC3}" dt="2020-06-05T11:27:56.048" v="7"/>
          <ac:picMkLst>
            <pc:docMk/>
            <pc:sldMk cId="3991933947" sldId="270"/>
            <ac:picMk id="9" creationId="{C55D722A-11E6-4646-8FD0-6ACD8267D045}"/>
          </ac:picMkLst>
        </pc:picChg>
        <pc:picChg chg="add del mod">
          <ac:chgData name="Alison Hopper" userId="ca5996aa-ea7f-4b9b-84ac-8568eb6eb8f4" providerId="ADAL" clId="{35FBA011-522C-42E0-A647-28DB4F1F0AC3}" dt="2020-06-05T11:28:28.590" v="9"/>
          <ac:picMkLst>
            <pc:docMk/>
            <pc:sldMk cId="3991933947" sldId="270"/>
            <ac:picMk id="10" creationId="{24034F52-1923-44AF-A880-D07ABA056591}"/>
          </ac:picMkLst>
        </pc:picChg>
        <pc:picChg chg="add mod">
          <ac:chgData name="Alison Hopper" userId="ca5996aa-ea7f-4b9b-84ac-8568eb6eb8f4" providerId="ADAL" clId="{35FBA011-522C-42E0-A647-28DB4F1F0AC3}" dt="2020-06-05T11:29:36.710" v="10"/>
          <ac:picMkLst>
            <pc:docMk/>
            <pc:sldMk cId="3991933947" sldId="270"/>
            <ac:picMk id="11" creationId="{7783CA09-6C03-4870-B870-680336530E70}"/>
          </ac:picMkLst>
        </pc:picChg>
      </pc:sldChg>
      <pc:sldChg chg="addSp delSp modSp modTransition modAnim">
        <pc:chgData name="Alison Hopper" userId="ca5996aa-ea7f-4b9b-84ac-8568eb6eb8f4" providerId="ADAL" clId="{35FBA011-522C-42E0-A647-28DB4F1F0AC3}" dt="2020-06-05T11:37:33.497" v="20"/>
        <pc:sldMkLst>
          <pc:docMk/>
          <pc:sldMk cId="372271334" sldId="271"/>
        </pc:sldMkLst>
        <pc:picChg chg="add del mod">
          <ac:chgData name="Alison Hopper" userId="ca5996aa-ea7f-4b9b-84ac-8568eb6eb8f4" providerId="ADAL" clId="{35FBA011-522C-42E0-A647-28DB4F1F0AC3}" dt="2020-06-05T11:32:51.436" v="13"/>
          <ac:picMkLst>
            <pc:docMk/>
            <pc:sldMk cId="372271334" sldId="271"/>
            <ac:picMk id="4" creationId="{6746E9D6-7FC8-40EF-A009-D5849B656F21}"/>
          </ac:picMkLst>
        </pc:picChg>
        <pc:picChg chg="add del mod">
          <ac:chgData name="Alison Hopper" userId="ca5996aa-ea7f-4b9b-84ac-8568eb6eb8f4" providerId="ADAL" clId="{35FBA011-522C-42E0-A647-28DB4F1F0AC3}" dt="2020-06-05T11:34:41.498" v="15"/>
          <ac:picMkLst>
            <pc:docMk/>
            <pc:sldMk cId="372271334" sldId="271"/>
            <ac:picMk id="7" creationId="{398A4B78-8E5A-4BDF-B2F6-589A891C6BF4}"/>
          </ac:picMkLst>
        </pc:picChg>
        <pc:picChg chg="add del mod">
          <ac:chgData name="Alison Hopper" userId="ca5996aa-ea7f-4b9b-84ac-8568eb6eb8f4" providerId="ADAL" clId="{35FBA011-522C-42E0-A647-28DB4F1F0AC3}" dt="2020-06-05T11:35:19.802" v="17"/>
          <ac:picMkLst>
            <pc:docMk/>
            <pc:sldMk cId="372271334" sldId="271"/>
            <ac:picMk id="8" creationId="{5933ACDA-CA38-4186-A597-B91BB4504C03}"/>
          </ac:picMkLst>
        </pc:picChg>
        <pc:picChg chg="add del mod">
          <ac:chgData name="Alison Hopper" userId="ca5996aa-ea7f-4b9b-84ac-8568eb6eb8f4" providerId="ADAL" clId="{35FBA011-522C-42E0-A647-28DB4F1F0AC3}" dt="2020-06-05T11:35:33.064" v="19"/>
          <ac:picMkLst>
            <pc:docMk/>
            <pc:sldMk cId="372271334" sldId="271"/>
            <ac:picMk id="9" creationId="{41781AEA-E35C-4F9C-B994-AEADBAA45BB9}"/>
          </ac:picMkLst>
        </pc:picChg>
        <pc:picChg chg="add mod">
          <ac:chgData name="Alison Hopper" userId="ca5996aa-ea7f-4b9b-84ac-8568eb6eb8f4" providerId="ADAL" clId="{35FBA011-522C-42E0-A647-28DB4F1F0AC3}" dt="2020-06-05T11:37:33.497" v="20"/>
          <ac:picMkLst>
            <pc:docMk/>
            <pc:sldMk cId="372271334" sldId="271"/>
            <ac:picMk id="10" creationId="{763DF160-60B1-484A-93B7-A98F93447BEE}"/>
          </ac:picMkLst>
        </pc:picChg>
      </pc:sldChg>
      <pc:sldChg chg="addSp delSp modSp modTransition modAnim">
        <pc:chgData name="Alison Hopper" userId="ca5996aa-ea7f-4b9b-84ac-8568eb6eb8f4" providerId="ADAL" clId="{35FBA011-522C-42E0-A647-28DB4F1F0AC3}" dt="2020-06-05T11:40:37.405" v="23"/>
        <pc:sldMkLst>
          <pc:docMk/>
          <pc:sldMk cId="2627697582" sldId="272"/>
        </pc:sldMkLst>
        <pc:picChg chg="add del mod">
          <ac:chgData name="Alison Hopper" userId="ca5996aa-ea7f-4b9b-84ac-8568eb6eb8f4" providerId="ADAL" clId="{35FBA011-522C-42E0-A647-28DB4F1F0AC3}" dt="2020-06-05T11:39:05.164" v="22"/>
          <ac:picMkLst>
            <pc:docMk/>
            <pc:sldMk cId="2627697582" sldId="272"/>
            <ac:picMk id="3" creationId="{5A1C393E-9CAF-483D-8F70-90EA61F0288B}"/>
          </ac:picMkLst>
        </pc:picChg>
        <pc:picChg chg="add mod">
          <ac:chgData name="Alison Hopper" userId="ca5996aa-ea7f-4b9b-84ac-8568eb6eb8f4" providerId="ADAL" clId="{35FBA011-522C-42E0-A647-28DB4F1F0AC3}" dt="2020-06-05T11:40:37.405" v="23"/>
          <ac:picMkLst>
            <pc:docMk/>
            <pc:sldMk cId="2627697582" sldId="272"/>
            <ac:picMk id="5" creationId="{1FB9EFF9-8FC1-4F67-8373-08EF070C5483}"/>
          </ac:picMkLst>
        </pc:picChg>
      </pc:sldChg>
      <pc:sldChg chg="addSp delSp modSp modTransition modAnim">
        <pc:chgData name="Alison Hopper" userId="ca5996aa-ea7f-4b9b-84ac-8568eb6eb8f4" providerId="ADAL" clId="{35FBA011-522C-42E0-A647-28DB4F1F0AC3}" dt="2020-06-05T11:44:52.313" v="30"/>
        <pc:sldMkLst>
          <pc:docMk/>
          <pc:sldMk cId="1515399591" sldId="273"/>
        </pc:sldMkLst>
        <pc:picChg chg="add del mod">
          <ac:chgData name="Alison Hopper" userId="ca5996aa-ea7f-4b9b-84ac-8568eb6eb8f4" providerId="ADAL" clId="{35FBA011-522C-42E0-A647-28DB4F1F0AC3}" dt="2020-06-05T11:41:29.097" v="25"/>
          <ac:picMkLst>
            <pc:docMk/>
            <pc:sldMk cId="1515399591" sldId="273"/>
            <ac:picMk id="3" creationId="{463B5EA0-1998-464C-AEA1-C0472815FB37}"/>
          </ac:picMkLst>
        </pc:picChg>
        <pc:picChg chg="add del mod">
          <ac:chgData name="Alison Hopper" userId="ca5996aa-ea7f-4b9b-84ac-8568eb6eb8f4" providerId="ADAL" clId="{35FBA011-522C-42E0-A647-28DB4F1F0AC3}" dt="2020-06-05T11:41:57.122" v="27"/>
          <ac:picMkLst>
            <pc:docMk/>
            <pc:sldMk cId="1515399591" sldId="273"/>
            <ac:picMk id="5" creationId="{281191A9-6EAE-4F7B-B2DD-E88FA244CD9A}"/>
          </ac:picMkLst>
        </pc:picChg>
        <pc:picChg chg="add del mod">
          <ac:chgData name="Alison Hopper" userId="ca5996aa-ea7f-4b9b-84ac-8568eb6eb8f4" providerId="ADAL" clId="{35FBA011-522C-42E0-A647-28DB4F1F0AC3}" dt="2020-06-05T11:43:07.733" v="29"/>
          <ac:picMkLst>
            <pc:docMk/>
            <pc:sldMk cId="1515399591" sldId="273"/>
            <ac:picMk id="6" creationId="{A7FCABED-C335-43BA-968B-A6B41EB8EE7C}"/>
          </ac:picMkLst>
        </pc:picChg>
        <pc:picChg chg="add mod">
          <ac:chgData name="Alison Hopper" userId="ca5996aa-ea7f-4b9b-84ac-8568eb6eb8f4" providerId="ADAL" clId="{35FBA011-522C-42E0-A647-28DB4F1F0AC3}" dt="2020-06-05T11:44:52.313" v="30"/>
          <ac:picMkLst>
            <pc:docMk/>
            <pc:sldMk cId="1515399591" sldId="273"/>
            <ac:picMk id="7" creationId="{129ED754-6100-4F10-8D3A-813B58CB842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360 – (259 – 180) – (70 + 129) 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02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77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294531" y="1628800"/>
            <a:ext cx="4269160" cy="1583953"/>
          </a:xfrm>
        </p:spPr>
        <p:txBody>
          <a:bodyPr/>
          <a:lstStyle/>
          <a:p>
            <a:pPr algn="ctr"/>
            <a:r>
              <a:rPr lang="en-GB" dirty="0"/>
              <a:t>Angle-poise!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5F87C-4FDC-4124-9D46-525F4F3D3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052736"/>
            <a:ext cx="3629532" cy="56014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A2F7A-B441-45C7-A08D-250871D61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540" y="6261117"/>
            <a:ext cx="1800200" cy="596883"/>
          </a:xfrm>
          <a:prstGeom prst="rect">
            <a:avLst/>
          </a:prstGeom>
        </p:spPr>
      </p:pic>
      <p:pic>
        <p:nvPicPr>
          <p:cNvPr id="9" name="Picture 8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AC7A1B7-3833-4035-ABD9-89CB18FFF6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8488A20-70ED-4355-B2B2-791E06DC8A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76"/>
    </mc:Choice>
    <mc:Fallback>
      <p:transition spd="slow" advTm="12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BD9D-9B33-4FFF-9C24-DC020271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61" y="116632"/>
            <a:ext cx="8229600" cy="580926"/>
          </a:xfrm>
        </p:spPr>
        <p:txBody>
          <a:bodyPr/>
          <a:lstStyle/>
          <a:p>
            <a:pPr algn="r"/>
            <a:r>
              <a:rPr lang="en-GB" sz="4000" dirty="0"/>
              <a:t>Internal Angle Mangle!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85A33A-008A-4317-86AD-962D840D4B93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8229599" cy="146896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Sort the cards into four sets of four that are the internal angles different quadrilaterals and four sets of three that are the internal angles of different triangles.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7D1D70-C38F-423A-97AF-4C768C453DA4}"/>
              </a:ext>
            </a:extLst>
          </p:cNvPr>
          <p:cNvSpPr txBox="1">
            <a:spLocks/>
          </p:cNvSpPr>
          <p:nvPr/>
        </p:nvSpPr>
        <p:spPr>
          <a:xfrm>
            <a:off x="457200" y="3645024"/>
            <a:ext cx="8229599" cy="2160240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do you know about the internal angles of: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kern="0" dirty="0">
                <a:solidFill>
                  <a:schemeClr val="tx1"/>
                </a:solidFill>
              </a:rPr>
              <a:t>Quadrilaterals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kern="0" dirty="0">
                <a:solidFill>
                  <a:schemeClr val="tx1"/>
                </a:solidFill>
              </a:rPr>
              <a:t>Triangles?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How will you go about sorting the cards into sets?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66AABDBE-2561-4E03-8691-FAB14202E2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AB5C455-DB5B-4D34-ABDA-D2E7687F33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74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197"/>
    </mc:Choice>
    <mc:Fallback>
      <p:transition spd="slow" advTm="102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BD9D-9B33-4FFF-9C24-DC020271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61" y="116632"/>
            <a:ext cx="8229600" cy="580926"/>
          </a:xfrm>
        </p:spPr>
        <p:txBody>
          <a:bodyPr/>
          <a:lstStyle/>
          <a:p>
            <a:pPr algn="r"/>
            <a:r>
              <a:rPr lang="en-GB" sz="4000" dirty="0"/>
              <a:t>Angles match solutions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F9E695-1937-4EBA-8C1B-98B6B2825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26" y="859234"/>
            <a:ext cx="5144597" cy="297224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85A33A-008A-4317-86AD-962D840D4B93}"/>
              </a:ext>
            </a:extLst>
          </p:cNvPr>
          <p:cNvSpPr txBox="1">
            <a:spLocks/>
          </p:cNvSpPr>
          <p:nvPr/>
        </p:nvSpPr>
        <p:spPr>
          <a:xfrm>
            <a:off x="5408345" y="1960034"/>
            <a:ext cx="3628151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Quadrilaterals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407FA8-B760-4F53-998F-C15B8CB478E8}"/>
              </a:ext>
            </a:extLst>
          </p:cNvPr>
          <p:cNvSpPr txBox="1">
            <a:spLocks/>
          </p:cNvSpPr>
          <p:nvPr/>
        </p:nvSpPr>
        <p:spPr>
          <a:xfrm>
            <a:off x="1331640" y="4999096"/>
            <a:ext cx="3628151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2400" kern="0" dirty="0">
                <a:solidFill>
                  <a:schemeClr val="tx1"/>
                </a:solidFill>
              </a:rPr>
              <a:t>Triangles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F3B57-A4E9-441E-89D9-F63B53840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739" y="3807073"/>
            <a:ext cx="3902629" cy="2958310"/>
          </a:xfrm>
          <a:prstGeom prst="rect">
            <a:avLst/>
          </a:prstGeom>
        </p:spPr>
      </p:pic>
      <p:pic>
        <p:nvPicPr>
          <p:cNvPr id="8" name="Picture 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D5223359-E087-4236-AFFF-B55A473F7A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783CA09-6C03-4870-B870-680336530E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33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661"/>
    </mc:Choice>
    <mc:Fallback>
      <p:transition spd="slow" advTm="28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BD9D-9B33-4FFF-9C24-DC020271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61" y="116632"/>
            <a:ext cx="8229600" cy="580926"/>
          </a:xfrm>
        </p:spPr>
        <p:txBody>
          <a:bodyPr/>
          <a:lstStyle/>
          <a:p>
            <a:pPr algn="r"/>
            <a:r>
              <a:rPr lang="en-GB" sz="4000" dirty="0"/>
              <a:t>Angles match shapes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F9E695-1937-4EBA-8C1B-98B6B28252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108"/>
          <a:stretch/>
        </p:blipFill>
        <p:spPr>
          <a:xfrm>
            <a:off x="1576304" y="1009484"/>
            <a:ext cx="5144597" cy="76956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85A33A-008A-4317-86AD-962D840D4B93}"/>
              </a:ext>
            </a:extLst>
          </p:cNvPr>
          <p:cNvSpPr txBox="1">
            <a:spLocks/>
          </p:cNvSpPr>
          <p:nvPr/>
        </p:nvSpPr>
        <p:spPr>
          <a:xfrm>
            <a:off x="520452" y="1916832"/>
            <a:ext cx="8269535" cy="3413183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shape could this be?</a:t>
            </a: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shapes could it definitely not be and why?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Sketch the shape you think it is.</a:t>
            </a: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Is your sketch the same as everyone else’s?</a:t>
            </a: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Can you all be right?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other information would you need to know that your shape was the correct one?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407FA8-B760-4F53-998F-C15B8CB478E8}"/>
              </a:ext>
            </a:extLst>
          </p:cNvPr>
          <p:cNvSpPr txBox="1">
            <a:spLocks/>
          </p:cNvSpPr>
          <p:nvPr/>
        </p:nvSpPr>
        <p:spPr>
          <a:xfrm>
            <a:off x="520452" y="5954443"/>
            <a:ext cx="3628151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about this triangle?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F2C7F-FD0F-42FC-91B7-F57CF2F134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7025" b="23902"/>
          <a:stretch/>
        </p:blipFill>
        <p:spPr>
          <a:xfrm>
            <a:off x="4589379" y="5812858"/>
            <a:ext cx="3932123" cy="864096"/>
          </a:xfrm>
          <a:prstGeom prst="rect">
            <a:avLst/>
          </a:prstGeom>
        </p:spPr>
      </p:pic>
      <p:pic>
        <p:nvPicPr>
          <p:cNvPr id="9" name="Picture 8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CBE81413-CD7D-4B98-B969-5D9A301043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9CDB837-488C-43F5-B9C8-1F231E451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1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03"/>
    </mc:Choice>
    <mc:Fallback>
      <p:transition spd="slow" advTm="56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F667B7-B9AE-4631-B30C-BA5D5334E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885" y="980728"/>
            <a:ext cx="5482651" cy="38164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56BD9D-9B33-4FFF-9C24-DC020271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61" y="116632"/>
            <a:ext cx="8229600" cy="580926"/>
          </a:xfrm>
        </p:spPr>
        <p:txBody>
          <a:bodyPr/>
          <a:lstStyle/>
          <a:p>
            <a:pPr algn="r"/>
            <a:r>
              <a:rPr lang="en-GB" sz="4000" dirty="0"/>
              <a:t>Missing angle expressions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85A33A-008A-4317-86AD-962D840D4B93}"/>
              </a:ext>
            </a:extLst>
          </p:cNvPr>
          <p:cNvSpPr txBox="1">
            <a:spLocks/>
          </p:cNvSpPr>
          <p:nvPr/>
        </p:nvSpPr>
        <p:spPr>
          <a:xfrm>
            <a:off x="251520" y="1304764"/>
            <a:ext cx="8531016" cy="5220580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000" b="1" kern="0" dirty="0">
                <a:solidFill>
                  <a:schemeClr val="tx1"/>
                </a:solidFill>
              </a:rPr>
              <a:t>Calculate angle a</a:t>
            </a: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  <a:p>
            <a:pPr algn="l"/>
            <a:r>
              <a:rPr lang="en-GB" sz="2000" kern="0" dirty="0">
                <a:solidFill>
                  <a:schemeClr val="tx1"/>
                </a:solidFill>
              </a:rPr>
              <a:t>What do you know about the shape?</a:t>
            </a:r>
          </a:p>
          <a:p>
            <a:pPr algn="l"/>
            <a:r>
              <a:rPr lang="en-GB" sz="2000" kern="0" dirty="0">
                <a:solidFill>
                  <a:schemeClr val="tx1"/>
                </a:solidFill>
              </a:rPr>
              <a:t>What do you know that can help you to work out the missing angle?</a:t>
            </a:r>
          </a:p>
          <a:p>
            <a:pPr algn="l"/>
            <a:endParaRPr lang="en-GB" sz="2000" b="1" kern="0" dirty="0">
              <a:solidFill>
                <a:schemeClr val="tx1"/>
              </a:solidFill>
            </a:endParaRPr>
          </a:p>
          <a:p>
            <a:pPr algn="l"/>
            <a:r>
              <a:rPr lang="en-GB" sz="1800" b="1" kern="0" dirty="0">
                <a:solidFill>
                  <a:schemeClr val="tx1"/>
                </a:solidFill>
              </a:rPr>
              <a:t>How could you use the calculator to work out angle a in one calculation?</a:t>
            </a:r>
          </a:p>
          <a:p>
            <a:pPr algn="l"/>
            <a:endParaRPr lang="en-GB" sz="2000" kern="0" dirty="0">
              <a:solidFill>
                <a:schemeClr val="tx1"/>
              </a:solidFill>
            </a:endParaRPr>
          </a:p>
        </p:txBody>
      </p:sp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79BA12B4-E872-4572-A843-D2CAD82AD9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763DF160-60B1-484A-93B7-A98F93447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042"/>
    </mc:Choice>
    <mc:Fallback>
      <p:transition spd="slow" advTm="116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BD9D-9B33-4FFF-9C24-DC020271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61" y="116632"/>
            <a:ext cx="8229600" cy="580926"/>
          </a:xfrm>
        </p:spPr>
        <p:txBody>
          <a:bodyPr/>
          <a:lstStyle/>
          <a:p>
            <a:pPr algn="r"/>
            <a:r>
              <a:rPr lang="en-GB" sz="4000" dirty="0"/>
              <a:t>Missing angle expressions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8EB0B-0405-443B-BE4B-5976878EBD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8616"/>
          <a:stretch/>
        </p:blipFill>
        <p:spPr>
          <a:xfrm>
            <a:off x="467544" y="908720"/>
            <a:ext cx="4324954" cy="38828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E32190-6DA1-4E3F-931B-EA909D9BD8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0743"/>
          <a:stretch/>
        </p:blipFill>
        <p:spPr>
          <a:xfrm>
            <a:off x="4499992" y="4278599"/>
            <a:ext cx="4324954" cy="248319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6D534EE-9029-40C3-AD73-B3F9359A5833}"/>
              </a:ext>
            </a:extLst>
          </p:cNvPr>
          <p:cNvSpPr txBox="1">
            <a:spLocks/>
          </p:cNvSpPr>
          <p:nvPr/>
        </p:nvSpPr>
        <p:spPr>
          <a:xfrm>
            <a:off x="5071191" y="1501720"/>
            <a:ext cx="3628151" cy="1973022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do you know that will help you to work out the missing angles and calculate the value of each identified angle?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783D911-309F-4807-A9EB-58D1273607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FB9EFF9-8FC1-4F67-8373-08EF070C5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97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794"/>
    </mc:Choice>
    <mc:Fallback>
      <p:transition spd="slow" advTm="86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BD9D-9B33-4FFF-9C24-DC020271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61" y="116632"/>
            <a:ext cx="8229600" cy="580926"/>
          </a:xfrm>
        </p:spPr>
        <p:txBody>
          <a:bodyPr/>
          <a:lstStyle/>
          <a:p>
            <a:pPr algn="r"/>
            <a:r>
              <a:rPr lang="en-GB" sz="4000" dirty="0"/>
              <a:t>Construction Site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D534EE-9029-40C3-AD73-B3F9359A5833}"/>
              </a:ext>
            </a:extLst>
          </p:cNvPr>
          <p:cNvSpPr txBox="1">
            <a:spLocks/>
          </p:cNvSpPr>
          <p:nvPr/>
        </p:nvSpPr>
        <p:spPr>
          <a:xfrm>
            <a:off x="611560" y="1052736"/>
            <a:ext cx="8064896" cy="5328592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1"/>
                </a:solidFill>
              </a:rPr>
              <a:t>Do you have enough information to construct just one unique shape?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Which angles do you know about?</a:t>
            </a: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Which sides do you know about?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Can you sketch the shape and label the sides and angles?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What equipment would you need to construct the shape accurately?</a:t>
            </a:r>
          </a:p>
          <a:p>
            <a:pPr algn="l"/>
            <a:endParaRPr lang="en-GB" sz="2400" kern="0" dirty="0">
              <a:solidFill>
                <a:schemeClr val="tx1"/>
              </a:solidFill>
            </a:endParaRPr>
          </a:p>
          <a:p>
            <a:pPr algn="l"/>
            <a:r>
              <a:rPr lang="en-GB" sz="2400" kern="0" dirty="0">
                <a:solidFill>
                  <a:schemeClr val="tx1"/>
                </a:solidFill>
              </a:rPr>
              <a:t>If you can’t construct the shape, what extra information is needed?</a:t>
            </a:r>
          </a:p>
        </p:txBody>
      </p:sp>
      <p:pic>
        <p:nvPicPr>
          <p:cNvPr id="4" name="Picture 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D944324B-4F56-40E5-8D29-E359B743FF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29ED754-6100-4F10-8D3A-813B58CB84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99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136"/>
    </mc:Choice>
    <mc:Fallback>
      <p:transition spd="slow" advTm="99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DA7812-6BF4-457C-ABDA-16734DAFD183}"/>
</file>

<file path=customXml/itemProps2.xml><?xml version="1.0" encoding="utf-8"?>
<ds:datastoreItem xmlns:ds="http://schemas.openxmlformats.org/officeDocument/2006/customXml" ds:itemID="{5797A8F0-3D15-465D-8216-4FEA2D1E462C}"/>
</file>

<file path=customXml/itemProps3.xml><?xml version="1.0" encoding="utf-8"?>
<ds:datastoreItem xmlns:ds="http://schemas.openxmlformats.org/officeDocument/2006/customXml" ds:itemID="{7830AC35-94B6-49A6-AA5B-B2226DAD5453}"/>
</file>

<file path=docProps/app.xml><?xml version="1.0" encoding="utf-8"?>
<Properties xmlns="http://schemas.openxmlformats.org/officeDocument/2006/extended-properties" xmlns:vt="http://schemas.openxmlformats.org/officeDocument/2006/docPropsVTypes">
  <TotalTime>4604</TotalTime>
  <Words>326</Words>
  <Application>Microsoft Office PowerPoint</Application>
  <PresentationFormat>On-screen Show (4:3)</PresentationFormat>
  <Paragraphs>59</Paragraphs>
  <Slides>9</Slides>
  <Notes>3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</vt:lpstr>
      <vt:lpstr>Wingdings</vt:lpstr>
      <vt:lpstr>Blank Presentation</vt:lpstr>
      <vt:lpstr>PowerPoint Presentation</vt:lpstr>
      <vt:lpstr>Angle-poise!</vt:lpstr>
      <vt:lpstr>Internal Angle Mangle!</vt:lpstr>
      <vt:lpstr>Angles match solutions</vt:lpstr>
      <vt:lpstr>Angles match shapes</vt:lpstr>
      <vt:lpstr>Missing angle expressions</vt:lpstr>
      <vt:lpstr>Missing angle expressions</vt:lpstr>
      <vt:lpstr>Construction Site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21</cp:revision>
  <dcterms:created xsi:type="dcterms:W3CDTF">2012-04-23T14:18:00Z</dcterms:created>
  <dcterms:modified xsi:type="dcterms:W3CDTF">2020-06-05T11:45:07Z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