
<file path=[Content_Types].xml><?xml version="1.0" encoding="utf-8"?>
<Types xmlns="http://schemas.openxmlformats.org/package/2006/content-types">
  <Default Extension="png" ContentType="image/png"/>
  <Default Extension="m4a" ContentType="audio/mp4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 bookmarkIdSeed="2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7" r:id="rId3"/>
    <p:sldId id="298" r:id="rId4"/>
    <p:sldId id="299" r:id="rId5"/>
    <p:sldId id="307" r:id="rId6"/>
    <p:sldId id="301" r:id="rId7"/>
    <p:sldId id="305" r:id="rId8"/>
    <p:sldId id="302" r:id="rId9"/>
    <p:sldId id="306" r:id="rId10"/>
    <p:sldId id="304" r:id="rId11"/>
    <p:sldId id="283" r:id="rId12"/>
    <p:sldId id="265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3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C02032-4722-483F-9111-CE3C9CB64C7F}" v="36" dt="2020-06-05T12:17:49.4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79705" autoAdjust="0"/>
  </p:normalViewPr>
  <p:slideViewPr>
    <p:cSldViewPr>
      <p:cViewPr varScale="1">
        <p:scale>
          <a:sx n="81" d="100"/>
          <a:sy n="81" d="100"/>
        </p:scale>
        <p:origin x="81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324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ison Hopper" userId="ca5996aa-ea7f-4b9b-84ac-8568eb6eb8f4" providerId="ADAL" clId="{85C02032-4722-483F-9111-CE3C9CB64C7F}"/>
    <pc:docChg chg="modSld">
      <pc:chgData name="Alison Hopper" userId="ca5996aa-ea7f-4b9b-84ac-8568eb6eb8f4" providerId="ADAL" clId="{85C02032-4722-483F-9111-CE3C9CB64C7F}" dt="2020-06-05T12:17:49.459" v="35"/>
      <pc:docMkLst>
        <pc:docMk/>
      </pc:docMkLst>
      <pc:sldChg chg="addSp delSp modSp modTransition modAnim">
        <pc:chgData name="Alison Hopper" userId="ca5996aa-ea7f-4b9b-84ac-8568eb6eb8f4" providerId="ADAL" clId="{85C02032-4722-483F-9111-CE3C9CB64C7F}" dt="2020-06-05T11:52:38.377" v="4"/>
        <pc:sldMkLst>
          <pc:docMk/>
          <pc:sldMk cId="0" sldId="267"/>
        </pc:sldMkLst>
        <pc:picChg chg="add del mod">
          <ac:chgData name="Alison Hopper" userId="ca5996aa-ea7f-4b9b-84ac-8568eb6eb8f4" providerId="ADAL" clId="{85C02032-4722-483F-9111-CE3C9CB64C7F}" dt="2020-06-05T11:51:50.327" v="1"/>
          <ac:picMkLst>
            <pc:docMk/>
            <pc:sldMk cId="0" sldId="267"/>
            <ac:picMk id="3" creationId="{85D4D4E6-8258-4D8B-BC0D-05D0CF62CDB4}"/>
          </ac:picMkLst>
        </pc:picChg>
        <pc:picChg chg="add del mod">
          <ac:chgData name="Alison Hopper" userId="ca5996aa-ea7f-4b9b-84ac-8568eb6eb8f4" providerId="ADAL" clId="{85C02032-4722-483F-9111-CE3C9CB64C7F}" dt="2020-06-05T11:52:16.586" v="3"/>
          <ac:picMkLst>
            <pc:docMk/>
            <pc:sldMk cId="0" sldId="267"/>
            <ac:picMk id="4" creationId="{8812CE79-8BEF-41DC-8441-307E885F197C}"/>
          </ac:picMkLst>
        </pc:picChg>
        <pc:picChg chg="add mod">
          <ac:chgData name="Alison Hopper" userId="ca5996aa-ea7f-4b9b-84ac-8568eb6eb8f4" providerId="ADAL" clId="{85C02032-4722-483F-9111-CE3C9CB64C7F}" dt="2020-06-05T11:52:38.377" v="4"/>
          <ac:picMkLst>
            <pc:docMk/>
            <pc:sldMk cId="0" sldId="267"/>
            <ac:picMk id="9" creationId="{243D093D-6550-4F60-9539-D774401BC012}"/>
          </ac:picMkLst>
        </pc:picChg>
      </pc:sldChg>
      <pc:sldChg chg="addSp modSp">
        <pc:chgData name="Alison Hopper" userId="ca5996aa-ea7f-4b9b-84ac-8568eb6eb8f4" providerId="ADAL" clId="{85C02032-4722-483F-9111-CE3C9CB64C7F}" dt="2020-06-05T12:17:49.459" v="35"/>
        <pc:sldMkLst>
          <pc:docMk/>
          <pc:sldMk cId="1010406092" sldId="283"/>
        </pc:sldMkLst>
        <pc:picChg chg="add mod">
          <ac:chgData name="Alison Hopper" userId="ca5996aa-ea7f-4b9b-84ac-8568eb6eb8f4" providerId="ADAL" clId="{85C02032-4722-483F-9111-CE3C9CB64C7F}" dt="2020-06-05T12:17:49.459" v="35"/>
          <ac:picMkLst>
            <pc:docMk/>
            <pc:sldMk cId="1010406092" sldId="283"/>
            <ac:picMk id="4" creationId="{FDD9371E-B563-46CA-B8CE-A2028716F259}"/>
          </ac:picMkLst>
        </pc:picChg>
      </pc:sldChg>
      <pc:sldChg chg="addSp delSp modSp modTransition modAnim">
        <pc:chgData name="Alison Hopper" userId="ca5996aa-ea7f-4b9b-84ac-8568eb6eb8f4" providerId="ADAL" clId="{85C02032-4722-483F-9111-CE3C9CB64C7F}" dt="2020-06-05T12:00:04.968" v="12"/>
        <pc:sldMkLst>
          <pc:docMk/>
          <pc:sldMk cId="1724372772" sldId="298"/>
        </pc:sldMkLst>
        <pc:picChg chg="add del mod">
          <ac:chgData name="Alison Hopper" userId="ca5996aa-ea7f-4b9b-84ac-8568eb6eb8f4" providerId="ADAL" clId="{85C02032-4722-483F-9111-CE3C9CB64C7F}" dt="2020-06-05T11:58:24.890" v="11"/>
          <ac:picMkLst>
            <pc:docMk/>
            <pc:sldMk cId="1724372772" sldId="298"/>
            <ac:picMk id="6" creationId="{B11F53D3-9531-48DB-B3CB-5AB8FFE8A13D}"/>
          </ac:picMkLst>
        </pc:picChg>
        <pc:picChg chg="add mod">
          <ac:chgData name="Alison Hopper" userId="ca5996aa-ea7f-4b9b-84ac-8568eb6eb8f4" providerId="ADAL" clId="{85C02032-4722-483F-9111-CE3C9CB64C7F}" dt="2020-06-05T12:00:04.968" v="12"/>
          <ac:picMkLst>
            <pc:docMk/>
            <pc:sldMk cId="1724372772" sldId="298"/>
            <ac:picMk id="7" creationId="{2A69CF48-12A4-4BE0-98DB-DB41F02C55B1}"/>
          </ac:picMkLst>
        </pc:picChg>
      </pc:sldChg>
      <pc:sldChg chg="addSp modSp">
        <pc:chgData name="Alison Hopper" userId="ca5996aa-ea7f-4b9b-84ac-8568eb6eb8f4" providerId="ADAL" clId="{85C02032-4722-483F-9111-CE3C9CB64C7F}" dt="2020-06-05T11:55:32.227" v="6"/>
        <pc:sldMkLst>
          <pc:docMk/>
          <pc:sldMk cId="3386900821" sldId="299"/>
        </pc:sldMkLst>
        <pc:picChg chg="add mod">
          <ac:chgData name="Alison Hopper" userId="ca5996aa-ea7f-4b9b-84ac-8568eb6eb8f4" providerId="ADAL" clId="{85C02032-4722-483F-9111-CE3C9CB64C7F}" dt="2020-06-05T11:55:32.227" v="6"/>
          <ac:picMkLst>
            <pc:docMk/>
            <pc:sldMk cId="3386900821" sldId="299"/>
            <ac:picMk id="4" creationId="{4736FFB2-E874-47AE-A789-05F726BF90EC}"/>
          </ac:picMkLst>
        </pc:picChg>
      </pc:sldChg>
      <pc:sldChg chg="addSp modSp">
        <pc:chgData name="Alison Hopper" userId="ca5996aa-ea7f-4b9b-84ac-8568eb6eb8f4" providerId="ADAL" clId="{85C02032-4722-483F-9111-CE3C9CB64C7F}" dt="2020-06-05T12:03:12.496" v="18"/>
        <pc:sldMkLst>
          <pc:docMk/>
          <pc:sldMk cId="3421867994" sldId="301"/>
        </pc:sldMkLst>
        <pc:picChg chg="add mod">
          <ac:chgData name="Alison Hopper" userId="ca5996aa-ea7f-4b9b-84ac-8568eb6eb8f4" providerId="ADAL" clId="{85C02032-4722-483F-9111-CE3C9CB64C7F}" dt="2020-06-05T12:03:12.496" v="18"/>
          <ac:picMkLst>
            <pc:docMk/>
            <pc:sldMk cId="3421867994" sldId="301"/>
            <ac:picMk id="3" creationId="{CE60BE37-087B-428C-A707-3B9F33CEF456}"/>
          </ac:picMkLst>
        </pc:picChg>
      </pc:sldChg>
      <pc:sldChg chg="addSp modSp">
        <pc:chgData name="Alison Hopper" userId="ca5996aa-ea7f-4b9b-84ac-8568eb6eb8f4" providerId="ADAL" clId="{85C02032-4722-483F-9111-CE3C9CB64C7F}" dt="2020-06-05T12:07:54.019" v="26"/>
        <pc:sldMkLst>
          <pc:docMk/>
          <pc:sldMk cId="1243345810" sldId="302"/>
        </pc:sldMkLst>
        <pc:picChg chg="add mod">
          <ac:chgData name="Alison Hopper" userId="ca5996aa-ea7f-4b9b-84ac-8568eb6eb8f4" providerId="ADAL" clId="{85C02032-4722-483F-9111-CE3C9CB64C7F}" dt="2020-06-05T12:07:54.019" v="26"/>
          <ac:picMkLst>
            <pc:docMk/>
            <pc:sldMk cId="1243345810" sldId="302"/>
            <ac:picMk id="3" creationId="{CB7E01D7-C131-4FD2-B41B-C05B5B64F7A2}"/>
          </ac:picMkLst>
        </pc:picChg>
      </pc:sldChg>
      <pc:sldChg chg="addSp delSp modSp modTransition modAnim">
        <pc:chgData name="Alison Hopper" userId="ca5996aa-ea7f-4b9b-84ac-8568eb6eb8f4" providerId="ADAL" clId="{85C02032-4722-483F-9111-CE3C9CB64C7F}" dt="2020-06-05T12:17:22.696" v="34"/>
        <pc:sldMkLst>
          <pc:docMk/>
          <pc:sldMk cId="1717164951" sldId="304"/>
        </pc:sldMkLst>
        <pc:picChg chg="add del mod">
          <ac:chgData name="Alison Hopper" userId="ca5996aa-ea7f-4b9b-84ac-8568eb6eb8f4" providerId="ADAL" clId="{85C02032-4722-483F-9111-CE3C9CB64C7F}" dt="2020-06-05T12:13:57.741" v="33"/>
          <ac:picMkLst>
            <pc:docMk/>
            <pc:sldMk cId="1717164951" sldId="304"/>
            <ac:picMk id="8" creationId="{269C2DFA-980E-44FF-9D51-24D52E94A823}"/>
          </ac:picMkLst>
        </pc:picChg>
        <pc:picChg chg="add mod">
          <ac:chgData name="Alison Hopper" userId="ca5996aa-ea7f-4b9b-84ac-8568eb6eb8f4" providerId="ADAL" clId="{85C02032-4722-483F-9111-CE3C9CB64C7F}" dt="2020-06-05T12:17:22.696" v="34"/>
          <ac:picMkLst>
            <pc:docMk/>
            <pc:sldMk cId="1717164951" sldId="304"/>
            <ac:picMk id="9" creationId="{C5436EA8-AFA3-489A-834F-12E87ABFDE61}"/>
          </ac:picMkLst>
        </pc:picChg>
      </pc:sldChg>
      <pc:sldChg chg="addSp delSp modSp modTransition modAnim">
        <pc:chgData name="Alison Hopper" userId="ca5996aa-ea7f-4b9b-84ac-8568eb6eb8f4" providerId="ADAL" clId="{85C02032-4722-483F-9111-CE3C9CB64C7F}" dt="2020-06-05T12:07:01.024" v="25"/>
        <pc:sldMkLst>
          <pc:docMk/>
          <pc:sldMk cId="2118735300" sldId="305"/>
        </pc:sldMkLst>
        <pc:picChg chg="add del mod">
          <ac:chgData name="Alison Hopper" userId="ca5996aa-ea7f-4b9b-84ac-8568eb6eb8f4" providerId="ADAL" clId="{85C02032-4722-483F-9111-CE3C9CB64C7F}" dt="2020-06-05T12:03:35.546" v="20"/>
          <ac:picMkLst>
            <pc:docMk/>
            <pc:sldMk cId="2118735300" sldId="305"/>
            <ac:picMk id="15" creationId="{FDBC034D-950C-4839-9C59-0D40CC38EBCC}"/>
          </ac:picMkLst>
        </pc:picChg>
        <pc:picChg chg="add del mod">
          <ac:chgData name="Alison Hopper" userId="ca5996aa-ea7f-4b9b-84ac-8568eb6eb8f4" providerId="ADAL" clId="{85C02032-4722-483F-9111-CE3C9CB64C7F}" dt="2020-06-05T12:04:49.557" v="22"/>
          <ac:picMkLst>
            <pc:docMk/>
            <pc:sldMk cId="2118735300" sldId="305"/>
            <ac:picMk id="16" creationId="{D14EA2B1-880E-4DA0-B89A-69F2CF17F27F}"/>
          </ac:picMkLst>
        </pc:picChg>
        <pc:picChg chg="add del mod">
          <ac:chgData name="Alison Hopper" userId="ca5996aa-ea7f-4b9b-84ac-8568eb6eb8f4" providerId="ADAL" clId="{85C02032-4722-483F-9111-CE3C9CB64C7F}" dt="2020-06-05T12:05:21.577" v="24"/>
          <ac:picMkLst>
            <pc:docMk/>
            <pc:sldMk cId="2118735300" sldId="305"/>
            <ac:picMk id="17" creationId="{4F13A77F-BD2E-4C83-947E-DCFC075999E2}"/>
          </ac:picMkLst>
        </pc:picChg>
        <pc:picChg chg="add mod">
          <ac:chgData name="Alison Hopper" userId="ca5996aa-ea7f-4b9b-84ac-8568eb6eb8f4" providerId="ADAL" clId="{85C02032-4722-483F-9111-CE3C9CB64C7F}" dt="2020-06-05T12:07:01.024" v="25"/>
          <ac:picMkLst>
            <pc:docMk/>
            <pc:sldMk cId="2118735300" sldId="305"/>
            <ac:picMk id="18" creationId="{BA3E2F7A-3DDF-4E76-BFE8-48887A0E6788}"/>
          </ac:picMkLst>
        </pc:picChg>
      </pc:sldChg>
      <pc:sldChg chg="addSp delSp modSp modTransition modAnim">
        <pc:chgData name="Alison Hopper" userId="ca5996aa-ea7f-4b9b-84ac-8568eb6eb8f4" providerId="ADAL" clId="{85C02032-4722-483F-9111-CE3C9CB64C7F}" dt="2020-06-05T12:12:44.281" v="31"/>
        <pc:sldMkLst>
          <pc:docMk/>
          <pc:sldMk cId="2293378532" sldId="306"/>
        </pc:sldMkLst>
        <pc:picChg chg="add del mod">
          <ac:chgData name="Alison Hopper" userId="ca5996aa-ea7f-4b9b-84ac-8568eb6eb8f4" providerId="ADAL" clId="{85C02032-4722-483F-9111-CE3C9CB64C7F}" dt="2020-06-05T12:09:35.427" v="28"/>
          <ac:picMkLst>
            <pc:docMk/>
            <pc:sldMk cId="2293378532" sldId="306"/>
            <ac:picMk id="4" creationId="{32A4719E-E0A7-444D-A0BE-2BFC8A902523}"/>
          </ac:picMkLst>
        </pc:picChg>
        <pc:picChg chg="add del mod">
          <ac:chgData name="Alison Hopper" userId="ca5996aa-ea7f-4b9b-84ac-8568eb6eb8f4" providerId="ADAL" clId="{85C02032-4722-483F-9111-CE3C9CB64C7F}" dt="2020-06-05T12:10:38.641" v="30"/>
          <ac:picMkLst>
            <pc:docMk/>
            <pc:sldMk cId="2293378532" sldId="306"/>
            <ac:picMk id="16" creationId="{EA63438E-C2CE-4CBC-9DE9-0A3C34F2AC12}"/>
          </ac:picMkLst>
        </pc:picChg>
        <pc:picChg chg="add mod">
          <ac:chgData name="Alison Hopper" userId="ca5996aa-ea7f-4b9b-84ac-8568eb6eb8f4" providerId="ADAL" clId="{85C02032-4722-483F-9111-CE3C9CB64C7F}" dt="2020-06-05T12:12:44.281" v="31"/>
          <ac:picMkLst>
            <pc:docMk/>
            <pc:sldMk cId="2293378532" sldId="306"/>
            <ac:picMk id="17" creationId="{48531BC1-5CA8-415F-9077-8E9CD2AA4A97}"/>
          </ac:picMkLst>
        </pc:picChg>
      </pc:sldChg>
      <pc:sldChg chg="addSp delSp modSp modTransition modAnim">
        <pc:chgData name="Alison Hopper" userId="ca5996aa-ea7f-4b9b-84ac-8568eb6eb8f4" providerId="ADAL" clId="{85C02032-4722-483F-9111-CE3C9CB64C7F}" dt="2020-06-05T12:02:16.277" v="17"/>
        <pc:sldMkLst>
          <pc:docMk/>
          <pc:sldMk cId="931272297" sldId="307"/>
        </pc:sldMkLst>
        <pc:picChg chg="add del mod">
          <ac:chgData name="Alison Hopper" userId="ca5996aa-ea7f-4b9b-84ac-8568eb6eb8f4" providerId="ADAL" clId="{85C02032-4722-483F-9111-CE3C9CB64C7F}" dt="2020-06-05T11:56:41.615" v="8"/>
          <ac:picMkLst>
            <pc:docMk/>
            <pc:sldMk cId="931272297" sldId="307"/>
            <ac:picMk id="3" creationId="{658D6C40-CDE5-4592-983C-1D725985AD97}"/>
          </ac:picMkLst>
        </pc:picChg>
        <pc:picChg chg="add del mod">
          <ac:chgData name="Alison Hopper" userId="ca5996aa-ea7f-4b9b-84ac-8568eb6eb8f4" providerId="ADAL" clId="{85C02032-4722-483F-9111-CE3C9CB64C7F}" dt="2020-06-05T11:58:19.095" v="10"/>
          <ac:picMkLst>
            <pc:docMk/>
            <pc:sldMk cId="931272297" sldId="307"/>
            <ac:picMk id="6" creationId="{2C89344C-D9BD-4795-BD52-4A3CCC63EF0F}"/>
          </ac:picMkLst>
        </pc:picChg>
        <pc:picChg chg="add del mod">
          <ac:chgData name="Alison Hopper" userId="ca5996aa-ea7f-4b9b-84ac-8568eb6eb8f4" providerId="ADAL" clId="{85C02032-4722-483F-9111-CE3C9CB64C7F}" dt="2020-06-05T12:00:31.657" v="14"/>
          <ac:picMkLst>
            <pc:docMk/>
            <pc:sldMk cId="931272297" sldId="307"/>
            <ac:picMk id="7" creationId="{F41971A4-44BB-4A4F-8C8F-7BCE9C86C02B}"/>
          </ac:picMkLst>
        </pc:picChg>
        <pc:picChg chg="add del mod">
          <ac:chgData name="Alison Hopper" userId="ca5996aa-ea7f-4b9b-84ac-8568eb6eb8f4" providerId="ADAL" clId="{85C02032-4722-483F-9111-CE3C9CB64C7F}" dt="2020-06-05T12:01:00.030" v="16"/>
          <ac:picMkLst>
            <pc:docMk/>
            <pc:sldMk cId="931272297" sldId="307"/>
            <ac:picMk id="8" creationId="{4521706B-E21F-4E49-81C4-6C74FD41920F}"/>
          </ac:picMkLst>
        </pc:picChg>
        <pc:picChg chg="add mod">
          <ac:chgData name="Alison Hopper" userId="ca5996aa-ea7f-4b9b-84ac-8568eb6eb8f4" providerId="ADAL" clId="{85C02032-4722-483F-9111-CE3C9CB64C7F}" dt="2020-06-05T12:02:16.277" v="17"/>
          <ac:picMkLst>
            <pc:docMk/>
            <pc:sldMk cId="931272297" sldId="307"/>
            <ac:picMk id="9" creationId="{61E29883-EBA9-442A-9092-544FB9005834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E6D207C4-F1C5-46D6-B0F0-58965E34A68D}" type="datetimeFigureOut">
              <a:rPr lang="en-US"/>
              <a:pPr>
                <a:defRPr/>
              </a:pPr>
              <a:t>6/5/2020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D8435711-A4FE-4B0D-8EAC-05E1780A8E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006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24CC7B08-0227-40A0-93E0-F1542D752734}" type="datetimeFigureOut">
              <a:rPr lang="en-US"/>
              <a:pPr>
                <a:defRPr/>
              </a:pPr>
              <a:t>6/5/2020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86AAEC0A-556C-4808-8664-FAF36CE6DC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3715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801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558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4874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95288" y="1196975"/>
            <a:ext cx="3744912" cy="3240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427984" y="1196975"/>
            <a:ext cx="4269160" cy="580926"/>
          </a:xfrm>
          <a:prstGeom prst="rect">
            <a:avLst/>
          </a:prstGeom>
        </p:spPr>
        <p:txBody>
          <a:bodyPr vert="horz"/>
          <a:lstStyle>
            <a:lvl1pPr algn="l"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196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8028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>
            <a:lvl1pPr marL="457200" indent="-4572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96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0" cap="all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06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269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548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104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3008313" cy="598388"/>
          </a:xfrm>
          <a:prstGeom prst="rect">
            <a:avLst/>
          </a:prstGeom>
        </p:spPr>
        <p:txBody>
          <a:bodyPr vert="horz" anchor="t"/>
          <a:lstStyle>
            <a:lvl1pPr algn="l">
              <a:defRPr sz="24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836712"/>
            <a:ext cx="5111750" cy="5289451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9355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836711"/>
            <a:ext cx="5486400" cy="38908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6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 marL="3429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033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836712"/>
            <a:ext cx="2057400" cy="5289451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36712"/>
            <a:ext cx="6019800" cy="5289451"/>
          </a:xfrm>
          <a:prstGeom prst="rect">
            <a:avLst/>
          </a:prstGeom>
        </p:spPr>
        <p:txBody>
          <a:bodyPr vert="eaVer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762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26" r:id="rId2"/>
    <p:sldLayoutId id="2147483732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7" r:id="rId9"/>
    <p:sldLayoutId id="2147483728" r:id="rId10"/>
    <p:sldLayoutId id="2147483729" r:id="rId11"/>
    <p:sldLayoutId id="214748373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00235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2350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2350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2350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6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6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5.png"/><Relationship Id="rId5" Type="http://schemas.openxmlformats.org/officeDocument/2006/relationships/image" Target="../media/image80.png"/><Relationship Id="rId4" Type="http://schemas.openxmlformats.org/officeDocument/2006/relationships/image" Target="../media/image7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2" Type="http://schemas.microsoft.com/office/2007/relationships/media" Target="../media/media9.m4a"/><Relationship Id="rId1" Type="http://schemas.openxmlformats.org/officeDocument/2006/relationships/tags" Target="../tags/tag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547662" y="1052736"/>
            <a:ext cx="6480722" cy="1656184"/>
          </a:xfrm>
        </p:spPr>
        <p:txBody>
          <a:bodyPr/>
          <a:lstStyle/>
          <a:p>
            <a:pPr algn="ctr"/>
            <a:r>
              <a:rPr lang="en-GB" dirty="0"/>
              <a:t>Year 7 Calculator Lesson</a:t>
            </a:r>
            <a:br>
              <a:rPr lang="en-GB" dirty="0"/>
            </a:br>
            <a:r>
              <a:rPr lang="en-GB" dirty="0"/>
              <a:t>Rec-</a:t>
            </a:r>
            <a:r>
              <a:rPr lang="en-GB" b="1" i="1" dirty="0"/>
              <a:t>tangle</a:t>
            </a:r>
            <a:br>
              <a:rPr lang="en-GB" dirty="0"/>
            </a:b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4056" y="6227592"/>
            <a:ext cx="1800200" cy="5968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0" r="25481"/>
          <a:stretch/>
        </p:blipFill>
        <p:spPr>
          <a:xfrm>
            <a:off x="3711217" y="2708920"/>
            <a:ext cx="1742249" cy="3506992"/>
          </a:xfrm>
          <a:prstGeom prst="rect">
            <a:avLst/>
          </a:prstGeom>
        </p:spPr>
      </p:pic>
      <p:pic>
        <p:nvPicPr>
          <p:cNvPr id="6" name="Picture 5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BF0CD230-EFE3-46C5-95FF-8D8EFED5E3F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243D093D-6550-4F60-9539-D774401BC0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131"/>
    </mc:Choice>
    <mc:Fallback>
      <p:transition spd="slow" advTm="171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/>
              <a:t>Order the shapes by their area and their perimeter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165304"/>
            <a:ext cx="8229600" cy="52267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/>
              <a:t>What do you notice?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9338" y="1409091"/>
            <a:ext cx="5725324" cy="4686954"/>
          </a:xfrm>
          <a:prstGeom prst="rect">
            <a:avLst/>
          </a:prstGeom>
        </p:spPr>
      </p:pic>
      <p:pic>
        <p:nvPicPr>
          <p:cNvPr id="5" name="Picture 4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B8BFDAC8-FC7C-403F-A90D-06630B0B400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2A69CF48-12A4-4BE0-98DB-DB41F02C55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3727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5072"/>
    </mc:Choice>
    <mc:Fallback>
      <p:transition spd="slow" advTm="950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1512168"/>
          </a:xfrm>
        </p:spPr>
        <p:txBody>
          <a:bodyPr/>
          <a:lstStyle/>
          <a:p>
            <a:pPr algn="l"/>
            <a:r>
              <a:rPr lang="en-GB" dirty="0"/>
              <a:t>What is the difference between area and perimeter?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780928"/>
            <a:ext cx="8229600" cy="1512168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l"/>
            <a:r>
              <a:rPr lang="en-GB" kern="0" dirty="0">
                <a:solidFill>
                  <a:srgbClr val="002350"/>
                </a:solidFill>
              </a:rPr>
              <a:t>The area of a shape is …</a:t>
            </a:r>
          </a:p>
          <a:p>
            <a:pPr algn="l"/>
            <a:r>
              <a:rPr lang="en-GB" kern="0" dirty="0">
                <a:solidFill>
                  <a:srgbClr val="002350"/>
                </a:solidFill>
              </a:rPr>
              <a:t>Area is measured in …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86722" y="4581128"/>
            <a:ext cx="8229600" cy="1512168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l"/>
            <a:r>
              <a:rPr lang="en-GB" kern="0" dirty="0">
                <a:solidFill>
                  <a:srgbClr val="002350"/>
                </a:solidFill>
              </a:rPr>
              <a:t>The perimeter of a shape is …</a:t>
            </a:r>
          </a:p>
          <a:p>
            <a:pPr algn="l"/>
            <a:r>
              <a:rPr lang="en-GB" kern="0" dirty="0">
                <a:solidFill>
                  <a:srgbClr val="002350"/>
                </a:solidFill>
              </a:rPr>
              <a:t>Perimeter is measured in …</a:t>
            </a:r>
          </a:p>
        </p:txBody>
      </p:sp>
      <p:pic>
        <p:nvPicPr>
          <p:cNvPr id="6" name="Picture 5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BF224051-8CCE-4E0A-84E6-99ABA5DA73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4736FFB2-E874-47AE-A789-05F726BF90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900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3983"/>
    </mc:Choice>
    <mc:Fallback>
      <p:transition spd="slow" advTm="939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8229600" cy="580926"/>
          </a:xfrm>
        </p:spPr>
        <p:txBody>
          <a:bodyPr/>
          <a:lstStyle/>
          <a:p>
            <a:pPr algn="r"/>
            <a:r>
              <a:rPr lang="en-GB" sz="3600" dirty="0"/>
              <a:t>Calculate areas and perimeters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CF71A3-C8FD-4092-BE31-158BC53F48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8915" y="833883"/>
            <a:ext cx="6146169" cy="5935972"/>
          </a:xfrm>
          <a:prstGeom prst="rect">
            <a:avLst/>
          </a:prstGeom>
        </p:spPr>
      </p:pic>
      <p:pic>
        <p:nvPicPr>
          <p:cNvPr id="5" name="Picture 4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9F2C2B00-5F4B-40C0-8A49-B055FCD220F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61E29883-EBA9-442A-9092-544FB90058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272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7756"/>
    </mc:Choice>
    <mc:Fallback>
      <p:transition spd="slow" advTm="677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76872"/>
            <a:ext cx="8229600" cy="1152128"/>
          </a:xfrm>
        </p:spPr>
        <p:txBody>
          <a:bodyPr/>
          <a:lstStyle/>
          <a:p>
            <a:r>
              <a:rPr lang="en-GB" sz="3600" dirty="0">
                <a:solidFill>
                  <a:srgbClr val="002350"/>
                </a:solidFill>
              </a:rPr>
              <a:t>If the area of a rectangle is 48cm</a:t>
            </a:r>
            <a:r>
              <a:rPr lang="en-GB" sz="3600" baseline="30000" dirty="0">
                <a:solidFill>
                  <a:srgbClr val="002350"/>
                </a:solidFill>
              </a:rPr>
              <a:t>2</a:t>
            </a:r>
            <a:r>
              <a:rPr lang="en-GB" sz="3600" dirty="0">
                <a:solidFill>
                  <a:srgbClr val="002350"/>
                </a:solidFill>
              </a:rPr>
              <a:t>, what could the dimensions be?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708920" y="111770"/>
            <a:ext cx="6435080" cy="580926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r"/>
            <a:r>
              <a:rPr lang="en-GB" sz="3600" kern="0" dirty="0"/>
              <a:t>Same area; different perimeter</a:t>
            </a:r>
          </a:p>
        </p:txBody>
      </p:sp>
      <p:pic>
        <p:nvPicPr>
          <p:cNvPr id="5" name="Picture 4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CE6EE0D6-3138-4798-AC55-D2EE6FFB22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CE60BE37-087B-428C-A707-3B9F33CEF4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867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817"/>
    </mc:Choice>
    <mc:Fallback>
      <p:transition spd="slow" advTm="428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508" y="827733"/>
            <a:ext cx="8229600" cy="1152128"/>
          </a:xfrm>
        </p:spPr>
        <p:txBody>
          <a:bodyPr/>
          <a:lstStyle/>
          <a:p>
            <a:pPr algn="l"/>
            <a:r>
              <a:rPr lang="en-GB" sz="2800" dirty="0">
                <a:solidFill>
                  <a:srgbClr val="002350"/>
                </a:solidFill>
              </a:rPr>
              <a:t>If the areas are all 48cm</a:t>
            </a:r>
            <a:r>
              <a:rPr lang="en-GB" sz="2800" baseline="30000" dirty="0">
                <a:solidFill>
                  <a:srgbClr val="002350"/>
                </a:solidFill>
              </a:rPr>
              <a:t>2</a:t>
            </a:r>
            <a:r>
              <a:rPr lang="en-GB" sz="2800" dirty="0">
                <a:solidFill>
                  <a:srgbClr val="002350"/>
                </a:solidFill>
              </a:rPr>
              <a:t>, what could the missing dimensions be?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1115616" y="2276872"/>
            <a:ext cx="3877072" cy="144016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01262" y="1816373"/>
            <a:ext cx="9057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? cm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504" y="2762491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5 cm</a:t>
            </a:r>
          </a:p>
        </p:txBody>
      </p:sp>
      <p:sp>
        <p:nvSpPr>
          <p:cNvPr id="6" name="Rectangle 5"/>
          <p:cNvSpPr/>
          <p:nvPr/>
        </p:nvSpPr>
        <p:spPr bwMode="auto">
          <a:xfrm rot="5400000">
            <a:off x="5170299" y="3876006"/>
            <a:ext cx="4824536" cy="70527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85961" y="3874021"/>
            <a:ext cx="9057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? cm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05945" y="1354707"/>
            <a:ext cx="1353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1.5 cm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35202" y="3997808"/>
            <a:ext cx="10947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? cm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2221056" y="4341366"/>
            <a:ext cx="3431064" cy="211197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12944" y="5166518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7 cm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473" y="4153777"/>
            <a:ext cx="1823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Not to scale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708920" y="111770"/>
            <a:ext cx="6435080" cy="580926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r"/>
            <a:r>
              <a:rPr lang="en-GB" sz="3600" kern="0" dirty="0"/>
              <a:t>Same area; different perimeter</a:t>
            </a:r>
          </a:p>
        </p:txBody>
      </p:sp>
      <p:pic>
        <p:nvPicPr>
          <p:cNvPr id="14" name="Picture 13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5901EB8E-8ABF-4E47-9B28-2BD71E1815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BA3E2F7A-3DDF-4E76-BFE8-48887A0E67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735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4899"/>
    </mc:Choice>
    <mc:Fallback>
      <p:transition spd="slow" advTm="948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76872"/>
            <a:ext cx="8229600" cy="2304256"/>
          </a:xfrm>
        </p:spPr>
        <p:txBody>
          <a:bodyPr/>
          <a:lstStyle/>
          <a:p>
            <a:r>
              <a:rPr lang="en-GB" sz="3600" dirty="0">
                <a:solidFill>
                  <a:srgbClr val="002350"/>
                </a:solidFill>
              </a:rPr>
              <a:t>If the perimeter of a rectangle is 48cm, what could the dimensions be?</a:t>
            </a:r>
            <a:br>
              <a:rPr lang="en-GB" sz="3600" dirty="0">
                <a:solidFill>
                  <a:srgbClr val="002350"/>
                </a:solidFill>
              </a:rPr>
            </a:br>
            <a:br>
              <a:rPr lang="en-GB" sz="3600" dirty="0">
                <a:solidFill>
                  <a:srgbClr val="002350"/>
                </a:solidFill>
              </a:rPr>
            </a:br>
            <a:r>
              <a:rPr lang="en-GB" sz="3600" dirty="0">
                <a:solidFill>
                  <a:srgbClr val="002350"/>
                </a:solidFill>
              </a:rPr>
              <a:t>What will the area be in each case?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6015120"/>
            <a:ext cx="8229600" cy="764704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l"/>
            <a:endParaRPr lang="en-GB" sz="3600" kern="0" dirty="0">
              <a:solidFill>
                <a:srgbClr val="00235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496666" y="78850"/>
            <a:ext cx="6645424" cy="580926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r"/>
            <a:r>
              <a:rPr lang="en-GB" sz="3600" kern="0" dirty="0"/>
              <a:t>Same perimeter; different area</a:t>
            </a:r>
          </a:p>
        </p:txBody>
      </p:sp>
      <p:pic>
        <p:nvPicPr>
          <p:cNvPr id="6" name="Picture 5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540D2456-1996-4477-950E-519FD2634A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CB7E01D7-C131-4FD2-B41B-C05B5B64F7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345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359"/>
    </mc:Choice>
    <mc:Fallback>
      <p:transition spd="slow" advTm="423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152128"/>
          </a:xfrm>
        </p:spPr>
        <p:txBody>
          <a:bodyPr/>
          <a:lstStyle/>
          <a:p>
            <a:pPr algn="l"/>
            <a:r>
              <a:rPr lang="en-GB" sz="2800" dirty="0">
                <a:solidFill>
                  <a:srgbClr val="002350"/>
                </a:solidFill>
              </a:rPr>
              <a:t>If the perimeter is 48cm, what are the missing values?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1187624" y="1988840"/>
            <a:ext cx="3528392" cy="2088232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26491" y="1527176"/>
            <a:ext cx="1250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7.5 cm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9512" y="2802124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? cm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734" y="4459962"/>
            <a:ext cx="1823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Not to scale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47764" y="2802124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? cm</a:t>
            </a:r>
            <a:r>
              <a:rPr lang="en-GB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496666" y="78850"/>
            <a:ext cx="6645424" cy="580926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r"/>
            <a:r>
              <a:rPr lang="en-GB" sz="3600" kern="0" dirty="0"/>
              <a:t>Same perimeter; different area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4716016" y="4352622"/>
            <a:ext cx="3528392" cy="2088232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854883" y="3820431"/>
                <a:ext cx="1250658" cy="513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8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cm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4883" y="3820431"/>
                <a:ext cx="1250658" cy="513282"/>
              </a:xfrm>
              <a:prstGeom prst="rect">
                <a:avLst/>
              </a:prstGeom>
              <a:blipFill rotWithShape="0">
                <a:blip r:embed="rId4"/>
                <a:stretch>
                  <a:fillRect t="-1190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707904" y="5165906"/>
                <a:ext cx="1008112" cy="5845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04" y="5165906"/>
                <a:ext cx="1008112" cy="584584"/>
              </a:xfrm>
              <a:prstGeom prst="rect">
                <a:avLst/>
              </a:prstGeom>
              <a:blipFill rotWithShape="0">
                <a:blip r:embed="rId5"/>
                <a:stretch>
                  <a:fillRect t="-1042" b="-9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5976156" y="5165906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? cm</a:t>
            </a:r>
            <a:r>
              <a:rPr lang="en-GB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3DE297CC-0E38-4761-A53D-400B2A079E5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Audio 16">
            <a:hlinkClick r:id="" action="ppaction://media"/>
            <a:extLst>
              <a:ext uri="{FF2B5EF4-FFF2-40B4-BE49-F238E27FC236}">
                <a16:creationId xmlns:a16="http://schemas.microsoft.com/office/drawing/2014/main" id="{48531BC1-5CA8-415F-9077-8E9CD2AA4A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3785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4126"/>
    </mc:Choice>
    <mc:Fallback>
      <p:transition spd="slow" advTm="1041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44623"/>
            <a:ext cx="4413176" cy="706065"/>
          </a:xfrm>
        </p:spPr>
        <p:txBody>
          <a:bodyPr/>
          <a:lstStyle/>
          <a:p>
            <a:pPr algn="r"/>
            <a:r>
              <a:rPr lang="en-GB" dirty="0"/>
              <a:t>Higher or Lower!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95425"/>
            <a:ext cx="8229600" cy="964703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Draw a rectangle with an area of </a:t>
            </a:r>
            <a:r>
              <a:rPr lang="en-GB" dirty="0">
                <a:solidFill>
                  <a:srgbClr val="002350"/>
                </a:solidFill>
              </a:rPr>
              <a:t>48cm</a:t>
            </a:r>
            <a:r>
              <a:rPr lang="en-GB" baseline="30000" dirty="0">
                <a:solidFill>
                  <a:srgbClr val="002350"/>
                </a:solidFill>
              </a:rPr>
              <a:t>2</a:t>
            </a:r>
            <a:r>
              <a:rPr lang="en-GB" dirty="0">
                <a:solidFill>
                  <a:srgbClr val="002350"/>
                </a:solidFill>
              </a:rPr>
              <a:t> and a perimeter of 32cm.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7164288" y="2204864"/>
            <a:ext cx="1728192" cy="9144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Higher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7164288" y="3212976"/>
            <a:ext cx="1728192" cy="9144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Lower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7164288" y="4221088"/>
            <a:ext cx="1728192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Area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7164288" y="5229200"/>
            <a:ext cx="1728192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dirty="0"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Perimeter</a:t>
            </a: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ヒラギノ角ゴ Pro W3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>
            <a:spLocks noChangeAspect="1"/>
          </p:cNvSpPr>
          <p:nvPr/>
        </p:nvSpPr>
        <p:spPr bwMode="auto">
          <a:xfrm>
            <a:off x="467544" y="2273313"/>
            <a:ext cx="5541168" cy="1847056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rgbClr val="00B0F0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467544" y="4581128"/>
            <a:ext cx="5328592" cy="1562472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GB" kern="0" dirty="0"/>
              <a:t>Re-draw the rectangle still with an area of </a:t>
            </a:r>
            <a:r>
              <a:rPr lang="en-GB" kern="0" dirty="0">
                <a:solidFill>
                  <a:srgbClr val="002350"/>
                </a:solidFill>
              </a:rPr>
              <a:t>48cm</a:t>
            </a:r>
            <a:r>
              <a:rPr lang="en-GB" kern="0" baseline="30000" dirty="0">
                <a:solidFill>
                  <a:srgbClr val="002350"/>
                </a:solidFill>
              </a:rPr>
              <a:t>2</a:t>
            </a:r>
            <a:r>
              <a:rPr lang="en-GB" kern="0" dirty="0">
                <a:solidFill>
                  <a:srgbClr val="002350"/>
                </a:solidFill>
              </a:rPr>
              <a:t> but with a perimeter of less than 32cm.</a:t>
            </a:r>
            <a:endParaRPr lang="en-GB" kern="0" dirty="0"/>
          </a:p>
        </p:txBody>
      </p:sp>
      <p:pic>
        <p:nvPicPr>
          <p:cNvPr id="10" name="Picture 9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430F36F2-A750-4D30-8E75-81DE0367DCF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C5436EA8-AFA3-489A-834F-12E87ABFDE6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17164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9351"/>
    </mc:Choice>
    <mc:Fallback>
      <p:transition spd="slow" advTm="1993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 animBg="1"/>
      <p:bldP spid="4" grpId="1" animBg="1"/>
      <p:bldP spid="5" grpId="0" animBg="1"/>
      <p:bldP spid="6" grpId="0" animBg="1"/>
      <p:bldP spid="6" grpId="1" animBg="1"/>
      <p:bldP spid="7" grpId="0" animBg="1"/>
      <p:bldP spid="12" grpId="0" animBg="1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9912" y="159857"/>
            <a:ext cx="4906888" cy="537882"/>
          </a:xfrm>
        </p:spPr>
        <p:txBody>
          <a:bodyPr/>
          <a:lstStyle/>
          <a:p>
            <a:pPr algn="r"/>
            <a:r>
              <a:rPr lang="en-GB" sz="3200" dirty="0"/>
              <a:t>I think 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3024336"/>
          </a:xfrm>
        </p:spPr>
        <p:txBody>
          <a:bodyPr/>
          <a:lstStyle/>
          <a:p>
            <a:pPr marL="0" indent="0">
              <a:buNone/>
            </a:pPr>
            <a:r>
              <a:rPr lang="en-GB" sz="2000" b="1" dirty="0">
                <a:solidFill>
                  <a:srgbClr val="002060"/>
                </a:solidFill>
              </a:rPr>
              <a:t>When you are working with a friend, use these to explain what you are thinking …</a:t>
            </a:r>
          </a:p>
          <a:p>
            <a:pPr marL="0" indent="0">
              <a:buNone/>
            </a:pPr>
            <a:endParaRPr lang="en-GB" sz="2000" b="1" dirty="0"/>
          </a:p>
          <a:p>
            <a:r>
              <a:rPr lang="en-GB" sz="2000" dirty="0"/>
              <a:t>It could be this because …</a:t>
            </a:r>
          </a:p>
          <a:p>
            <a:r>
              <a:rPr lang="en-GB" sz="2000" dirty="0"/>
              <a:t>It can’t be this because …</a:t>
            </a:r>
          </a:p>
          <a:p>
            <a:r>
              <a:rPr lang="en-GB" sz="2000" dirty="0"/>
              <a:t>If we do </a:t>
            </a:r>
            <a:r>
              <a:rPr lang="en-GB" sz="2000" i="1" u="sng" dirty="0"/>
              <a:t>this</a:t>
            </a:r>
            <a:r>
              <a:rPr lang="en-GB" sz="2000" dirty="0"/>
              <a:t> then …</a:t>
            </a:r>
          </a:p>
          <a:p>
            <a:r>
              <a:rPr lang="en-GB" sz="2000" dirty="0"/>
              <a:t>I wonder what will happen if …</a:t>
            </a:r>
          </a:p>
          <a:p>
            <a:r>
              <a:rPr lang="en-GB" sz="2000" dirty="0"/>
              <a:t>I know </a:t>
            </a:r>
            <a:r>
              <a:rPr lang="en-GB" sz="2000" i="1" u="sng" dirty="0"/>
              <a:t>this</a:t>
            </a:r>
            <a:r>
              <a:rPr lang="en-GB" sz="2000" dirty="0"/>
              <a:t> so …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4330940"/>
            <a:ext cx="53367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GB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area will be bigger/smaller because …</a:t>
            </a:r>
            <a:endParaRPr lang="en-GB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89284" y="5056926"/>
            <a:ext cx="59763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GB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perimeter will be bigger/smaller because …</a:t>
            </a:r>
            <a:endParaRPr lang="en-GB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89284" y="5782912"/>
            <a:ext cx="61798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GB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calculation we need to do is ____ because …</a:t>
            </a:r>
            <a:endParaRPr lang="en-GB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02F22918-7A7F-4C1A-B301-D5F1C7D6FD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FDD9371E-B563-46CA-B8CE-A2028716F2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406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822"/>
    </mc:Choice>
    <mc:Fallback>
      <p:transition spd="slow" advTm="168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GB" altLang="en-US" kern="1200" dirty="0">
                <a:solidFill>
                  <a:srgbClr val="00B0F0"/>
                </a:solidFill>
                <a:cs typeface="Arial" panose="020B0604020202020204" pitchFamily="34" charset="0"/>
              </a:rPr>
              <a:t>About MEI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altLang="en-US" dirty="0"/>
              <a:t>Registered charity committed to improving mathematics education</a:t>
            </a:r>
          </a:p>
          <a:p>
            <a:pPr eaLnBrk="1" hangingPunct="1"/>
            <a:r>
              <a:rPr lang="en-GB" altLang="en-US" dirty="0"/>
              <a:t>Independent UK curriculum development body</a:t>
            </a:r>
          </a:p>
          <a:p>
            <a:pPr eaLnBrk="1" hangingPunct="1"/>
            <a:r>
              <a:rPr lang="en-GB" altLang="en-US" dirty="0"/>
              <a:t>We offer continuing professional development courses, provide specialist tuition for students and work </a:t>
            </a:r>
            <a:r>
              <a:rPr lang="en-GB" altLang="en-US"/>
              <a:t>with employers </a:t>
            </a:r>
            <a:r>
              <a:rPr lang="en-GB" altLang="en-US" dirty="0"/>
              <a:t>to enhance mathematical skills in the workplace</a:t>
            </a:r>
          </a:p>
          <a:p>
            <a:pPr eaLnBrk="1" hangingPunct="1"/>
            <a:r>
              <a:rPr lang="en-GB" altLang="en-US" dirty="0"/>
              <a:t>We also pioneer the development of innovative teaching and learning resources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1.4|46.2|17.1|7.2"/>
</p:tagLst>
</file>

<file path=ppt/theme/theme1.xml><?xml version="1.0" encoding="utf-8"?>
<a:theme xmlns:a="http://schemas.openxmlformats.org/drawingml/2006/main" name="Blank Presentation">
  <a:themeElements>
    <a:clrScheme name="Custom 1">
      <a:dk1>
        <a:srgbClr val="000000"/>
      </a:dk1>
      <a:lt1>
        <a:sysClr val="window" lastClr="FFFFFF"/>
      </a:lt1>
      <a:dk2>
        <a:srgbClr val="002147"/>
      </a:dk2>
      <a:lt2>
        <a:srgbClr val="009FDA"/>
      </a:lt2>
      <a:accent1>
        <a:srgbClr val="DD2B6B"/>
      </a:accent1>
      <a:accent2>
        <a:srgbClr val="8884D5"/>
      </a:accent2>
      <a:accent3>
        <a:srgbClr val="2399A2"/>
      </a:accent3>
      <a:accent4>
        <a:srgbClr val="FCAF17"/>
      </a:accent4>
      <a:accent5>
        <a:srgbClr val="FF5800"/>
      </a:accent5>
      <a:accent6>
        <a:srgbClr val="50B848"/>
      </a:accent6>
      <a:hlink>
        <a:srgbClr val="009FDA"/>
      </a:hlink>
      <a:folHlink>
        <a:srgbClr val="002147"/>
      </a:folHlink>
    </a:clrScheme>
    <a:fontScheme name="Blank Presentation">
      <a:majorFont>
        <a:latin typeface="Times"/>
        <a:ea typeface="ヒラギノ角ゴ Pro W3"/>
        <a:cs typeface=""/>
      </a:majorFont>
      <a:minorFont>
        <a:latin typeface="Rockwel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2F57CF0B0D4B45BB0E7D9377853AD7" ma:contentTypeVersion="8" ma:contentTypeDescription="Create a new document." ma:contentTypeScope="" ma:versionID="075806c16bc9e960134e8755938cf5a8">
  <xsd:schema xmlns:xsd="http://www.w3.org/2001/XMLSchema" xmlns:xs="http://www.w3.org/2001/XMLSchema" xmlns:p="http://schemas.microsoft.com/office/2006/metadata/properties" xmlns:ns2="a09cf9b5-eddf-445b-9443-49e2cf59e84c" targetNamespace="http://schemas.microsoft.com/office/2006/metadata/properties" ma:root="true" ma:fieldsID="a2926d20f4c1cd9f249163f077a0777a" ns2:_="">
    <xsd:import namespace="a09cf9b5-eddf-445b-9443-49e2cf59e8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9cf9b5-eddf-445b-9443-49e2cf59e8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51EAE7B-77E8-48D6-92AC-B4FAD8C3638F}"/>
</file>

<file path=customXml/itemProps2.xml><?xml version="1.0" encoding="utf-8"?>
<ds:datastoreItem xmlns:ds="http://schemas.openxmlformats.org/officeDocument/2006/customXml" ds:itemID="{02D4BF4C-1F2C-4745-B2E6-44F47B8345BC}"/>
</file>

<file path=customXml/itemProps3.xml><?xml version="1.0" encoding="utf-8"?>
<ds:datastoreItem xmlns:ds="http://schemas.openxmlformats.org/officeDocument/2006/customXml" ds:itemID="{37292F3A-7F73-49B8-A236-1EFACD231ADC}"/>
</file>

<file path=docProps/app.xml><?xml version="1.0" encoding="utf-8"?>
<Properties xmlns="http://schemas.openxmlformats.org/officeDocument/2006/extended-properties" xmlns:vt="http://schemas.openxmlformats.org/officeDocument/2006/docPropsVTypes">
  <TotalTime>36959</TotalTime>
  <Words>344</Words>
  <Application>Microsoft Office PowerPoint</Application>
  <PresentationFormat>On-screen Show (4:3)</PresentationFormat>
  <Paragraphs>56</Paragraphs>
  <Slides>12</Slides>
  <Notes>2</Notes>
  <HiddenSlides>0</HiddenSlides>
  <MMClips>10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Cambria Math</vt:lpstr>
      <vt:lpstr>Times</vt:lpstr>
      <vt:lpstr>Wingdings</vt:lpstr>
      <vt:lpstr>Blank Presentation</vt:lpstr>
      <vt:lpstr>PowerPoint Presentation</vt:lpstr>
      <vt:lpstr>Year 7 Calculator Lesson Rec-tangle </vt:lpstr>
      <vt:lpstr>Order the shapes by their area and their perimeter</vt:lpstr>
      <vt:lpstr>What is the difference between area and perimeter?</vt:lpstr>
      <vt:lpstr>Calculate areas and perimeters</vt:lpstr>
      <vt:lpstr>If the area of a rectangle is 48cm2, what could the dimensions be?</vt:lpstr>
      <vt:lpstr>If the areas are all 48cm2, what could the missing dimensions be?</vt:lpstr>
      <vt:lpstr>If the perimeter of a rectangle is 48cm, what could the dimensions be?  What will the area be in each case?</vt:lpstr>
      <vt:lpstr>If the perimeter is 48cm, what are the missing values?</vt:lpstr>
      <vt:lpstr>Higher or Lower!</vt:lpstr>
      <vt:lpstr>I think ….</vt:lpstr>
      <vt:lpstr>About MEI</vt:lpstr>
    </vt:vector>
  </TitlesOfParts>
  <Company>Rumba Graphic Design Ltd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MEI PowerPoint Template</dc:title>
  <dc:creator>Simon Rees</dc:creator>
  <cp:lastModifiedBy>Alison Hopper</cp:lastModifiedBy>
  <cp:revision>151</cp:revision>
  <dcterms:created xsi:type="dcterms:W3CDTF">2012-04-23T14:18:00Z</dcterms:created>
  <dcterms:modified xsi:type="dcterms:W3CDTF">2020-06-05T12:17:49Z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0x010100FD2F57CF0B0D4B45BB0E7D9377853AD7</vt:lpwstr>
  </property>
</Properties>
</file>